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3"/>
  </p:notesMasterIdLst>
  <p:sldIdLst>
    <p:sldId id="256" r:id="rId2"/>
    <p:sldId id="294" r:id="rId3"/>
    <p:sldId id="295" r:id="rId4"/>
    <p:sldId id="290" r:id="rId5"/>
    <p:sldId id="292" r:id="rId6"/>
    <p:sldId id="300" r:id="rId7"/>
    <p:sldId id="299" r:id="rId8"/>
    <p:sldId id="298" r:id="rId9"/>
    <p:sldId id="301" r:id="rId10"/>
    <p:sldId id="350" r:id="rId11"/>
    <p:sldId id="286" r:id="rId12"/>
  </p:sldIdLst>
  <p:sldSz cx="12192000" cy="6858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8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Золотилин Александр Сергеевич" initials="ЗАС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C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042" autoAdjust="0"/>
    <p:restoredTop sz="75772" autoAdjust="0"/>
  </p:normalViewPr>
  <p:slideViewPr>
    <p:cSldViewPr showGuides="1">
      <p:cViewPr varScale="1">
        <p:scale>
          <a:sx n="56" d="100"/>
          <a:sy n="56" d="100"/>
        </p:scale>
        <p:origin x="300" y="72"/>
      </p:cViewPr>
      <p:guideLst>
        <p:guide orient="horz" pos="2160"/>
        <p:guide pos="38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-3954" y="-102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3355\AppData\Local\Microsoft\Windows\Temporary%20Internet%20Files\Content.Outlook\ZA7MCEVQ\&#1058;&#1072;&#1073;&#1083;&#1080;&#1094;&#1072;%20&#1087;&#1086;%20&#1043;&#105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Лист1!$A$8:$A$10</c:f>
              <c:strCache>
                <c:ptCount val="3"/>
                <c:pt idx="0">
                  <c:v>Внешэкономбанк</c:v>
                </c:pt>
                <c:pt idx="1">
                  <c:v>Фонд реформирования ЖКХ</c:v>
                </c:pt>
                <c:pt idx="2">
                  <c:v>Агентство по страхованию вкладов</c:v>
                </c:pt>
              </c:strCache>
            </c:strRef>
          </c:cat>
          <c:val>
            <c:numRef>
              <c:f>Лист1!$K$8:$K$10</c:f>
              <c:numCache>
                <c:formatCode>0.0</c:formatCode>
                <c:ptCount val="3"/>
                <c:pt idx="0">
                  <c:v>336.8</c:v>
                </c:pt>
                <c:pt idx="1">
                  <c:v>496.2</c:v>
                </c:pt>
                <c:pt idx="2">
                  <c:v>1200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920-7847-A155-B41347BE1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116104"/>
        <c:axId val="192118064"/>
      </c:barChart>
      <c:catAx>
        <c:axId val="192116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2118064"/>
        <c:crosses val="autoZero"/>
        <c:auto val="1"/>
        <c:lblAlgn val="ctr"/>
        <c:lblOffset val="100"/>
        <c:noMultiLvlLbl val="0"/>
      </c:catAx>
      <c:valAx>
        <c:axId val="192118064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92116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BC6F8E-E0F9-48AB-A49C-16E4A58D157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CA6C8-3E41-426D-A2C7-648D4A745EB9}">
      <dgm:prSet phldrT="[Текст]" custT="1"/>
      <dgm:spPr/>
      <dgm:t>
        <a:bodyPr/>
        <a:lstStyle/>
        <a:p>
          <a:pPr algn="ctr"/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бюджетные инвестиции;</a:t>
          </a:r>
        </a:p>
      </dgm:t>
    </dgm:pt>
    <dgm:pt modelId="{96454D8A-ED73-4BD3-957F-68E1D0BC5AF2}" type="parTrans" cxnId="{D8D60006-093E-461D-9C3E-18F898FCC027}">
      <dgm:prSet/>
      <dgm:spPr/>
      <dgm:t>
        <a:bodyPr/>
        <a:lstStyle/>
        <a:p>
          <a:endParaRPr lang="ru-RU"/>
        </a:p>
      </dgm:t>
    </dgm:pt>
    <dgm:pt modelId="{1F4DB772-B73B-4DE9-B046-69A7CBF6129E}" type="sibTrans" cxnId="{D8D60006-093E-461D-9C3E-18F898FCC027}">
      <dgm:prSet/>
      <dgm:spPr/>
      <dgm:t>
        <a:bodyPr/>
        <a:lstStyle/>
        <a:p>
          <a:endParaRPr lang="ru-RU"/>
        </a:p>
      </dgm:t>
    </dgm:pt>
    <dgm:pt modelId="{5917442E-5CF7-4B98-B351-F045A8E73B50}">
      <dgm:prSet phldrT="[Текст]" custT="1"/>
      <dgm:spPr/>
      <dgm:t>
        <a:bodyPr/>
        <a:lstStyle/>
        <a:p>
          <a:pPr algn="ctr"/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субсидии</a:t>
          </a:r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в том числе субсидии в виде имущественного взноса</a:t>
          </a:r>
          <a:r>
            <a:rPr lang="ru-RU" sz="3200" dirty="0"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</a:p>
      </dgm:t>
    </dgm:pt>
    <dgm:pt modelId="{9D295244-B1C7-4E0A-9E5C-0F97927EDE74}" type="parTrans" cxnId="{8E4409F4-6F28-4ADC-B846-6A3938AB97C8}">
      <dgm:prSet/>
      <dgm:spPr/>
      <dgm:t>
        <a:bodyPr/>
        <a:lstStyle/>
        <a:p>
          <a:endParaRPr lang="ru-RU"/>
        </a:p>
      </dgm:t>
    </dgm:pt>
    <dgm:pt modelId="{8EBB478D-9759-45D7-81A6-36C3EF071CE4}" type="sibTrans" cxnId="{8E4409F4-6F28-4ADC-B846-6A3938AB97C8}">
      <dgm:prSet/>
      <dgm:spPr/>
      <dgm:t>
        <a:bodyPr/>
        <a:lstStyle/>
        <a:p>
          <a:endParaRPr lang="ru-RU"/>
        </a:p>
      </dgm:t>
    </dgm:pt>
    <dgm:pt modelId="{DB29011F-CB8D-4D64-8000-9C13D6586354}">
      <dgm:prSet phldrT="[Текст]" custT="1"/>
      <dgm:spPr/>
      <dgm:t>
        <a:bodyPr/>
        <a:lstStyle/>
        <a:p>
          <a:pPr algn="ctr"/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кредиты (займы), обеспеченные государственными гарантиями</a:t>
          </a:r>
        </a:p>
      </dgm:t>
    </dgm:pt>
    <dgm:pt modelId="{C3BE05B4-98B0-45A0-81D6-C9E2B7A3D234}" type="parTrans" cxnId="{4A39514A-58B3-4641-90CA-778BA8529575}">
      <dgm:prSet/>
      <dgm:spPr/>
      <dgm:t>
        <a:bodyPr/>
        <a:lstStyle/>
        <a:p>
          <a:endParaRPr lang="ru-RU"/>
        </a:p>
      </dgm:t>
    </dgm:pt>
    <dgm:pt modelId="{4970CFAC-5793-4AD8-90A7-5AFDEBFF542B}" type="sibTrans" cxnId="{4A39514A-58B3-4641-90CA-778BA8529575}">
      <dgm:prSet/>
      <dgm:spPr/>
      <dgm:t>
        <a:bodyPr/>
        <a:lstStyle/>
        <a:p>
          <a:endParaRPr lang="ru-RU"/>
        </a:p>
      </dgm:t>
    </dgm:pt>
    <dgm:pt modelId="{8454BD3B-7EEE-4917-A236-A24187DEDE76}">
      <dgm:prSet phldrT="[Текст]" custT="1"/>
      <dgm:spPr/>
      <dgm:t>
        <a:bodyPr/>
        <a:lstStyle/>
        <a:p>
          <a:pPr algn="ctr"/>
          <a:r>
            <a:rPr lang="ru-RU" sz="2800" b="0" dirty="0">
              <a:latin typeface="Times New Roman" panose="02020603050405020304" pitchFamily="18" charset="0"/>
              <a:cs typeface="Times New Roman" panose="02020603050405020304" pitchFamily="18" charset="0"/>
            </a:rPr>
            <a:t>передача</a:t>
          </a:r>
          <a:r>
            <a:rPr lang="ru-RU" sz="2800" b="1" dirty="0">
              <a:latin typeface="Times New Roman" panose="02020603050405020304" pitchFamily="18" charset="0"/>
              <a:cs typeface="Times New Roman" panose="02020603050405020304" pitchFamily="18" charset="0"/>
            </a:rPr>
            <a:t> облигаций федерального займа</a:t>
          </a:r>
        </a:p>
      </dgm:t>
    </dgm:pt>
    <dgm:pt modelId="{2AFFEC59-9B45-4943-B34F-F5E37ABB4625}" type="parTrans" cxnId="{8C2369FE-7ADF-4314-B381-E1F6DDA81D16}">
      <dgm:prSet/>
      <dgm:spPr/>
      <dgm:t>
        <a:bodyPr/>
        <a:lstStyle/>
        <a:p>
          <a:endParaRPr lang="ru-RU"/>
        </a:p>
      </dgm:t>
    </dgm:pt>
    <dgm:pt modelId="{BFF9C568-6749-4E48-A719-C5537F6591CE}" type="sibTrans" cxnId="{8C2369FE-7ADF-4314-B381-E1F6DDA81D16}">
      <dgm:prSet/>
      <dgm:spPr/>
      <dgm:t>
        <a:bodyPr/>
        <a:lstStyle/>
        <a:p>
          <a:endParaRPr lang="ru-RU"/>
        </a:p>
      </dgm:t>
    </dgm:pt>
    <dgm:pt modelId="{1E30D885-31A2-484D-9D88-476D5F5BD413}" type="pres">
      <dgm:prSet presAssocID="{2FBC6F8E-E0F9-48AB-A49C-16E4A58D157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9522422-F12B-445D-B9F0-7254CE78CD02}" type="pres">
      <dgm:prSet presAssocID="{2FBC6F8E-E0F9-48AB-A49C-16E4A58D1573}" presName="Name1" presStyleCnt="0"/>
      <dgm:spPr/>
    </dgm:pt>
    <dgm:pt modelId="{BA6503A0-158C-4944-B2F0-DF8545C2B95D}" type="pres">
      <dgm:prSet presAssocID="{2FBC6F8E-E0F9-48AB-A49C-16E4A58D1573}" presName="cycle" presStyleCnt="0"/>
      <dgm:spPr/>
    </dgm:pt>
    <dgm:pt modelId="{FEE85DFD-845C-4D48-A06D-A99E1D72B9A2}" type="pres">
      <dgm:prSet presAssocID="{2FBC6F8E-E0F9-48AB-A49C-16E4A58D1573}" presName="srcNode" presStyleLbl="node1" presStyleIdx="0" presStyleCnt="4"/>
      <dgm:spPr/>
    </dgm:pt>
    <dgm:pt modelId="{CF25B39B-6FDC-4320-BEE1-7158B1FF6966}" type="pres">
      <dgm:prSet presAssocID="{2FBC6F8E-E0F9-48AB-A49C-16E4A58D1573}" presName="conn" presStyleLbl="parChTrans1D2" presStyleIdx="0" presStyleCnt="1"/>
      <dgm:spPr/>
      <dgm:t>
        <a:bodyPr/>
        <a:lstStyle/>
        <a:p>
          <a:endParaRPr lang="ru-RU"/>
        </a:p>
      </dgm:t>
    </dgm:pt>
    <dgm:pt modelId="{34DC481A-91E6-453E-B939-81C6070D5BE5}" type="pres">
      <dgm:prSet presAssocID="{2FBC6F8E-E0F9-48AB-A49C-16E4A58D1573}" presName="extraNode" presStyleLbl="node1" presStyleIdx="0" presStyleCnt="4"/>
      <dgm:spPr/>
    </dgm:pt>
    <dgm:pt modelId="{4E9F0F53-F975-4DB1-A4B1-F234F1AAA528}" type="pres">
      <dgm:prSet presAssocID="{2FBC6F8E-E0F9-48AB-A49C-16E4A58D1573}" presName="dstNode" presStyleLbl="node1" presStyleIdx="0" presStyleCnt="4"/>
      <dgm:spPr/>
    </dgm:pt>
    <dgm:pt modelId="{D3A96CE1-0F34-415F-A334-F13FBD35B0AB}" type="pres">
      <dgm:prSet presAssocID="{C97CA6C8-3E41-426D-A2C7-648D4A745EB9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AE6B1-4E97-4D7B-B004-871FC07C4361}" type="pres">
      <dgm:prSet presAssocID="{C97CA6C8-3E41-426D-A2C7-648D4A745EB9}" presName="accent_1" presStyleCnt="0"/>
      <dgm:spPr/>
    </dgm:pt>
    <dgm:pt modelId="{4456DE01-92C8-4153-97C9-EFE6DC32E6A7}" type="pres">
      <dgm:prSet presAssocID="{C97CA6C8-3E41-426D-A2C7-648D4A745EB9}" presName="accentRepeatNode" presStyleLbl="solidFgAcc1" presStyleIdx="0" presStyleCnt="4"/>
      <dgm:spPr/>
    </dgm:pt>
    <dgm:pt modelId="{41E1DBA8-D077-47A4-B51B-E3C367C15515}" type="pres">
      <dgm:prSet presAssocID="{5917442E-5CF7-4B98-B351-F045A8E73B50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C5BD1-37A2-4A9E-9825-2B1152D38C89}" type="pres">
      <dgm:prSet presAssocID="{5917442E-5CF7-4B98-B351-F045A8E73B50}" presName="accent_2" presStyleCnt="0"/>
      <dgm:spPr/>
    </dgm:pt>
    <dgm:pt modelId="{6A0DFB6B-F756-45E4-8842-FE11344D0454}" type="pres">
      <dgm:prSet presAssocID="{5917442E-5CF7-4B98-B351-F045A8E73B50}" presName="accentRepeatNode" presStyleLbl="solidFgAcc1" presStyleIdx="1" presStyleCnt="4"/>
      <dgm:spPr/>
    </dgm:pt>
    <dgm:pt modelId="{B173452C-C14B-4484-B7EB-878E51737177}" type="pres">
      <dgm:prSet presAssocID="{DB29011F-CB8D-4D64-8000-9C13D6586354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6143D-9C98-46E9-8520-59C42CBF936D}" type="pres">
      <dgm:prSet presAssocID="{DB29011F-CB8D-4D64-8000-9C13D6586354}" presName="accent_3" presStyleCnt="0"/>
      <dgm:spPr/>
    </dgm:pt>
    <dgm:pt modelId="{6EA673C9-B875-4447-84D8-9D00928B386C}" type="pres">
      <dgm:prSet presAssocID="{DB29011F-CB8D-4D64-8000-9C13D6586354}" presName="accentRepeatNode" presStyleLbl="solidFgAcc1" presStyleIdx="2" presStyleCnt="4"/>
      <dgm:spPr/>
    </dgm:pt>
    <dgm:pt modelId="{122F3462-020A-4171-A5E4-802F46ABDE39}" type="pres">
      <dgm:prSet presAssocID="{8454BD3B-7EEE-4917-A236-A24187DEDE7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D6E0D5-3864-4706-B393-6B877221A71C}" type="pres">
      <dgm:prSet presAssocID="{8454BD3B-7EEE-4917-A236-A24187DEDE76}" presName="accent_4" presStyleCnt="0"/>
      <dgm:spPr/>
    </dgm:pt>
    <dgm:pt modelId="{FC1988FE-4737-4A35-AEED-78F0CB0FD314}" type="pres">
      <dgm:prSet presAssocID="{8454BD3B-7EEE-4917-A236-A24187DEDE76}" presName="accentRepeatNode" presStyleLbl="solidFgAcc1" presStyleIdx="3" presStyleCnt="4"/>
      <dgm:spPr/>
    </dgm:pt>
  </dgm:ptLst>
  <dgm:cxnLst>
    <dgm:cxn modelId="{8E4409F4-6F28-4ADC-B846-6A3938AB97C8}" srcId="{2FBC6F8E-E0F9-48AB-A49C-16E4A58D1573}" destId="{5917442E-5CF7-4B98-B351-F045A8E73B50}" srcOrd="1" destOrd="0" parTransId="{9D295244-B1C7-4E0A-9E5C-0F97927EDE74}" sibTransId="{8EBB478D-9759-45D7-81A6-36C3EF071CE4}"/>
    <dgm:cxn modelId="{8C2369FE-7ADF-4314-B381-E1F6DDA81D16}" srcId="{2FBC6F8E-E0F9-48AB-A49C-16E4A58D1573}" destId="{8454BD3B-7EEE-4917-A236-A24187DEDE76}" srcOrd="3" destOrd="0" parTransId="{2AFFEC59-9B45-4943-B34F-F5E37ABB4625}" sibTransId="{BFF9C568-6749-4E48-A719-C5537F6591CE}"/>
    <dgm:cxn modelId="{C252D373-F546-4EA2-B821-B0F57AA90C0F}" type="presOf" srcId="{5917442E-5CF7-4B98-B351-F045A8E73B50}" destId="{41E1DBA8-D077-47A4-B51B-E3C367C15515}" srcOrd="0" destOrd="0" presId="urn:microsoft.com/office/officeart/2008/layout/VerticalCurvedList"/>
    <dgm:cxn modelId="{65B26E4E-C7BF-45DD-9990-235924B765FB}" type="presOf" srcId="{C97CA6C8-3E41-426D-A2C7-648D4A745EB9}" destId="{D3A96CE1-0F34-415F-A334-F13FBD35B0AB}" srcOrd="0" destOrd="0" presId="urn:microsoft.com/office/officeart/2008/layout/VerticalCurvedList"/>
    <dgm:cxn modelId="{4A39514A-58B3-4641-90CA-778BA8529575}" srcId="{2FBC6F8E-E0F9-48AB-A49C-16E4A58D1573}" destId="{DB29011F-CB8D-4D64-8000-9C13D6586354}" srcOrd="2" destOrd="0" parTransId="{C3BE05B4-98B0-45A0-81D6-C9E2B7A3D234}" sibTransId="{4970CFAC-5793-4AD8-90A7-5AFDEBFF542B}"/>
    <dgm:cxn modelId="{54E15B15-8051-416D-9C8F-0DE4E5C687AC}" type="presOf" srcId="{DB29011F-CB8D-4D64-8000-9C13D6586354}" destId="{B173452C-C14B-4484-B7EB-878E51737177}" srcOrd="0" destOrd="0" presId="urn:microsoft.com/office/officeart/2008/layout/VerticalCurvedList"/>
    <dgm:cxn modelId="{58CC8488-4717-4CAD-8641-1ABF560A0888}" type="presOf" srcId="{8454BD3B-7EEE-4917-A236-A24187DEDE76}" destId="{122F3462-020A-4171-A5E4-802F46ABDE39}" srcOrd="0" destOrd="0" presId="urn:microsoft.com/office/officeart/2008/layout/VerticalCurvedList"/>
    <dgm:cxn modelId="{468E97C5-809B-4C6A-AE8B-AEEBCBCF45DF}" type="presOf" srcId="{1F4DB772-B73B-4DE9-B046-69A7CBF6129E}" destId="{CF25B39B-6FDC-4320-BEE1-7158B1FF6966}" srcOrd="0" destOrd="0" presId="urn:microsoft.com/office/officeart/2008/layout/VerticalCurvedList"/>
    <dgm:cxn modelId="{D8D60006-093E-461D-9C3E-18F898FCC027}" srcId="{2FBC6F8E-E0F9-48AB-A49C-16E4A58D1573}" destId="{C97CA6C8-3E41-426D-A2C7-648D4A745EB9}" srcOrd="0" destOrd="0" parTransId="{96454D8A-ED73-4BD3-957F-68E1D0BC5AF2}" sibTransId="{1F4DB772-B73B-4DE9-B046-69A7CBF6129E}"/>
    <dgm:cxn modelId="{06897723-63F0-4D33-A2E5-37BCEF97B48B}" type="presOf" srcId="{2FBC6F8E-E0F9-48AB-A49C-16E4A58D1573}" destId="{1E30D885-31A2-484D-9D88-476D5F5BD413}" srcOrd="0" destOrd="0" presId="urn:microsoft.com/office/officeart/2008/layout/VerticalCurvedList"/>
    <dgm:cxn modelId="{A864BB0A-36DA-42D5-BA5E-880726B5EF84}" type="presParOf" srcId="{1E30D885-31A2-484D-9D88-476D5F5BD413}" destId="{39522422-F12B-445D-B9F0-7254CE78CD02}" srcOrd="0" destOrd="0" presId="urn:microsoft.com/office/officeart/2008/layout/VerticalCurvedList"/>
    <dgm:cxn modelId="{E50A0B4B-B7C6-4793-8C00-2D02A9EC1CC7}" type="presParOf" srcId="{39522422-F12B-445D-B9F0-7254CE78CD02}" destId="{BA6503A0-158C-4944-B2F0-DF8545C2B95D}" srcOrd="0" destOrd="0" presId="urn:microsoft.com/office/officeart/2008/layout/VerticalCurvedList"/>
    <dgm:cxn modelId="{CAEEE07E-04CD-4CCE-BC4D-172E864BB1EF}" type="presParOf" srcId="{BA6503A0-158C-4944-B2F0-DF8545C2B95D}" destId="{FEE85DFD-845C-4D48-A06D-A99E1D72B9A2}" srcOrd="0" destOrd="0" presId="urn:microsoft.com/office/officeart/2008/layout/VerticalCurvedList"/>
    <dgm:cxn modelId="{74E20DFE-CDB6-49ED-AA73-35A95C88F9BC}" type="presParOf" srcId="{BA6503A0-158C-4944-B2F0-DF8545C2B95D}" destId="{CF25B39B-6FDC-4320-BEE1-7158B1FF6966}" srcOrd="1" destOrd="0" presId="urn:microsoft.com/office/officeart/2008/layout/VerticalCurvedList"/>
    <dgm:cxn modelId="{49FA82D7-84B1-42CD-A323-7B4A5FBF388A}" type="presParOf" srcId="{BA6503A0-158C-4944-B2F0-DF8545C2B95D}" destId="{34DC481A-91E6-453E-B939-81C6070D5BE5}" srcOrd="2" destOrd="0" presId="urn:microsoft.com/office/officeart/2008/layout/VerticalCurvedList"/>
    <dgm:cxn modelId="{3C507D3E-C0ED-4E7E-8BBF-13DAB370C613}" type="presParOf" srcId="{BA6503A0-158C-4944-B2F0-DF8545C2B95D}" destId="{4E9F0F53-F975-4DB1-A4B1-F234F1AAA528}" srcOrd="3" destOrd="0" presId="urn:microsoft.com/office/officeart/2008/layout/VerticalCurvedList"/>
    <dgm:cxn modelId="{12B11946-45F6-4B58-BB86-6DB104BB4EF4}" type="presParOf" srcId="{39522422-F12B-445D-B9F0-7254CE78CD02}" destId="{D3A96CE1-0F34-415F-A334-F13FBD35B0AB}" srcOrd="1" destOrd="0" presId="urn:microsoft.com/office/officeart/2008/layout/VerticalCurvedList"/>
    <dgm:cxn modelId="{3799E72D-0643-4015-A513-ADC4775A2C5B}" type="presParOf" srcId="{39522422-F12B-445D-B9F0-7254CE78CD02}" destId="{977AE6B1-4E97-4D7B-B004-871FC07C4361}" srcOrd="2" destOrd="0" presId="urn:microsoft.com/office/officeart/2008/layout/VerticalCurvedList"/>
    <dgm:cxn modelId="{BD004239-0912-4E5A-BA3F-A8C691729F1B}" type="presParOf" srcId="{977AE6B1-4E97-4D7B-B004-871FC07C4361}" destId="{4456DE01-92C8-4153-97C9-EFE6DC32E6A7}" srcOrd="0" destOrd="0" presId="urn:microsoft.com/office/officeart/2008/layout/VerticalCurvedList"/>
    <dgm:cxn modelId="{91DF1715-13F0-40C6-A40B-86E151B8FAD1}" type="presParOf" srcId="{39522422-F12B-445D-B9F0-7254CE78CD02}" destId="{41E1DBA8-D077-47A4-B51B-E3C367C15515}" srcOrd="3" destOrd="0" presId="urn:microsoft.com/office/officeart/2008/layout/VerticalCurvedList"/>
    <dgm:cxn modelId="{EB5D757F-F0B7-4FD0-9734-CB5E2267A9F4}" type="presParOf" srcId="{39522422-F12B-445D-B9F0-7254CE78CD02}" destId="{926C5BD1-37A2-4A9E-9825-2B1152D38C89}" srcOrd="4" destOrd="0" presId="urn:microsoft.com/office/officeart/2008/layout/VerticalCurvedList"/>
    <dgm:cxn modelId="{992DE0DF-E0A7-4217-9D9A-CE342D3CEC8D}" type="presParOf" srcId="{926C5BD1-37A2-4A9E-9825-2B1152D38C89}" destId="{6A0DFB6B-F756-45E4-8842-FE11344D0454}" srcOrd="0" destOrd="0" presId="urn:microsoft.com/office/officeart/2008/layout/VerticalCurvedList"/>
    <dgm:cxn modelId="{85041094-A88B-4DBC-AF59-D1619A800D2B}" type="presParOf" srcId="{39522422-F12B-445D-B9F0-7254CE78CD02}" destId="{B173452C-C14B-4484-B7EB-878E51737177}" srcOrd="5" destOrd="0" presId="urn:microsoft.com/office/officeart/2008/layout/VerticalCurvedList"/>
    <dgm:cxn modelId="{BA88AE53-4C43-4AC8-9EF3-9F7A37EEB5CB}" type="presParOf" srcId="{39522422-F12B-445D-B9F0-7254CE78CD02}" destId="{4B06143D-9C98-46E9-8520-59C42CBF936D}" srcOrd="6" destOrd="0" presId="urn:microsoft.com/office/officeart/2008/layout/VerticalCurvedList"/>
    <dgm:cxn modelId="{48BC7953-FB08-4BCB-9A8F-E0BC79FB69F9}" type="presParOf" srcId="{4B06143D-9C98-46E9-8520-59C42CBF936D}" destId="{6EA673C9-B875-4447-84D8-9D00928B386C}" srcOrd="0" destOrd="0" presId="urn:microsoft.com/office/officeart/2008/layout/VerticalCurvedList"/>
    <dgm:cxn modelId="{321B7F3F-3147-41CA-8A7A-C84429453878}" type="presParOf" srcId="{39522422-F12B-445D-B9F0-7254CE78CD02}" destId="{122F3462-020A-4171-A5E4-802F46ABDE39}" srcOrd="7" destOrd="0" presId="urn:microsoft.com/office/officeart/2008/layout/VerticalCurvedList"/>
    <dgm:cxn modelId="{CD500DDA-7D24-4F6F-81EA-474491F08A4A}" type="presParOf" srcId="{39522422-F12B-445D-B9F0-7254CE78CD02}" destId="{B4D6E0D5-3864-4706-B393-6B877221A71C}" srcOrd="8" destOrd="0" presId="urn:microsoft.com/office/officeart/2008/layout/VerticalCurvedList"/>
    <dgm:cxn modelId="{7B96867E-9B5A-478A-9C30-23F1648D57E4}" type="presParOf" srcId="{B4D6E0D5-3864-4706-B393-6B877221A71C}" destId="{FC1988FE-4737-4A35-AEED-78F0CB0FD31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BC6F8E-E0F9-48AB-A49C-16E4A58D157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CA6C8-3E41-426D-A2C7-648D4A745EB9}">
      <dgm:prSet phldrT="[Текст]"/>
      <dgm:spPr/>
      <dgm:t>
        <a:bodyPr/>
        <a:lstStyle/>
        <a:p>
          <a:pPr algn="just"/>
          <a:r>
            <a:rPr lang="ru-RU" dirty="0"/>
            <a:t>использование законодателем термина </a:t>
          </a:r>
          <a:r>
            <a:rPr lang="ru-RU" b="1" dirty="0"/>
            <a:t>«институт развития»</a:t>
          </a:r>
          <a:r>
            <a:rPr lang="ru-RU" dirty="0"/>
            <a:t> при описании функционала юридических лиц, создаваемых государством в целях стимулирования инновационных процессов и развития экономики без раскрытия его содержания</a:t>
          </a:r>
        </a:p>
      </dgm:t>
    </dgm:pt>
    <dgm:pt modelId="{96454D8A-ED73-4BD3-957F-68E1D0BC5AF2}" type="parTrans" cxnId="{D8D60006-093E-461D-9C3E-18F898FCC027}">
      <dgm:prSet/>
      <dgm:spPr/>
      <dgm:t>
        <a:bodyPr/>
        <a:lstStyle/>
        <a:p>
          <a:endParaRPr lang="ru-RU"/>
        </a:p>
      </dgm:t>
    </dgm:pt>
    <dgm:pt modelId="{1F4DB772-B73B-4DE9-B046-69A7CBF6129E}" type="sibTrans" cxnId="{D8D60006-093E-461D-9C3E-18F898FCC027}">
      <dgm:prSet/>
      <dgm:spPr/>
      <dgm:t>
        <a:bodyPr/>
        <a:lstStyle/>
        <a:p>
          <a:endParaRPr lang="ru-RU"/>
        </a:p>
      </dgm:t>
    </dgm:pt>
    <dgm:pt modelId="{5917442E-5CF7-4B98-B351-F045A8E73B50}">
      <dgm:prSet phldrT="[Текст]"/>
      <dgm:spPr/>
      <dgm:t>
        <a:bodyPr/>
        <a:lstStyle/>
        <a:p>
          <a:pPr algn="just"/>
          <a:r>
            <a:rPr lang="ru-RU" dirty="0"/>
            <a:t>применение разных форм контроля при предоставлении одинаковых мер государственной поддержки для институтов развития</a:t>
          </a:r>
        </a:p>
      </dgm:t>
    </dgm:pt>
    <dgm:pt modelId="{9D295244-B1C7-4E0A-9E5C-0F97927EDE74}" type="parTrans" cxnId="{8E4409F4-6F28-4ADC-B846-6A3938AB97C8}">
      <dgm:prSet/>
      <dgm:spPr/>
      <dgm:t>
        <a:bodyPr/>
        <a:lstStyle/>
        <a:p>
          <a:endParaRPr lang="ru-RU"/>
        </a:p>
      </dgm:t>
    </dgm:pt>
    <dgm:pt modelId="{8EBB478D-9759-45D7-81A6-36C3EF071CE4}" type="sibTrans" cxnId="{8E4409F4-6F28-4ADC-B846-6A3938AB97C8}">
      <dgm:prSet/>
      <dgm:spPr/>
      <dgm:t>
        <a:bodyPr/>
        <a:lstStyle/>
        <a:p>
          <a:endParaRPr lang="ru-RU"/>
        </a:p>
      </dgm:t>
    </dgm:pt>
    <dgm:pt modelId="{DB29011F-CB8D-4D64-8000-9C13D6586354}">
      <dgm:prSet phldrT="[Текст]"/>
      <dgm:spPr/>
      <dgm:t>
        <a:bodyPr/>
        <a:lstStyle/>
        <a:p>
          <a:r>
            <a:rPr lang="ru-RU" dirty="0"/>
            <a:t>установление разных условий предоставления средств из федерального бюджета при оказании одинаковых мер государственной поддержки для институтов развития</a:t>
          </a:r>
        </a:p>
      </dgm:t>
    </dgm:pt>
    <dgm:pt modelId="{C3BE05B4-98B0-45A0-81D6-C9E2B7A3D234}" type="parTrans" cxnId="{4A39514A-58B3-4641-90CA-778BA8529575}">
      <dgm:prSet/>
      <dgm:spPr/>
      <dgm:t>
        <a:bodyPr/>
        <a:lstStyle/>
        <a:p>
          <a:endParaRPr lang="ru-RU"/>
        </a:p>
      </dgm:t>
    </dgm:pt>
    <dgm:pt modelId="{4970CFAC-5793-4AD8-90A7-5AFDEBFF542B}" type="sibTrans" cxnId="{4A39514A-58B3-4641-90CA-778BA8529575}">
      <dgm:prSet/>
      <dgm:spPr/>
      <dgm:t>
        <a:bodyPr/>
        <a:lstStyle/>
        <a:p>
          <a:endParaRPr lang="ru-RU"/>
        </a:p>
      </dgm:t>
    </dgm:pt>
    <dgm:pt modelId="{1E30D885-31A2-484D-9D88-476D5F5BD413}" type="pres">
      <dgm:prSet presAssocID="{2FBC6F8E-E0F9-48AB-A49C-16E4A58D157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9522422-F12B-445D-B9F0-7254CE78CD02}" type="pres">
      <dgm:prSet presAssocID="{2FBC6F8E-E0F9-48AB-A49C-16E4A58D1573}" presName="Name1" presStyleCnt="0"/>
      <dgm:spPr/>
    </dgm:pt>
    <dgm:pt modelId="{BA6503A0-158C-4944-B2F0-DF8545C2B95D}" type="pres">
      <dgm:prSet presAssocID="{2FBC6F8E-E0F9-48AB-A49C-16E4A58D1573}" presName="cycle" presStyleCnt="0"/>
      <dgm:spPr/>
    </dgm:pt>
    <dgm:pt modelId="{FEE85DFD-845C-4D48-A06D-A99E1D72B9A2}" type="pres">
      <dgm:prSet presAssocID="{2FBC6F8E-E0F9-48AB-A49C-16E4A58D1573}" presName="srcNode" presStyleLbl="node1" presStyleIdx="0" presStyleCnt="3"/>
      <dgm:spPr/>
    </dgm:pt>
    <dgm:pt modelId="{CF25B39B-6FDC-4320-BEE1-7158B1FF6966}" type="pres">
      <dgm:prSet presAssocID="{2FBC6F8E-E0F9-48AB-A49C-16E4A58D1573}" presName="conn" presStyleLbl="parChTrans1D2" presStyleIdx="0" presStyleCnt="1"/>
      <dgm:spPr/>
      <dgm:t>
        <a:bodyPr/>
        <a:lstStyle/>
        <a:p>
          <a:endParaRPr lang="ru-RU"/>
        </a:p>
      </dgm:t>
    </dgm:pt>
    <dgm:pt modelId="{34DC481A-91E6-453E-B939-81C6070D5BE5}" type="pres">
      <dgm:prSet presAssocID="{2FBC6F8E-E0F9-48AB-A49C-16E4A58D1573}" presName="extraNode" presStyleLbl="node1" presStyleIdx="0" presStyleCnt="3"/>
      <dgm:spPr/>
    </dgm:pt>
    <dgm:pt modelId="{4E9F0F53-F975-4DB1-A4B1-F234F1AAA528}" type="pres">
      <dgm:prSet presAssocID="{2FBC6F8E-E0F9-48AB-A49C-16E4A58D1573}" presName="dstNode" presStyleLbl="node1" presStyleIdx="0" presStyleCnt="3"/>
      <dgm:spPr/>
    </dgm:pt>
    <dgm:pt modelId="{D3A96CE1-0F34-415F-A334-F13FBD35B0AB}" type="pres">
      <dgm:prSet presAssocID="{C97CA6C8-3E41-426D-A2C7-648D4A745EB9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AE6B1-4E97-4D7B-B004-871FC07C4361}" type="pres">
      <dgm:prSet presAssocID="{C97CA6C8-3E41-426D-A2C7-648D4A745EB9}" presName="accent_1" presStyleCnt="0"/>
      <dgm:spPr/>
    </dgm:pt>
    <dgm:pt modelId="{4456DE01-92C8-4153-97C9-EFE6DC32E6A7}" type="pres">
      <dgm:prSet presAssocID="{C97CA6C8-3E41-426D-A2C7-648D4A745EB9}" presName="accentRepeatNode" presStyleLbl="solidFgAcc1" presStyleIdx="0" presStyleCnt="3"/>
      <dgm:spPr/>
    </dgm:pt>
    <dgm:pt modelId="{41E1DBA8-D077-47A4-B51B-E3C367C15515}" type="pres">
      <dgm:prSet presAssocID="{5917442E-5CF7-4B98-B351-F045A8E73B50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C5BD1-37A2-4A9E-9825-2B1152D38C89}" type="pres">
      <dgm:prSet presAssocID="{5917442E-5CF7-4B98-B351-F045A8E73B50}" presName="accent_2" presStyleCnt="0"/>
      <dgm:spPr/>
    </dgm:pt>
    <dgm:pt modelId="{6A0DFB6B-F756-45E4-8842-FE11344D0454}" type="pres">
      <dgm:prSet presAssocID="{5917442E-5CF7-4B98-B351-F045A8E73B50}" presName="accentRepeatNode" presStyleLbl="solidFgAcc1" presStyleIdx="1" presStyleCnt="3"/>
      <dgm:spPr/>
    </dgm:pt>
    <dgm:pt modelId="{B173452C-C14B-4484-B7EB-878E51737177}" type="pres">
      <dgm:prSet presAssocID="{DB29011F-CB8D-4D64-8000-9C13D6586354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6143D-9C98-46E9-8520-59C42CBF936D}" type="pres">
      <dgm:prSet presAssocID="{DB29011F-CB8D-4D64-8000-9C13D6586354}" presName="accent_3" presStyleCnt="0"/>
      <dgm:spPr/>
    </dgm:pt>
    <dgm:pt modelId="{6EA673C9-B875-4447-84D8-9D00928B386C}" type="pres">
      <dgm:prSet presAssocID="{DB29011F-CB8D-4D64-8000-9C13D6586354}" presName="accentRepeatNode" presStyleLbl="solidFgAcc1" presStyleIdx="2" presStyleCnt="3"/>
      <dgm:spPr/>
    </dgm:pt>
  </dgm:ptLst>
  <dgm:cxnLst>
    <dgm:cxn modelId="{758067A2-8B9F-441F-A78E-314BB8A1DC8C}" type="presOf" srcId="{5917442E-5CF7-4B98-B351-F045A8E73B50}" destId="{41E1DBA8-D077-47A4-B51B-E3C367C15515}" srcOrd="0" destOrd="0" presId="urn:microsoft.com/office/officeart/2008/layout/VerticalCurvedList"/>
    <dgm:cxn modelId="{8E4409F4-6F28-4ADC-B846-6A3938AB97C8}" srcId="{2FBC6F8E-E0F9-48AB-A49C-16E4A58D1573}" destId="{5917442E-5CF7-4B98-B351-F045A8E73B50}" srcOrd="1" destOrd="0" parTransId="{9D295244-B1C7-4E0A-9E5C-0F97927EDE74}" sibTransId="{8EBB478D-9759-45D7-81A6-36C3EF071CE4}"/>
    <dgm:cxn modelId="{A60F3FF8-36FD-47EF-BC43-1E05C71D3FF6}" type="presOf" srcId="{1F4DB772-B73B-4DE9-B046-69A7CBF6129E}" destId="{CF25B39B-6FDC-4320-BEE1-7158B1FF6966}" srcOrd="0" destOrd="0" presId="urn:microsoft.com/office/officeart/2008/layout/VerticalCurvedList"/>
    <dgm:cxn modelId="{04F6AC61-ACE1-4625-A619-30387B334613}" type="presOf" srcId="{C97CA6C8-3E41-426D-A2C7-648D4A745EB9}" destId="{D3A96CE1-0F34-415F-A334-F13FBD35B0AB}" srcOrd="0" destOrd="0" presId="urn:microsoft.com/office/officeart/2008/layout/VerticalCurvedList"/>
    <dgm:cxn modelId="{9C341341-ECD7-4608-8938-6BFD8356A80D}" type="presOf" srcId="{2FBC6F8E-E0F9-48AB-A49C-16E4A58D1573}" destId="{1E30D885-31A2-484D-9D88-476D5F5BD413}" srcOrd="0" destOrd="0" presId="urn:microsoft.com/office/officeart/2008/layout/VerticalCurvedList"/>
    <dgm:cxn modelId="{CDBE5802-4A94-483E-996C-FD6A625BB351}" type="presOf" srcId="{DB29011F-CB8D-4D64-8000-9C13D6586354}" destId="{B173452C-C14B-4484-B7EB-878E51737177}" srcOrd="0" destOrd="0" presId="urn:microsoft.com/office/officeart/2008/layout/VerticalCurvedList"/>
    <dgm:cxn modelId="{4A39514A-58B3-4641-90CA-778BA8529575}" srcId="{2FBC6F8E-E0F9-48AB-A49C-16E4A58D1573}" destId="{DB29011F-CB8D-4D64-8000-9C13D6586354}" srcOrd="2" destOrd="0" parTransId="{C3BE05B4-98B0-45A0-81D6-C9E2B7A3D234}" sibTransId="{4970CFAC-5793-4AD8-90A7-5AFDEBFF542B}"/>
    <dgm:cxn modelId="{D8D60006-093E-461D-9C3E-18F898FCC027}" srcId="{2FBC6F8E-E0F9-48AB-A49C-16E4A58D1573}" destId="{C97CA6C8-3E41-426D-A2C7-648D4A745EB9}" srcOrd="0" destOrd="0" parTransId="{96454D8A-ED73-4BD3-957F-68E1D0BC5AF2}" sibTransId="{1F4DB772-B73B-4DE9-B046-69A7CBF6129E}"/>
    <dgm:cxn modelId="{3E19B20F-F530-4708-887A-EAA90A161DEF}" type="presParOf" srcId="{1E30D885-31A2-484D-9D88-476D5F5BD413}" destId="{39522422-F12B-445D-B9F0-7254CE78CD02}" srcOrd="0" destOrd="0" presId="urn:microsoft.com/office/officeart/2008/layout/VerticalCurvedList"/>
    <dgm:cxn modelId="{93767130-E857-4909-A4B8-A69CB6F28AB3}" type="presParOf" srcId="{39522422-F12B-445D-B9F0-7254CE78CD02}" destId="{BA6503A0-158C-4944-B2F0-DF8545C2B95D}" srcOrd="0" destOrd="0" presId="urn:microsoft.com/office/officeart/2008/layout/VerticalCurvedList"/>
    <dgm:cxn modelId="{CBC3F7AB-3C11-4BBD-BEC4-845FAA97C3CA}" type="presParOf" srcId="{BA6503A0-158C-4944-B2F0-DF8545C2B95D}" destId="{FEE85DFD-845C-4D48-A06D-A99E1D72B9A2}" srcOrd="0" destOrd="0" presId="urn:microsoft.com/office/officeart/2008/layout/VerticalCurvedList"/>
    <dgm:cxn modelId="{BC172028-BADB-41E5-ABED-62EF5A6A801F}" type="presParOf" srcId="{BA6503A0-158C-4944-B2F0-DF8545C2B95D}" destId="{CF25B39B-6FDC-4320-BEE1-7158B1FF6966}" srcOrd="1" destOrd="0" presId="urn:microsoft.com/office/officeart/2008/layout/VerticalCurvedList"/>
    <dgm:cxn modelId="{00A01BA8-88DF-4642-866B-C80F288DCE34}" type="presParOf" srcId="{BA6503A0-158C-4944-B2F0-DF8545C2B95D}" destId="{34DC481A-91E6-453E-B939-81C6070D5BE5}" srcOrd="2" destOrd="0" presId="urn:microsoft.com/office/officeart/2008/layout/VerticalCurvedList"/>
    <dgm:cxn modelId="{5DB721B2-FA63-4FCC-AECD-70759C4262E6}" type="presParOf" srcId="{BA6503A0-158C-4944-B2F0-DF8545C2B95D}" destId="{4E9F0F53-F975-4DB1-A4B1-F234F1AAA528}" srcOrd="3" destOrd="0" presId="urn:microsoft.com/office/officeart/2008/layout/VerticalCurvedList"/>
    <dgm:cxn modelId="{41FA232F-C35E-4EB5-B321-8CF2642A4C5F}" type="presParOf" srcId="{39522422-F12B-445D-B9F0-7254CE78CD02}" destId="{D3A96CE1-0F34-415F-A334-F13FBD35B0AB}" srcOrd="1" destOrd="0" presId="urn:microsoft.com/office/officeart/2008/layout/VerticalCurvedList"/>
    <dgm:cxn modelId="{900F04E8-8C4C-449A-8072-4934918DA801}" type="presParOf" srcId="{39522422-F12B-445D-B9F0-7254CE78CD02}" destId="{977AE6B1-4E97-4D7B-B004-871FC07C4361}" srcOrd="2" destOrd="0" presId="urn:microsoft.com/office/officeart/2008/layout/VerticalCurvedList"/>
    <dgm:cxn modelId="{492A5FBE-06D5-4A66-8142-9303FF97FE39}" type="presParOf" srcId="{977AE6B1-4E97-4D7B-B004-871FC07C4361}" destId="{4456DE01-92C8-4153-97C9-EFE6DC32E6A7}" srcOrd="0" destOrd="0" presId="urn:microsoft.com/office/officeart/2008/layout/VerticalCurvedList"/>
    <dgm:cxn modelId="{7B2F09E1-24D0-4136-B031-4D6E23439588}" type="presParOf" srcId="{39522422-F12B-445D-B9F0-7254CE78CD02}" destId="{41E1DBA8-D077-47A4-B51B-E3C367C15515}" srcOrd="3" destOrd="0" presId="urn:microsoft.com/office/officeart/2008/layout/VerticalCurvedList"/>
    <dgm:cxn modelId="{08D4BF8B-5A59-4A5C-98E8-A0A18D3B241E}" type="presParOf" srcId="{39522422-F12B-445D-B9F0-7254CE78CD02}" destId="{926C5BD1-37A2-4A9E-9825-2B1152D38C89}" srcOrd="4" destOrd="0" presId="urn:microsoft.com/office/officeart/2008/layout/VerticalCurvedList"/>
    <dgm:cxn modelId="{4BEFA473-8A52-4D95-8881-C7213E467C08}" type="presParOf" srcId="{926C5BD1-37A2-4A9E-9825-2B1152D38C89}" destId="{6A0DFB6B-F756-45E4-8842-FE11344D0454}" srcOrd="0" destOrd="0" presId="urn:microsoft.com/office/officeart/2008/layout/VerticalCurvedList"/>
    <dgm:cxn modelId="{90C13BFC-B24B-457F-835A-8CF0E699E9C0}" type="presParOf" srcId="{39522422-F12B-445D-B9F0-7254CE78CD02}" destId="{B173452C-C14B-4484-B7EB-878E51737177}" srcOrd="5" destOrd="0" presId="urn:microsoft.com/office/officeart/2008/layout/VerticalCurvedList"/>
    <dgm:cxn modelId="{BDFDEB9C-CB2F-4DDB-9C3C-8EA27EC78C50}" type="presParOf" srcId="{39522422-F12B-445D-B9F0-7254CE78CD02}" destId="{4B06143D-9C98-46E9-8520-59C42CBF936D}" srcOrd="6" destOrd="0" presId="urn:microsoft.com/office/officeart/2008/layout/VerticalCurvedList"/>
    <dgm:cxn modelId="{77FFB7F2-83F6-48C4-B1CC-1DDC9237292E}" type="presParOf" srcId="{4B06143D-9C98-46E9-8520-59C42CBF936D}" destId="{6EA673C9-B875-4447-84D8-9D00928B386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358970-AF3C-4AD3-BC5C-C3B37FE5A5F4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756BCE-2A5F-4904-8F1B-BF31F0A2980C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dirty="0">
              <a:solidFill>
                <a:schemeClr val="tx1"/>
              </a:solidFill>
            </a:rPr>
            <a:t>ГРБС - «Институт развития»</a:t>
          </a:r>
        </a:p>
      </dgm:t>
    </dgm:pt>
    <dgm:pt modelId="{C7622827-CFCD-4322-8DE1-3A34E89B2C1D}" type="parTrans" cxnId="{CDB8F1D3-6D6B-4FB8-887E-0BB011020E1E}">
      <dgm:prSet/>
      <dgm:spPr/>
      <dgm:t>
        <a:bodyPr/>
        <a:lstStyle/>
        <a:p>
          <a:endParaRPr lang="ru-RU"/>
        </a:p>
      </dgm:t>
    </dgm:pt>
    <dgm:pt modelId="{194DA607-2EED-4196-A2A5-2B51EB20BAEC}" type="sibTrans" cxnId="{CDB8F1D3-6D6B-4FB8-887E-0BB011020E1E}">
      <dgm:prSet/>
      <dgm:spPr/>
      <dgm:t>
        <a:bodyPr/>
        <a:lstStyle/>
        <a:p>
          <a:endParaRPr lang="ru-RU"/>
        </a:p>
      </dgm:t>
    </dgm:pt>
    <dgm:pt modelId="{678482AE-11D7-4733-AF66-771137ECC462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Оператор проекта</a:t>
          </a:r>
        </a:p>
      </dgm:t>
    </dgm:pt>
    <dgm:pt modelId="{5D82608F-874D-4DD0-8004-AD50E7423954}" type="parTrans" cxnId="{1D8297D9-03E7-4EF6-9925-8A315C26FD39}">
      <dgm:prSet/>
      <dgm:spPr/>
      <dgm:t>
        <a:bodyPr/>
        <a:lstStyle/>
        <a:p>
          <a:endParaRPr lang="ru-RU"/>
        </a:p>
      </dgm:t>
    </dgm:pt>
    <dgm:pt modelId="{6C3C847D-41E1-441A-8072-4AB9747948C6}" type="sibTrans" cxnId="{1D8297D9-03E7-4EF6-9925-8A315C26FD39}">
      <dgm:prSet/>
      <dgm:spPr/>
      <dgm:t>
        <a:bodyPr/>
        <a:lstStyle/>
        <a:p>
          <a:endParaRPr lang="ru-RU"/>
        </a:p>
      </dgm:t>
    </dgm:pt>
    <dgm:pt modelId="{58592699-D997-4964-AF6A-1152CE1382F7}">
      <dgm:prSet phldrT="[Текст]"/>
      <dgm:spPr/>
      <dgm:t>
        <a:bodyPr/>
        <a:lstStyle/>
        <a:p>
          <a:r>
            <a:rPr lang="ru-RU" dirty="0"/>
            <a:t>исполнитель</a:t>
          </a:r>
        </a:p>
      </dgm:t>
    </dgm:pt>
    <dgm:pt modelId="{81B4E603-69EA-4486-B93E-FA352288EF9A}" type="parTrans" cxnId="{EA0615C1-3A7C-4CF7-9E22-EFA1085F8680}">
      <dgm:prSet/>
      <dgm:spPr/>
      <dgm:t>
        <a:bodyPr/>
        <a:lstStyle/>
        <a:p>
          <a:endParaRPr lang="ru-RU"/>
        </a:p>
      </dgm:t>
    </dgm:pt>
    <dgm:pt modelId="{F9EDCC67-68BF-4797-81C5-25340E9EAE38}" type="sibTrans" cxnId="{EA0615C1-3A7C-4CF7-9E22-EFA1085F8680}">
      <dgm:prSet/>
      <dgm:spPr/>
      <dgm:t>
        <a:bodyPr/>
        <a:lstStyle/>
        <a:p>
          <a:endParaRPr lang="ru-RU"/>
        </a:p>
      </dgm:t>
    </dgm:pt>
    <dgm:pt modelId="{996CC442-D45D-4ED7-940B-87C20EA3521D}">
      <dgm:prSet phldrT="[Текст]"/>
      <dgm:spPr/>
      <dgm:t>
        <a:bodyPr/>
        <a:lstStyle/>
        <a:p>
          <a:r>
            <a:rPr lang="ru-RU" dirty="0"/>
            <a:t>исполнитель</a:t>
          </a:r>
        </a:p>
      </dgm:t>
    </dgm:pt>
    <dgm:pt modelId="{15598FEF-6FC1-44F3-9E45-C3B497DB73BF}" type="parTrans" cxnId="{F716ABE3-BF81-4782-B8DC-FA49713CF79E}">
      <dgm:prSet/>
      <dgm:spPr/>
      <dgm:t>
        <a:bodyPr/>
        <a:lstStyle/>
        <a:p>
          <a:endParaRPr lang="ru-RU"/>
        </a:p>
      </dgm:t>
    </dgm:pt>
    <dgm:pt modelId="{4A224E16-559C-47A7-9AC9-A90F881B129D}" type="sibTrans" cxnId="{F716ABE3-BF81-4782-B8DC-FA49713CF79E}">
      <dgm:prSet/>
      <dgm:spPr/>
      <dgm:t>
        <a:bodyPr/>
        <a:lstStyle/>
        <a:p>
          <a:endParaRPr lang="ru-RU"/>
        </a:p>
      </dgm:t>
    </dgm:pt>
    <dgm:pt modelId="{2433DC9F-CFA7-4BBF-BCFC-50276C00600E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Оператор проекта</a:t>
          </a:r>
        </a:p>
      </dgm:t>
    </dgm:pt>
    <dgm:pt modelId="{DD732AA1-D6E5-43D9-B6C2-9A3C74D2528C}" type="parTrans" cxnId="{93D2D8A7-5B18-485F-AF58-3BD83ADCD25E}">
      <dgm:prSet/>
      <dgm:spPr/>
      <dgm:t>
        <a:bodyPr/>
        <a:lstStyle/>
        <a:p>
          <a:endParaRPr lang="ru-RU"/>
        </a:p>
      </dgm:t>
    </dgm:pt>
    <dgm:pt modelId="{D552D97F-308C-45F4-804A-C9393B8BC550}" type="sibTrans" cxnId="{93D2D8A7-5B18-485F-AF58-3BD83ADCD25E}">
      <dgm:prSet/>
      <dgm:spPr/>
      <dgm:t>
        <a:bodyPr/>
        <a:lstStyle/>
        <a:p>
          <a:endParaRPr lang="ru-RU"/>
        </a:p>
      </dgm:t>
    </dgm:pt>
    <dgm:pt modelId="{DD3CCA3A-2DDE-4CDF-AC98-E8A82EE8D756}">
      <dgm:prSet phldrT="[Текст]"/>
      <dgm:spPr/>
      <dgm:t>
        <a:bodyPr/>
        <a:lstStyle/>
        <a:p>
          <a:r>
            <a:rPr lang="ru-RU" dirty="0"/>
            <a:t>исполнитель</a:t>
          </a:r>
        </a:p>
      </dgm:t>
    </dgm:pt>
    <dgm:pt modelId="{0145E849-F03F-4BF3-8A2D-9782BB291CD6}" type="parTrans" cxnId="{A3A45C60-BB57-4B90-ACFA-7C3E56259FE5}">
      <dgm:prSet/>
      <dgm:spPr/>
      <dgm:t>
        <a:bodyPr/>
        <a:lstStyle/>
        <a:p>
          <a:endParaRPr lang="ru-RU"/>
        </a:p>
      </dgm:t>
    </dgm:pt>
    <dgm:pt modelId="{0D571E12-0308-4D19-8E62-A98F42741EE1}" type="sibTrans" cxnId="{A3A45C60-BB57-4B90-ACFA-7C3E56259FE5}">
      <dgm:prSet/>
      <dgm:spPr/>
      <dgm:t>
        <a:bodyPr/>
        <a:lstStyle/>
        <a:p>
          <a:endParaRPr lang="ru-RU"/>
        </a:p>
      </dgm:t>
    </dgm:pt>
    <dgm:pt modelId="{927F43B6-E04A-4877-81D9-6CD870664642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400" dirty="0"/>
            <a:t>Бюджетные правоотношения</a:t>
          </a:r>
        </a:p>
      </dgm:t>
    </dgm:pt>
    <dgm:pt modelId="{3194C482-02C9-4C9E-993E-89AFA9A8AAF2}" type="parTrans" cxnId="{3B0C6FA8-5768-4E8F-886E-697AF6BD76CB}">
      <dgm:prSet/>
      <dgm:spPr/>
      <dgm:t>
        <a:bodyPr/>
        <a:lstStyle/>
        <a:p>
          <a:endParaRPr lang="ru-RU"/>
        </a:p>
      </dgm:t>
    </dgm:pt>
    <dgm:pt modelId="{3D2ACF39-9E71-4627-A4AD-29D70E726A0A}" type="sibTrans" cxnId="{3B0C6FA8-5768-4E8F-886E-697AF6BD76CB}">
      <dgm:prSet/>
      <dgm:spPr/>
      <dgm:t>
        <a:bodyPr/>
        <a:lstStyle/>
        <a:p>
          <a:endParaRPr lang="ru-RU"/>
        </a:p>
      </dgm:t>
    </dgm:pt>
    <dgm:pt modelId="{D94EBB0C-B3C0-42A0-B7FF-AF20A0B562FC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400" dirty="0"/>
            <a:t>смешанные отношения</a:t>
          </a:r>
        </a:p>
      </dgm:t>
    </dgm:pt>
    <dgm:pt modelId="{58BF20AA-787B-458E-8A1D-3DDFBCAEFCA1}" type="parTrans" cxnId="{6416BB56-0DAE-43CC-A16E-61875BAEFD04}">
      <dgm:prSet/>
      <dgm:spPr/>
      <dgm:t>
        <a:bodyPr/>
        <a:lstStyle/>
        <a:p>
          <a:endParaRPr lang="ru-RU"/>
        </a:p>
      </dgm:t>
    </dgm:pt>
    <dgm:pt modelId="{278C64C2-062A-430E-9C5E-09B46D9E2279}" type="sibTrans" cxnId="{6416BB56-0DAE-43CC-A16E-61875BAEFD04}">
      <dgm:prSet/>
      <dgm:spPr/>
      <dgm:t>
        <a:bodyPr/>
        <a:lstStyle/>
        <a:p>
          <a:endParaRPr lang="ru-RU"/>
        </a:p>
      </dgm:t>
    </dgm:pt>
    <dgm:pt modelId="{FC28FAEB-1610-4678-913C-980F792F1A87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400" dirty="0"/>
            <a:t>Гражданско-правовые отношения</a:t>
          </a:r>
        </a:p>
      </dgm:t>
    </dgm:pt>
    <dgm:pt modelId="{E18CF697-DB63-4C5F-A202-F02E87098CF3}" type="parTrans" cxnId="{1E33EBBD-006A-423A-B8A3-5A4C64281FBB}">
      <dgm:prSet/>
      <dgm:spPr/>
      <dgm:t>
        <a:bodyPr/>
        <a:lstStyle/>
        <a:p>
          <a:endParaRPr lang="ru-RU"/>
        </a:p>
      </dgm:t>
    </dgm:pt>
    <dgm:pt modelId="{2D3A6497-708E-4DF6-B11D-31705FD26057}" type="sibTrans" cxnId="{1E33EBBD-006A-423A-B8A3-5A4C64281FBB}">
      <dgm:prSet/>
      <dgm:spPr/>
      <dgm:t>
        <a:bodyPr/>
        <a:lstStyle/>
        <a:p>
          <a:endParaRPr lang="ru-RU"/>
        </a:p>
      </dgm:t>
    </dgm:pt>
    <dgm:pt modelId="{31A8CA3C-8EDB-438D-9C29-74C870C7F522}" type="pres">
      <dgm:prSet presAssocID="{45358970-AF3C-4AD3-BC5C-C3B37FE5A5F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C229A28-AFAE-4769-A5B8-D60A689D05AA}" type="pres">
      <dgm:prSet presAssocID="{45358970-AF3C-4AD3-BC5C-C3B37FE5A5F4}" presName="hierFlow" presStyleCnt="0"/>
      <dgm:spPr/>
    </dgm:pt>
    <dgm:pt modelId="{D41601A6-0E05-4FD6-97C7-057315E5E46B}" type="pres">
      <dgm:prSet presAssocID="{45358970-AF3C-4AD3-BC5C-C3B37FE5A5F4}" presName="firstBuf" presStyleCnt="0"/>
      <dgm:spPr/>
    </dgm:pt>
    <dgm:pt modelId="{CF238386-606A-48CC-A330-BC643D8DF9F4}" type="pres">
      <dgm:prSet presAssocID="{45358970-AF3C-4AD3-BC5C-C3B37FE5A5F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4CEE466-FC66-4FD9-A3BF-F6FAB6F81929}" type="pres">
      <dgm:prSet presAssocID="{48756BCE-2A5F-4904-8F1B-BF31F0A2980C}" presName="Name14" presStyleCnt="0"/>
      <dgm:spPr/>
    </dgm:pt>
    <dgm:pt modelId="{244EBDEB-9FC9-408A-B2C8-AC20A2DD397B}" type="pres">
      <dgm:prSet presAssocID="{48756BCE-2A5F-4904-8F1B-BF31F0A2980C}" presName="level1Shape" presStyleLbl="node0" presStyleIdx="0" presStyleCnt="1" custScaleX="12086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54277-056C-4FDB-9BBE-8D70869BD6A9}" type="pres">
      <dgm:prSet presAssocID="{48756BCE-2A5F-4904-8F1B-BF31F0A2980C}" presName="hierChild2" presStyleCnt="0"/>
      <dgm:spPr/>
    </dgm:pt>
    <dgm:pt modelId="{A95502AE-2587-42BB-A8C6-B81D208769ED}" type="pres">
      <dgm:prSet presAssocID="{5D82608F-874D-4DD0-8004-AD50E7423954}" presName="Name19" presStyleLbl="parChTrans1D2" presStyleIdx="0" presStyleCnt="2"/>
      <dgm:spPr/>
      <dgm:t>
        <a:bodyPr/>
        <a:lstStyle/>
        <a:p>
          <a:endParaRPr lang="ru-RU"/>
        </a:p>
      </dgm:t>
    </dgm:pt>
    <dgm:pt modelId="{1D2890D1-3955-4A73-A8B6-4AFADE859506}" type="pres">
      <dgm:prSet presAssocID="{678482AE-11D7-4733-AF66-771137ECC462}" presName="Name21" presStyleCnt="0"/>
      <dgm:spPr/>
    </dgm:pt>
    <dgm:pt modelId="{AFC91C01-5472-495D-BF69-265F380CEDEC}" type="pres">
      <dgm:prSet presAssocID="{678482AE-11D7-4733-AF66-771137ECC462}" presName="level2Shape" presStyleLbl="node2" presStyleIdx="0" presStyleCnt="2"/>
      <dgm:spPr/>
      <dgm:t>
        <a:bodyPr/>
        <a:lstStyle/>
        <a:p>
          <a:endParaRPr lang="ru-RU"/>
        </a:p>
      </dgm:t>
    </dgm:pt>
    <dgm:pt modelId="{BE222B43-7FED-459C-BD35-098E2FF44A26}" type="pres">
      <dgm:prSet presAssocID="{678482AE-11D7-4733-AF66-771137ECC462}" presName="hierChild3" presStyleCnt="0"/>
      <dgm:spPr/>
    </dgm:pt>
    <dgm:pt modelId="{77FA5FD0-7C37-449D-8013-7BC7E0C422E0}" type="pres">
      <dgm:prSet presAssocID="{81B4E603-69EA-4486-B93E-FA352288EF9A}" presName="Name19" presStyleLbl="parChTrans1D3" presStyleIdx="0" presStyleCnt="3"/>
      <dgm:spPr/>
      <dgm:t>
        <a:bodyPr/>
        <a:lstStyle/>
        <a:p>
          <a:endParaRPr lang="ru-RU"/>
        </a:p>
      </dgm:t>
    </dgm:pt>
    <dgm:pt modelId="{1054C2EE-6759-4312-978E-D6CA2A38DCF4}" type="pres">
      <dgm:prSet presAssocID="{58592699-D997-4964-AF6A-1152CE1382F7}" presName="Name21" presStyleCnt="0"/>
      <dgm:spPr/>
    </dgm:pt>
    <dgm:pt modelId="{18FB87DA-193C-4690-A82C-3503DB3E17C2}" type="pres">
      <dgm:prSet presAssocID="{58592699-D997-4964-AF6A-1152CE1382F7}" presName="level2Shape" presStyleLbl="node3" presStyleIdx="0" presStyleCnt="3"/>
      <dgm:spPr/>
      <dgm:t>
        <a:bodyPr/>
        <a:lstStyle/>
        <a:p>
          <a:endParaRPr lang="ru-RU"/>
        </a:p>
      </dgm:t>
    </dgm:pt>
    <dgm:pt modelId="{CE220DDD-64C1-40AB-A1F0-B52ED1051106}" type="pres">
      <dgm:prSet presAssocID="{58592699-D997-4964-AF6A-1152CE1382F7}" presName="hierChild3" presStyleCnt="0"/>
      <dgm:spPr/>
    </dgm:pt>
    <dgm:pt modelId="{31C79413-86A8-46F0-A8DE-AD5A7218F2A9}" type="pres">
      <dgm:prSet presAssocID="{15598FEF-6FC1-44F3-9E45-C3B497DB73BF}" presName="Name19" presStyleLbl="parChTrans1D3" presStyleIdx="1" presStyleCnt="3"/>
      <dgm:spPr/>
      <dgm:t>
        <a:bodyPr/>
        <a:lstStyle/>
        <a:p>
          <a:endParaRPr lang="ru-RU"/>
        </a:p>
      </dgm:t>
    </dgm:pt>
    <dgm:pt modelId="{D57815BB-2D79-419F-B543-5A919AED7E7D}" type="pres">
      <dgm:prSet presAssocID="{996CC442-D45D-4ED7-940B-87C20EA3521D}" presName="Name21" presStyleCnt="0"/>
      <dgm:spPr/>
    </dgm:pt>
    <dgm:pt modelId="{4C3BE39C-A137-417A-98D7-B1FC01565404}" type="pres">
      <dgm:prSet presAssocID="{996CC442-D45D-4ED7-940B-87C20EA3521D}" presName="level2Shape" presStyleLbl="node3" presStyleIdx="1" presStyleCnt="3"/>
      <dgm:spPr/>
      <dgm:t>
        <a:bodyPr/>
        <a:lstStyle/>
        <a:p>
          <a:endParaRPr lang="ru-RU"/>
        </a:p>
      </dgm:t>
    </dgm:pt>
    <dgm:pt modelId="{394D9ECB-7B92-45F8-B7F1-95573DB63512}" type="pres">
      <dgm:prSet presAssocID="{996CC442-D45D-4ED7-940B-87C20EA3521D}" presName="hierChild3" presStyleCnt="0"/>
      <dgm:spPr/>
    </dgm:pt>
    <dgm:pt modelId="{804D6F54-E4C9-4434-94A7-236812009C6A}" type="pres">
      <dgm:prSet presAssocID="{DD732AA1-D6E5-43D9-B6C2-9A3C74D2528C}" presName="Name19" presStyleLbl="parChTrans1D2" presStyleIdx="1" presStyleCnt="2"/>
      <dgm:spPr/>
      <dgm:t>
        <a:bodyPr/>
        <a:lstStyle/>
        <a:p>
          <a:endParaRPr lang="ru-RU"/>
        </a:p>
      </dgm:t>
    </dgm:pt>
    <dgm:pt modelId="{653B7D33-48DD-40B7-A368-0AE43F79A293}" type="pres">
      <dgm:prSet presAssocID="{2433DC9F-CFA7-4BBF-BCFC-50276C00600E}" presName="Name21" presStyleCnt="0"/>
      <dgm:spPr/>
    </dgm:pt>
    <dgm:pt modelId="{1F2CF4C6-88D8-4C1F-8C04-1F971C6F5A80}" type="pres">
      <dgm:prSet presAssocID="{2433DC9F-CFA7-4BBF-BCFC-50276C00600E}" presName="level2Shape" presStyleLbl="node2" presStyleIdx="1" presStyleCnt="2"/>
      <dgm:spPr/>
      <dgm:t>
        <a:bodyPr/>
        <a:lstStyle/>
        <a:p>
          <a:endParaRPr lang="ru-RU"/>
        </a:p>
      </dgm:t>
    </dgm:pt>
    <dgm:pt modelId="{98C579EB-30B4-4EEF-B25F-D603F75AB2DC}" type="pres">
      <dgm:prSet presAssocID="{2433DC9F-CFA7-4BBF-BCFC-50276C00600E}" presName="hierChild3" presStyleCnt="0"/>
      <dgm:spPr/>
    </dgm:pt>
    <dgm:pt modelId="{418D1926-227C-4C13-AA9C-F786500D0A29}" type="pres">
      <dgm:prSet presAssocID="{0145E849-F03F-4BF3-8A2D-9782BB291CD6}" presName="Name19" presStyleLbl="parChTrans1D3" presStyleIdx="2" presStyleCnt="3"/>
      <dgm:spPr/>
      <dgm:t>
        <a:bodyPr/>
        <a:lstStyle/>
        <a:p>
          <a:endParaRPr lang="ru-RU"/>
        </a:p>
      </dgm:t>
    </dgm:pt>
    <dgm:pt modelId="{90C4772F-138F-4FF3-8186-3CF248CDE21C}" type="pres">
      <dgm:prSet presAssocID="{DD3CCA3A-2DDE-4CDF-AC98-E8A82EE8D756}" presName="Name21" presStyleCnt="0"/>
      <dgm:spPr/>
    </dgm:pt>
    <dgm:pt modelId="{BDE9AE52-43E8-4283-84BE-C29A613C4BA5}" type="pres">
      <dgm:prSet presAssocID="{DD3CCA3A-2DDE-4CDF-AC98-E8A82EE8D756}" presName="level2Shape" presStyleLbl="node3" presStyleIdx="2" presStyleCnt="3"/>
      <dgm:spPr/>
      <dgm:t>
        <a:bodyPr/>
        <a:lstStyle/>
        <a:p>
          <a:endParaRPr lang="ru-RU"/>
        </a:p>
      </dgm:t>
    </dgm:pt>
    <dgm:pt modelId="{90F75A88-1CCC-4128-8433-C9244145596B}" type="pres">
      <dgm:prSet presAssocID="{DD3CCA3A-2DDE-4CDF-AC98-E8A82EE8D756}" presName="hierChild3" presStyleCnt="0"/>
      <dgm:spPr/>
    </dgm:pt>
    <dgm:pt modelId="{4EBE3179-96BF-4770-9AB9-1AC2BB182871}" type="pres">
      <dgm:prSet presAssocID="{45358970-AF3C-4AD3-BC5C-C3B37FE5A5F4}" presName="bgShapesFlow" presStyleCnt="0"/>
      <dgm:spPr/>
    </dgm:pt>
    <dgm:pt modelId="{D97609E0-CAB2-4D2B-8C7B-8D778E45607E}" type="pres">
      <dgm:prSet presAssocID="{927F43B6-E04A-4877-81D9-6CD870664642}" presName="rectComp" presStyleCnt="0"/>
      <dgm:spPr/>
    </dgm:pt>
    <dgm:pt modelId="{E6C12982-26F8-4F8E-9D2B-FE2F8D5504C5}" type="pres">
      <dgm:prSet presAssocID="{927F43B6-E04A-4877-81D9-6CD870664642}" presName="bgRect" presStyleLbl="bgShp" presStyleIdx="0" presStyleCnt="3"/>
      <dgm:spPr/>
      <dgm:t>
        <a:bodyPr/>
        <a:lstStyle/>
        <a:p>
          <a:endParaRPr lang="ru-RU"/>
        </a:p>
      </dgm:t>
    </dgm:pt>
    <dgm:pt modelId="{80940CC8-16EC-4AD1-8147-4E71D8BECB7D}" type="pres">
      <dgm:prSet presAssocID="{927F43B6-E04A-4877-81D9-6CD870664642}" presName="bgRectTx" presStyleLbl="bgShp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E81A92-15A7-4716-8099-3FAE33411188}" type="pres">
      <dgm:prSet presAssocID="{927F43B6-E04A-4877-81D9-6CD870664642}" presName="spComp" presStyleCnt="0"/>
      <dgm:spPr/>
    </dgm:pt>
    <dgm:pt modelId="{154945BF-4D04-4E60-9D0B-E4FA55027EBF}" type="pres">
      <dgm:prSet presAssocID="{927F43B6-E04A-4877-81D9-6CD870664642}" presName="vSp" presStyleCnt="0"/>
      <dgm:spPr/>
    </dgm:pt>
    <dgm:pt modelId="{C37EF1E7-1029-488D-BA61-499CCC81CF2F}" type="pres">
      <dgm:prSet presAssocID="{D94EBB0C-B3C0-42A0-B7FF-AF20A0B562FC}" presName="rectComp" presStyleCnt="0"/>
      <dgm:spPr/>
    </dgm:pt>
    <dgm:pt modelId="{472A2ADE-72EC-4920-9D11-2CB11E74A396}" type="pres">
      <dgm:prSet presAssocID="{D94EBB0C-B3C0-42A0-B7FF-AF20A0B562FC}" presName="bgRect" presStyleLbl="bgShp" presStyleIdx="1" presStyleCnt="3"/>
      <dgm:spPr/>
      <dgm:t>
        <a:bodyPr/>
        <a:lstStyle/>
        <a:p>
          <a:endParaRPr lang="ru-RU"/>
        </a:p>
      </dgm:t>
    </dgm:pt>
    <dgm:pt modelId="{AAE2F9D1-7FF2-4005-8452-71A5CCAE5C87}" type="pres">
      <dgm:prSet presAssocID="{D94EBB0C-B3C0-42A0-B7FF-AF20A0B562FC}" presName="bgRectTx" presStyleLbl="bgShp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A6028-DC0F-4EF9-95A3-143C957251BA}" type="pres">
      <dgm:prSet presAssocID="{D94EBB0C-B3C0-42A0-B7FF-AF20A0B562FC}" presName="spComp" presStyleCnt="0"/>
      <dgm:spPr/>
    </dgm:pt>
    <dgm:pt modelId="{9B092034-152F-4AA8-834B-87D52DA59572}" type="pres">
      <dgm:prSet presAssocID="{D94EBB0C-B3C0-42A0-B7FF-AF20A0B562FC}" presName="vSp" presStyleCnt="0"/>
      <dgm:spPr/>
    </dgm:pt>
    <dgm:pt modelId="{C45FB19A-BED7-41D6-8E26-51A88140FF26}" type="pres">
      <dgm:prSet presAssocID="{FC28FAEB-1610-4678-913C-980F792F1A87}" presName="rectComp" presStyleCnt="0"/>
      <dgm:spPr/>
    </dgm:pt>
    <dgm:pt modelId="{269C8AEA-85FE-452B-888E-ECFF71F0BB48}" type="pres">
      <dgm:prSet presAssocID="{FC28FAEB-1610-4678-913C-980F792F1A87}" presName="bgRect" presStyleLbl="bgShp" presStyleIdx="2" presStyleCnt="3"/>
      <dgm:spPr/>
      <dgm:t>
        <a:bodyPr/>
        <a:lstStyle/>
        <a:p>
          <a:endParaRPr lang="ru-RU"/>
        </a:p>
      </dgm:t>
    </dgm:pt>
    <dgm:pt modelId="{AA8A8335-691E-463B-99A1-0396A226C190}" type="pres">
      <dgm:prSet presAssocID="{FC28FAEB-1610-4678-913C-980F792F1A87}" presName="bgRectTx" presStyleLbl="bgShp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797014-6F59-4BD4-9FC8-89B14A15DB58}" type="presOf" srcId="{FC28FAEB-1610-4678-913C-980F792F1A87}" destId="{AA8A8335-691E-463B-99A1-0396A226C190}" srcOrd="1" destOrd="0" presId="urn:microsoft.com/office/officeart/2005/8/layout/hierarchy6"/>
    <dgm:cxn modelId="{F90D78EB-BD85-45E7-B1F9-6D7BD00F46A1}" type="presOf" srcId="{48756BCE-2A5F-4904-8F1B-BF31F0A2980C}" destId="{244EBDEB-9FC9-408A-B2C8-AC20A2DD397B}" srcOrd="0" destOrd="0" presId="urn:microsoft.com/office/officeart/2005/8/layout/hierarchy6"/>
    <dgm:cxn modelId="{6416BB56-0DAE-43CC-A16E-61875BAEFD04}" srcId="{45358970-AF3C-4AD3-BC5C-C3B37FE5A5F4}" destId="{D94EBB0C-B3C0-42A0-B7FF-AF20A0B562FC}" srcOrd="2" destOrd="0" parTransId="{58BF20AA-787B-458E-8A1D-3DDFBCAEFCA1}" sibTransId="{278C64C2-062A-430E-9C5E-09B46D9E2279}"/>
    <dgm:cxn modelId="{009C11AE-D7E8-4721-BCA1-FF3037CFD385}" type="presOf" srcId="{927F43B6-E04A-4877-81D9-6CD870664642}" destId="{E6C12982-26F8-4F8E-9D2B-FE2F8D5504C5}" srcOrd="0" destOrd="0" presId="urn:microsoft.com/office/officeart/2005/8/layout/hierarchy6"/>
    <dgm:cxn modelId="{1E33EBBD-006A-423A-B8A3-5A4C64281FBB}" srcId="{45358970-AF3C-4AD3-BC5C-C3B37FE5A5F4}" destId="{FC28FAEB-1610-4678-913C-980F792F1A87}" srcOrd="3" destOrd="0" parTransId="{E18CF697-DB63-4C5F-A202-F02E87098CF3}" sibTransId="{2D3A6497-708E-4DF6-B11D-31705FD26057}"/>
    <dgm:cxn modelId="{EA0615C1-3A7C-4CF7-9E22-EFA1085F8680}" srcId="{678482AE-11D7-4733-AF66-771137ECC462}" destId="{58592699-D997-4964-AF6A-1152CE1382F7}" srcOrd="0" destOrd="0" parTransId="{81B4E603-69EA-4486-B93E-FA352288EF9A}" sibTransId="{F9EDCC67-68BF-4797-81C5-25340E9EAE38}"/>
    <dgm:cxn modelId="{8D5BBC80-930E-42A4-8B19-E2810346ADE1}" type="presOf" srcId="{81B4E603-69EA-4486-B93E-FA352288EF9A}" destId="{77FA5FD0-7C37-449D-8013-7BC7E0C422E0}" srcOrd="0" destOrd="0" presId="urn:microsoft.com/office/officeart/2005/8/layout/hierarchy6"/>
    <dgm:cxn modelId="{64064F7C-0D27-411A-B6DF-1779494F5DB5}" type="presOf" srcId="{D94EBB0C-B3C0-42A0-B7FF-AF20A0B562FC}" destId="{AAE2F9D1-7FF2-4005-8452-71A5CCAE5C87}" srcOrd="1" destOrd="0" presId="urn:microsoft.com/office/officeart/2005/8/layout/hierarchy6"/>
    <dgm:cxn modelId="{72ADB153-31EB-4A5A-8A68-82D977AD96E6}" type="presOf" srcId="{45358970-AF3C-4AD3-BC5C-C3B37FE5A5F4}" destId="{31A8CA3C-8EDB-438D-9C29-74C870C7F522}" srcOrd="0" destOrd="0" presId="urn:microsoft.com/office/officeart/2005/8/layout/hierarchy6"/>
    <dgm:cxn modelId="{3B0C6FA8-5768-4E8F-886E-697AF6BD76CB}" srcId="{45358970-AF3C-4AD3-BC5C-C3B37FE5A5F4}" destId="{927F43B6-E04A-4877-81D9-6CD870664642}" srcOrd="1" destOrd="0" parTransId="{3194C482-02C9-4C9E-993E-89AFA9A8AAF2}" sibTransId="{3D2ACF39-9E71-4627-A4AD-29D70E726A0A}"/>
    <dgm:cxn modelId="{E9487890-E7C3-42BB-87BF-7E1AA76AACB8}" type="presOf" srcId="{15598FEF-6FC1-44F3-9E45-C3B497DB73BF}" destId="{31C79413-86A8-46F0-A8DE-AD5A7218F2A9}" srcOrd="0" destOrd="0" presId="urn:microsoft.com/office/officeart/2005/8/layout/hierarchy6"/>
    <dgm:cxn modelId="{01C54F78-DEE9-4C32-AD47-37E88CB6625A}" type="presOf" srcId="{DD3CCA3A-2DDE-4CDF-AC98-E8A82EE8D756}" destId="{BDE9AE52-43E8-4283-84BE-C29A613C4BA5}" srcOrd="0" destOrd="0" presId="urn:microsoft.com/office/officeart/2005/8/layout/hierarchy6"/>
    <dgm:cxn modelId="{CDB8F1D3-6D6B-4FB8-887E-0BB011020E1E}" srcId="{45358970-AF3C-4AD3-BC5C-C3B37FE5A5F4}" destId="{48756BCE-2A5F-4904-8F1B-BF31F0A2980C}" srcOrd="0" destOrd="0" parTransId="{C7622827-CFCD-4322-8DE1-3A34E89B2C1D}" sibTransId="{194DA607-2EED-4196-A2A5-2B51EB20BAEC}"/>
    <dgm:cxn modelId="{5A6D0319-65D0-42BA-8AA5-4EBD1E1DBC31}" type="presOf" srcId="{5D82608F-874D-4DD0-8004-AD50E7423954}" destId="{A95502AE-2587-42BB-A8C6-B81D208769ED}" srcOrd="0" destOrd="0" presId="urn:microsoft.com/office/officeart/2005/8/layout/hierarchy6"/>
    <dgm:cxn modelId="{579F4B62-CC68-4AF4-9CE8-14B59471109C}" type="presOf" srcId="{DD732AA1-D6E5-43D9-B6C2-9A3C74D2528C}" destId="{804D6F54-E4C9-4434-94A7-236812009C6A}" srcOrd="0" destOrd="0" presId="urn:microsoft.com/office/officeart/2005/8/layout/hierarchy6"/>
    <dgm:cxn modelId="{1D8297D9-03E7-4EF6-9925-8A315C26FD39}" srcId="{48756BCE-2A5F-4904-8F1B-BF31F0A2980C}" destId="{678482AE-11D7-4733-AF66-771137ECC462}" srcOrd="0" destOrd="0" parTransId="{5D82608F-874D-4DD0-8004-AD50E7423954}" sibTransId="{6C3C847D-41E1-441A-8072-4AB9747948C6}"/>
    <dgm:cxn modelId="{F716ABE3-BF81-4782-B8DC-FA49713CF79E}" srcId="{678482AE-11D7-4733-AF66-771137ECC462}" destId="{996CC442-D45D-4ED7-940B-87C20EA3521D}" srcOrd="1" destOrd="0" parTransId="{15598FEF-6FC1-44F3-9E45-C3B497DB73BF}" sibTransId="{4A224E16-559C-47A7-9AC9-A90F881B129D}"/>
    <dgm:cxn modelId="{7DF7E293-B779-494E-B3D8-62C9BAE9E2C9}" type="presOf" srcId="{678482AE-11D7-4733-AF66-771137ECC462}" destId="{AFC91C01-5472-495D-BF69-265F380CEDEC}" srcOrd="0" destOrd="0" presId="urn:microsoft.com/office/officeart/2005/8/layout/hierarchy6"/>
    <dgm:cxn modelId="{A3A45C60-BB57-4B90-ACFA-7C3E56259FE5}" srcId="{2433DC9F-CFA7-4BBF-BCFC-50276C00600E}" destId="{DD3CCA3A-2DDE-4CDF-AC98-E8A82EE8D756}" srcOrd="0" destOrd="0" parTransId="{0145E849-F03F-4BF3-8A2D-9782BB291CD6}" sibTransId="{0D571E12-0308-4D19-8E62-A98F42741EE1}"/>
    <dgm:cxn modelId="{B1FEE4DB-C338-4E21-A2C7-302C61E83C19}" type="presOf" srcId="{2433DC9F-CFA7-4BBF-BCFC-50276C00600E}" destId="{1F2CF4C6-88D8-4C1F-8C04-1F971C6F5A80}" srcOrd="0" destOrd="0" presId="urn:microsoft.com/office/officeart/2005/8/layout/hierarchy6"/>
    <dgm:cxn modelId="{958D3F88-CD96-4B41-9D0E-8E2D425476EE}" type="presOf" srcId="{927F43B6-E04A-4877-81D9-6CD870664642}" destId="{80940CC8-16EC-4AD1-8147-4E71D8BECB7D}" srcOrd="1" destOrd="0" presId="urn:microsoft.com/office/officeart/2005/8/layout/hierarchy6"/>
    <dgm:cxn modelId="{04B8490C-D197-4124-B031-D92BD06B73E6}" type="presOf" srcId="{D94EBB0C-B3C0-42A0-B7FF-AF20A0B562FC}" destId="{472A2ADE-72EC-4920-9D11-2CB11E74A396}" srcOrd="0" destOrd="0" presId="urn:microsoft.com/office/officeart/2005/8/layout/hierarchy6"/>
    <dgm:cxn modelId="{93D2D8A7-5B18-485F-AF58-3BD83ADCD25E}" srcId="{48756BCE-2A5F-4904-8F1B-BF31F0A2980C}" destId="{2433DC9F-CFA7-4BBF-BCFC-50276C00600E}" srcOrd="1" destOrd="0" parTransId="{DD732AA1-D6E5-43D9-B6C2-9A3C74D2528C}" sibTransId="{D552D97F-308C-45F4-804A-C9393B8BC550}"/>
    <dgm:cxn modelId="{CE1D26E5-FE9E-492C-B7C3-6AFA95393369}" type="presOf" srcId="{FC28FAEB-1610-4678-913C-980F792F1A87}" destId="{269C8AEA-85FE-452B-888E-ECFF71F0BB48}" srcOrd="0" destOrd="0" presId="urn:microsoft.com/office/officeart/2005/8/layout/hierarchy6"/>
    <dgm:cxn modelId="{561E61C8-661D-4F61-A1CF-AC3CD3F842FC}" type="presOf" srcId="{58592699-D997-4964-AF6A-1152CE1382F7}" destId="{18FB87DA-193C-4690-A82C-3503DB3E17C2}" srcOrd="0" destOrd="0" presId="urn:microsoft.com/office/officeart/2005/8/layout/hierarchy6"/>
    <dgm:cxn modelId="{9C15003B-ADF0-45C4-8C34-CE6EDC1036C4}" type="presOf" srcId="{996CC442-D45D-4ED7-940B-87C20EA3521D}" destId="{4C3BE39C-A137-417A-98D7-B1FC01565404}" srcOrd="0" destOrd="0" presId="urn:microsoft.com/office/officeart/2005/8/layout/hierarchy6"/>
    <dgm:cxn modelId="{4F3932E2-C948-46BF-9807-1A993B0D9970}" type="presOf" srcId="{0145E849-F03F-4BF3-8A2D-9782BB291CD6}" destId="{418D1926-227C-4C13-AA9C-F786500D0A29}" srcOrd="0" destOrd="0" presId="urn:microsoft.com/office/officeart/2005/8/layout/hierarchy6"/>
    <dgm:cxn modelId="{1E523B1A-7C89-49FD-B5FC-0E1107C5ECFA}" type="presParOf" srcId="{31A8CA3C-8EDB-438D-9C29-74C870C7F522}" destId="{8C229A28-AFAE-4769-A5B8-D60A689D05AA}" srcOrd="0" destOrd="0" presId="urn:microsoft.com/office/officeart/2005/8/layout/hierarchy6"/>
    <dgm:cxn modelId="{0656DC0E-6639-4176-B184-E40AA8F2F7C8}" type="presParOf" srcId="{8C229A28-AFAE-4769-A5B8-D60A689D05AA}" destId="{D41601A6-0E05-4FD6-97C7-057315E5E46B}" srcOrd="0" destOrd="0" presId="urn:microsoft.com/office/officeart/2005/8/layout/hierarchy6"/>
    <dgm:cxn modelId="{27818FFE-BC0D-4E47-BD1D-24265AC2494F}" type="presParOf" srcId="{8C229A28-AFAE-4769-A5B8-D60A689D05AA}" destId="{CF238386-606A-48CC-A330-BC643D8DF9F4}" srcOrd="1" destOrd="0" presId="urn:microsoft.com/office/officeart/2005/8/layout/hierarchy6"/>
    <dgm:cxn modelId="{FF506E01-94A6-4288-93A9-63F4B9F0A705}" type="presParOf" srcId="{CF238386-606A-48CC-A330-BC643D8DF9F4}" destId="{44CEE466-FC66-4FD9-A3BF-F6FAB6F81929}" srcOrd="0" destOrd="0" presId="urn:microsoft.com/office/officeart/2005/8/layout/hierarchy6"/>
    <dgm:cxn modelId="{C500A9EF-BC9D-477C-8C2B-2C4C8089FC90}" type="presParOf" srcId="{44CEE466-FC66-4FD9-A3BF-F6FAB6F81929}" destId="{244EBDEB-9FC9-408A-B2C8-AC20A2DD397B}" srcOrd="0" destOrd="0" presId="urn:microsoft.com/office/officeart/2005/8/layout/hierarchy6"/>
    <dgm:cxn modelId="{AE9A478B-5A19-4370-9B4D-36AE715ACC2C}" type="presParOf" srcId="{44CEE466-FC66-4FD9-A3BF-F6FAB6F81929}" destId="{2AF54277-056C-4FDB-9BBE-8D70869BD6A9}" srcOrd="1" destOrd="0" presId="urn:microsoft.com/office/officeart/2005/8/layout/hierarchy6"/>
    <dgm:cxn modelId="{17E65293-A71A-46EC-A4E0-F21C46561987}" type="presParOf" srcId="{2AF54277-056C-4FDB-9BBE-8D70869BD6A9}" destId="{A95502AE-2587-42BB-A8C6-B81D208769ED}" srcOrd="0" destOrd="0" presId="urn:microsoft.com/office/officeart/2005/8/layout/hierarchy6"/>
    <dgm:cxn modelId="{8920C27A-55F9-49C8-A0D7-2F586E9C8352}" type="presParOf" srcId="{2AF54277-056C-4FDB-9BBE-8D70869BD6A9}" destId="{1D2890D1-3955-4A73-A8B6-4AFADE859506}" srcOrd="1" destOrd="0" presId="urn:microsoft.com/office/officeart/2005/8/layout/hierarchy6"/>
    <dgm:cxn modelId="{0EE67403-DEB6-46D3-9EA7-E880F8E85675}" type="presParOf" srcId="{1D2890D1-3955-4A73-A8B6-4AFADE859506}" destId="{AFC91C01-5472-495D-BF69-265F380CEDEC}" srcOrd="0" destOrd="0" presId="urn:microsoft.com/office/officeart/2005/8/layout/hierarchy6"/>
    <dgm:cxn modelId="{BC88860F-2CB1-4E22-83DD-8D85AF855E0D}" type="presParOf" srcId="{1D2890D1-3955-4A73-A8B6-4AFADE859506}" destId="{BE222B43-7FED-459C-BD35-098E2FF44A26}" srcOrd="1" destOrd="0" presId="urn:microsoft.com/office/officeart/2005/8/layout/hierarchy6"/>
    <dgm:cxn modelId="{609B8E02-4C34-450C-AA5E-3ECEAC322A56}" type="presParOf" srcId="{BE222B43-7FED-459C-BD35-098E2FF44A26}" destId="{77FA5FD0-7C37-449D-8013-7BC7E0C422E0}" srcOrd="0" destOrd="0" presId="urn:microsoft.com/office/officeart/2005/8/layout/hierarchy6"/>
    <dgm:cxn modelId="{00346E6B-8180-4670-BB77-D8683D4CA303}" type="presParOf" srcId="{BE222B43-7FED-459C-BD35-098E2FF44A26}" destId="{1054C2EE-6759-4312-978E-D6CA2A38DCF4}" srcOrd="1" destOrd="0" presId="urn:microsoft.com/office/officeart/2005/8/layout/hierarchy6"/>
    <dgm:cxn modelId="{8AA1C2AA-C340-464F-81FA-41243ECC155C}" type="presParOf" srcId="{1054C2EE-6759-4312-978E-D6CA2A38DCF4}" destId="{18FB87DA-193C-4690-A82C-3503DB3E17C2}" srcOrd="0" destOrd="0" presId="urn:microsoft.com/office/officeart/2005/8/layout/hierarchy6"/>
    <dgm:cxn modelId="{DE691DE0-C4B2-462F-A4EE-5E7FF8677813}" type="presParOf" srcId="{1054C2EE-6759-4312-978E-D6CA2A38DCF4}" destId="{CE220DDD-64C1-40AB-A1F0-B52ED1051106}" srcOrd="1" destOrd="0" presId="urn:microsoft.com/office/officeart/2005/8/layout/hierarchy6"/>
    <dgm:cxn modelId="{D344EA39-ECFB-4A68-999E-4871E9E7A8B9}" type="presParOf" srcId="{BE222B43-7FED-459C-BD35-098E2FF44A26}" destId="{31C79413-86A8-46F0-A8DE-AD5A7218F2A9}" srcOrd="2" destOrd="0" presId="urn:microsoft.com/office/officeart/2005/8/layout/hierarchy6"/>
    <dgm:cxn modelId="{8FABC4B0-6EEB-49BF-966C-5D41CC83DE73}" type="presParOf" srcId="{BE222B43-7FED-459C-BD35-098E2FF44A26}" destId="{D57815BB-2D79-419F-B543-5A919AED7E7D}" srcOrd="3" destOrd="0" presId="urn:microsoft.com/office/officeart/2005/8/layout/hierarchy6"/>
    <dgm:cxn modelId="{137D0615-5210-49F8-9F89-E73126B6BA1A}" type="presParOf" srcId="{D57815BB-2D79-419F-B543-5A919AED7E7D}" destId="{4C3BE39C-A137-417A-98D7-B1FC01565404}" srcOrd="0" destOrd="0" presId="urn:microsoft.com/office/officeart/2005/8/layout/hierarchy6"/>
    <dgm:cxn modelId="{A6A831DB-185B-42C9-A35E-95D4E98CFEA3}" type="presParOf" srcId="{D57815BB-2D79-419F-B543-5A919AED7E7D}" destId="{394D9ECB-7B92-45F8-B7F1-95573DB63512}" srcOrd="1" destOrd="0" presId="urn:microsoft.com/office/officeart/2005/8/layout/hierarchy6"/>
    <dgm:cxn modelId="{C1A0FEDD-B01E-481E-A5BE-816C7BBD5BE8}" type="presParOf" srcId="{2AF54277-056C-4FDB-9BBE-8D70869BD6A9}" destId="{804D6F54-E4C9-4434-94A7-236812009C6A}" srcOrd="2" destOrd="0" presId="urn:microsoft.com/office/officeart/2005/8/layout/hierarchy6"/>
    <dgm:cxn modelId="{33B9F9A3-2A04-4134-B6DC-94B204A1134D}" type="presParOf" srcId="{2AF54277-056C-4FDB-9BBE-8D70869BD6A9}" destId="{653B7D33-48DD-40B7-A368-0AE43F79A293}" srcOrd="3" destOrd="0" presId="urn:microsoft.com/office/officeart/2005/8/layout/hierarchy6"/>
    <dgm:cxn modelId="{5991260D-3E4B-42E8-8F61-AA665C4D05FD}" type="presParOf" srcId="{653B7D33-48DD-40B7-A368-0AE43F79A293}" destId="{1F2CF4C6-88D8-4C1F-8C04-1F971C6F5A80}" srcOrd="0" destOrd="0" presId="urn:microsoft.com/office/officeart/2005/8/layout/hierarchy6"/>
    <dgm:cxn modelId="{B3D004C0-69EB-4316-ADB9-D1805A5C7F76}" type="presParOf" srcId="{653B7D33-48DD-40B7-A368-0AE43F79A293}" destId="{98C579EB-30B4-4EEF-B25F-D603F75AB2DC}" srcOrd="1" destOrd="0" presId="urn:microsoft.com/office/officeart/2005/8/layout/hierarchy6"/>
    <dgm:cxn modelId="{7983095E-BA26-4E5F-A12B-B7DA54553269}" type="presParOf" srcId="{98C579EB-30B4-4EEF-B25F-D603F75AB2DC}" destId="{418D1926-227C-4C13-AA9C-F786500D0A29}" srcOrd="0" destOrd="0" presId="urn:microsoft.com/office/officeart/2005/8/layout/hierarchy6"/>
    <dgm:cxn modelId="{590D032E-D37C-4459-A26A-1E303C0A66CB}" type="presParOf" srcId="{98C579EB-30B4-4EEF-B25F-D603F75AB2DC}" destId="{90C4772F-138F-4FF3-8186-3CF248CDE21C}" srcOrd="1" destOrd="0" presId="urn:microsoft.com/office/officeart/2005/8/layout/hierarchy6"/>
    <dgm:cxn modelId="{FA75E009-2BBA-499D-A9B4-9024E425F6A1}" type="presParOf" srcId="{90C4772F-138F-4FF3-8186-3CF248CDE21C}" destId="{BDE9AE52-43E8-4283-84BE-C29A613C4BA5}" srcOrd="0" destOrd="0" presId="urn:microsoft.com/office/officeart/2005/8/layout/hierarchy6"/>
    <dgm:cxn modelId="{37DA0651-EC4A-458F-A947-099A1DAFAEF4}" type="presParOf" srcId="{90C4772F-138F-4FF3-8186-3CF248CDE21C}" destId="{90F75A88-1CCC-4128-8433-C9244145596B}" srcOrd="1" destOrd="0" presId="urn:microsoft.com/office/officeart/2005/8/layout/hierarchy6"/>
    <dgm:cxn modelId="{1F100D4D-7BF5-4EE9-817F-99881445A6C7}" type="presParOf" srcId="{31A8CA3C-8EDB-438D-9C29-74C870C7F522}" destId="{4EBE3179-96BF-4770-9AB9-1AC2BB182871}" srcOrd="1" destOrd="0" presId="urn:microsoft.com/office/officeart/2005/8/layout/hierarchy6"/>
    <dgm:cxn modelId="{991FCD0D-826C-484A-B717-14727A330AD3}" type="presParOf" srcId="{4EBE3179-96BF-4770-9AB9-1AC2BB182871}" destId="{D97609E0-CAB2-4D2B-8C7B-8D778E45607E}" srcOrd="0" destOrd="0" presId="urn:microsoft.com/office/officeart/2005/8/layout/hierarchy6"/>
    <dgm:cxn modelId="{41A1265A-B1B8-46B0-AC71-E829ACAAD437}" type="presParOf" srcId="{D97609E0-CAB2-4D2B-8C7B-8D778E45607E}" destId="{E6C12982-26F8-4F8E-9D2B-FE2F8D5504C5}" srcOrd="0" destOrd="0" presId="urn:microsoft.com/office/officeart/2005/8/layout/hierarchy6"/>
    <dgm:cxn modelId="{2A72A9B6-B6A6-4BB8-8E08-51F69B04E2AE}" type="presParOf" srcId="{D97609E0-CAB2-4D2B-8C7B-8D778E45607E}" destId="{80940CC8-16EC-4AD1-8147-4E71D8BECB7D}" srcOrd="1" destOrd="0" presId="urn:microsoft.com/office/officeart/2005/8/layout/hierarchy6"/>
    <dgm:cxn modelId="{00480FAF-517C-427C-9075-C75D2CA91F3A}" type="presParOf" srcId="{4EBE3179-96BF-4770-9AB9-1AC2BB182871}" destId="{12E81A92-15A7-4716-8099-3FAE33411188}" srcOrd="1" destOrd="0" presId="urn:microsoft.com/office/officeart/2005/8/layout/hierarchy6"/>
    <dgm:cxn modelId="{F0747FB8-1143-4AC3-9D19-81E95BB3915F}" type="presParOf" srcId="{12E81A92-15A7-4716-8099-3FAE33411188}" destId="{154945BF-4D04-4E60-9D0B-E4FA55027EBF}" srcOrd="0" destOrd="0" presId="urn:microsoft.com/office/officeart/2005/8/layout/hierarchy6"/>
    <dgm:cxn modelId="{14463053-25D4-4DA0-BE85-4D27DFCE5CA7}" type="presParOf" srcId="{4EBE3179-96BF-4770-9AB9-1AC2BB182871}" destId="{C37EF1E7-1029-488D-BA61-499CCC81CF2F}" srcOrd="2" destOrd="0" presId="urn:microsoft.com/office/officeart/2005/8/layout/hierarchy6"/>
    <dgm:cxn modelId="{43260798-D190-4D9A-9896-73D2FECD2FDF}" type="presParOf" srcId="{C37EF1E7-1029-488D-BA61-499CCC81CF2F}" destId="{472A2ADE-72EC-4920-9D11-2CB11E74A396}" srcOrd="0" destOrd="0" presId="urn:microsoft.com/office/officeart/2005/8/layout/hierarchy6"/>
    <dgm:cxn modelId="{D4D349B5-877B-4E16-8E63-A9F4C427CB7C}" type="presParOf" srcId="{C37EF1E7-1029-488D-BA61-499CCC81CF2F}" destId="{AAE2F9D1-7FF2-4005-8452-71A5CCAE5C87}" srcOrd="1" destOrd="0" presId="urn:microsoft.com/office/officeart/2005/8/layout/hierarchy6"/>
    <dgm:cxn modelId="{EB004946-B1EC-4933-B6E6-88D819FA96C5}" type="presParOf" srcId="{4EBE3179-96BF-4770-9AB9-1AC2BB182871}" destId="{3B5A6028-DC0F-4EF9-95A3-143C957251BA}" srcOrd="3" destOrd="0" presId="urn:microsoft.com/office/officeart/2005/8/layout/hierarchy6"/>
    <dgm:cxn modelId="{C6B17014-2685-4ED0-BAA1-9B4E809E15A0}" type="presParOf" srcId="{3B5A6028-DC0F-4EF9-95A3-143C957251BA}" destId="{9B092034-152F-4AA8-834B-87D52DA59572}" srcOrd="0" destOrd="0" presId="urn:microsoft.com/office/officeart/2005/8/layout/hierarchy6"/>
    <dgm:cxn modelId="{8FBC4383-00FB-4A39-9DAA-CC1499A1D233}" type="presParOf" srcId="{4EBE3179-96BF-4770-9AB9-1AC2BB182871}" destId="{C45FB19A-BED7-41D6-8E26-51A88140FF26}" srcOrd="4" destOrd="0" presId="urn:microsoft.com/office/officeart/2005/8/layout/hierarchy6"/>
    <dgm:cxn modelId="{1798C0DD-D68A-4E8D-AC42-4D99BAE62511}" type="presParOf" srcId="{C45FB19A-BED7-41D6-8E26-51A88140FF26}" destId="{269C8AEA-85FE-452B-888E-ECFF71F0BB48}" srcOrd="0" destOrd="0" presId="urn:microsoft.com/office/officeart/2005/8/layout/hierarchy6"/>
    <dgm:cxn modelId="{222B026C-FE52-4980-9592-0003182F7D57}" type="presParOf" srcId="{C45FB19A-BED7-41D6-8E26-51A88140FF26}" destId="{AA8A8335-691E-463B-99A1-0396A226C19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BC6F8E-E0F9-48AB-A49C-16E4A58D157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CA6C8-3E41-426D-A2C7-648D4A745EB9}">
      <dgm:prSet phldrT="[Текст]" custT="1"/>
      <dgm:spPr/>
      <dgm:t>
        <a:bodyPr/>
        <a:lstStyle/>
        <a:p>
          <a:pPr algn="ctr"/>
          <a:r>
            <a:rPr lang="ru-RU" sz="1500" b="0" dirty="0">
              <a:latin typeface="+mn-lt"/>
              <a:cs typeface="Times New Roman" panose="02020603050405020304" pitchFamily="18" charset="0"/>
            </a:rPr>
            <a:t>не являются участниками бюджетного процесса, как следствие отсутствуют основания для привлечения к бюджетной ответственности</a:t>
          </a:r>
        </a:p>
      </dgm:t>
    </dgm:pt>
    <dgm:pt modelId="{96454D8A-ED73-4BD3-957F-68E1D0BC5AF2}" type="parTrans" cxnId="{D8D60006-093E-461D-9C3E-18F898FCC027}">
      <dgm:prSet/>
      <dgm:spPr/>
      <dgm:t>
        <a:bodyPr/>
        <a:lstStyle/>
        <a:p>
          <a:endParaRPr lang="ru-RU"/>
        </a:p>
      </dgm:t>
    </dgm:pt>
    <dgm:pt modelId="{1F4DB772-B73B-4DE9-B046-69A7CBF6129E}" type="sibTrans" cxnId="{D8D60006-093E-461D-9C3E-18F898FCC027}">
      <dgm:prSet/>
      <dgm:spPr/>
      <dgm:t>
        <a:bodyPr/>
        <a:lstStyle/>
        <a:p>
          <a:endParaRPr lang="ru-RU"/>
        </a:p>
      </dgm:t>
    </dgm:pt>
    <dgm:pt modelId="{5917442E-5CF7-4B98-B351-F045A8E73B50}">
      <dgm:prSet phldrT="[Текст]" custT="1"/>
      <dgm:spPr/>
      <dgm:t>
        <a:bodyPr/>
        <a:lstStyle/>
        <a:p>
          <a:pPr algn="ctr"/>
          <a:r>
            <a:rPr lang="ru-RU" sz="1500" b="0" dirty="0">
              <a:latin typeface="+mn-lt"/>
              <a:cs typeface="Times New Roman" panose="02020603050405020304" pitchFamily="18" charset="0"/>
            </a:rPr>
            <a:t>используют средств, источником финансирования которых являются средства бюджета, не в соответствии с бюджетным законодательством  </a:t>
          </a:r>
        </a:p>
      </dgm:t>
    </dgm:pt>
    <dgm:pt modelId="{9D295244-B1C7-4E0A-9E5C-0F97927EDE74}" type="parTrans" cxnId="{8E4409F4-6F28-4ADC-B846-6A3938AB97C8}">
      <dgm:prSet/>
      <dgm:spPr/>
      <dgm:t>
        <a:bodyPr/>
        <a:lstStyle/>
        <a:p>
          <a:endParaRPr lang="ru-RU"/>
        </a:p>
      </dgm:t>
    </dgm:pt>
    <dgm:pt modelId="{8EBB478D-9759-45D7-81A6-36C3EF071CE4}" type="sibTrans" cxnId="{8E4409F4-6F28-4ADC-B846-6A3938AB97C8}">
      <dgm:prSet/>
      <dgm:spPr/>
      <dgm:t>
        <a:bodyPr/>
        <a:lstStyle/>
        <a:p>
          <a:endParaRPr lang="ru-RU"/>
        </a:p>
      </dgm:t>
    </dgm:pt>
    <dgm:pt modelId="{DB29011F-CB8D-4D64-8000-9C13D6586354}">
      <dgm:prSet phldrT="[Текст]" custT="1"/>
      <dgm:spPr/>
      <dgm:t>
        <a:bodyPr/>
        <a:lstStyle/>
        <a:p>
          <a:pPr algn="ctr"/>
          <a:r>
            <a:rPr lang="ru-RU" sz="1500" b="0" dirty="0">
              <a:latin typeface="+mn-lt"/>
              <a:cs typeface="Times New Roman" panose="02020603050405020304" pitchFamily="18" charset="0"/>
            </a:rPr>
            <a:t>необходимость проверки не только контрагентов, но и контрагентов контрагента в связи с допускаемой законодательством вариативностью использования средств, (заключения множества связанных сделок, передача средств другому лицу в качестве имущественного взноса)</a:t>
          </a:r>
        </a:p>
      </dgm:t>
    </dgm:pt>
    <dgm:pt modelId="{C3BE05B4-98B0-45A0-81D6-C9E2B7A3D234}" type="parTrans" cxnId="{4A39514A-58B3-4641-90CA-778BA8529575}">
      <dgm:prSet/>
      <dgm:spPr/>
      <dgm:t>
        <a:bodyPr/>
        <a:lstStyle/>
        <a:p>
          <a:endParaRPr lang="ru-RU"/>
        </a:p>
      </dgm:t>
    </dgm:pt>
    <dgm:pt modelId="{4970CFAC-5793-4AD8-90A7-5AFDEBFF542B}" type="sibTrans" cxnId="{4A39514A-58B3-4641-90CA-778BA8529575}">
      <dgm:prSet/>
      <dgm:spPr/>
      <dgm:t>
        <a:bodyPr/>
        <a:lstStyle/>
        <a:p>
          <a:endParaRPr lang="ru-RU"/>
        </a:p>
      </dgm:t>
    </dgm:pt>
    <dgm:pt modelId="{21FDD636-93B6-41B6-BD7B-1B847443F0B5}">
      <dgm:prSet custT="1"/>
      <dgm:spPr/>
      <dgm:t>
        <a:bodyPr/>
        <a:lstStyle/>
        <a:p>
          <a:pPr algn="ctr"/>
          <a:r>
            <a:rPr lang="ru-RU" sz="1500" b="0" dirty="0">
              <a:latin typeface="+mn-lt"/>
              <a:cs typeface="Times New Roman" panose="02020603050405020304" pitchFamily="18" charset="0"/>
            </a:rPr>
            <a:t>как правило отсутствует казначейское сопровождение (требование о финансировании «под потребность</a:t>
          </a:r>
          <a:r>
            <a:rPr lang="ru-RU" sz="1500" b="0">
              <a:latin typeface="+mn-lt"/>
              <a:cs typeface="Times New Roman" panose="02020603050405020304" pitchFamily="18" charset="0"/>
            </a:rPr>
            <a:t>»), требование </a:t>
          </a:r>
          <a:r>
            <a:rPr lang="ru-RU" sz="1500" b="0" dirty="0">
              <a:latin typeface="+mn-lt"/>
              <a:cs typeface="Times New Roman" panose="02020603050405020304" pitchFamily="18" charset="0"/>
            </a:rPr>
            <a:t>об использовании Закона №44-ФЗ (а в большинстве случаев </a:t>
          </a:r>
          <a:r>
            <a:rPr lang="ru-RU" sz="1500" b="0">
              <a:latin typeface="+mn-lt"/>
              <a:cs typeface="Times New Roman" panose="02020603050405020304" pitchFamily="18" charset="0"/>
            </a:rPr>
            <a:t>и              Закона </a:t>
          </a:r>
          <a:r>
            <a:rPr lang="ru-RU" sz="1500" b="0" dirty="0">
              <a:latin typeface="+mn-lt"/>
              <a:cs typeface="Times New Roman" panose="02020603050405020304" pitchFamily="18" charset="0"/>
            </a:rPr>
            <a:t>223-ФЗ), проверка только вместе с ГРБС</a:t>
          </a:r>
          <a:endParaRPr lang="ru-RU" sz="1500" b="0" dirty="0">
            <a:latin typeface="+mn-lt"/>
          </a:endParaRPr>
        </a:p>
      </dgm:t>
    </dgm:pt>
    <dgm:pt modelId="{39EB8EAB-BC5A-45D9-9253-9AA8340536C7}" type="parTrans" cxnId="{2A16B28E-2261-446D-BB92-0E6447924F81}">
      <dgm:prSet/>
      <dgm:spPr/>
      <dgm:t>
        <a:bodyPr/>
        <a:lstStyle/>
        <a:p>
          <a:endParaRPr lang="ru-RU"/>
        </a:p>
      </dgm:t>
    </dgm:pt>
    <dgm:pt modelId="{F2296A80-1773-4A0F-B478-AADB85CACC86}" type="sibTrans" cxnId="{2A16B28E-2261-446D-BB92-0E6447924F81}">
      <dgm:prSet/>
      <dgm:spPr/>
      <dgm:t>
        <a:bodyPr/>
        <a:lstStyle/>
        <a:p>
          <a:endParaRPr lang="ru-RU"/>
        </a:p>
      </dgm:t>
    </dgm:pt>
    <dgm:pt modelId="{53378E72-0738-4468-A5FE-BED8D4437FF4}">
      <dgm:prSet custT="1"/>
      <dgm:spPr/>
      <dgm:t>
        <a:bodyPr/>
        <a:lstStyle/>
        <a:p>
          <a:r>
            <a:rPr lang="ru-RU" sz="1500" b="0" dirty="0">
              <a:latin typeface="+mn-lt"/>
            </a:rPr>
            <a:t>внесение средств в уставный капитал, как следствие отсутствие раздельного бухгалтерского учета средств, источником финансового обеспечения которых являются средства федерального бюджета</a:t>
          </a:r>
        </a:p>
      </dgm:t>
    </dgm:pt>
    <dgm:pt modelId="{0B3D71A8-6F96-440E-B525-67F3C55DCF0B}" type="parTrans" cxnId="{60BD4AB4-4426-4DEC-AD96-73A02384D396}">
      <dgm:prSet/>
      <dgm:spPr/>
      <dgm:t>
        <a:bodyPr/>
        <a:lstStyle/>
        <a:p>
          <a:endParaRPr lang="ru-RU"/>
        </a:p>
      </dgm:t>
    </dgm:pt>
    <dgm:pt modelId="{0808ABCB-0EE6-4104-8ED7-250B90064FA0}" type="sibTrans" cxnId="{60BD4AB4-4426-4DEC-AD96-73A02384D396}">
      <dgm:prSet/>
      <dgm:spPr/>
      <dgm:t>
        <a:bodyPr/>
        <a:lstStyle/>
        <a:p>
          <a:endParaRPr lang="ru-RU"/>
        </a:p>
      </dgm:t>
    </dgm:pt>
    <dgm:pt modelId="{46418DEE-7A75-4FE8-A479-3774BBBCDD1A}">
      <dgm:prSet custT="1"/>
      <dgm:spPr/>
      <dgm:t>
        <a:bodyPr/>
        <a:lstStyle/>
        <a:p>
          <a:r>
            <a:rPr lang="ru-RU" sz="1500" dirty="0"/>
            <a:t>«размывание» рамок целевого использования средств при внесении их в виде взноса в уставный капитал</a:t>
          </a:r>
        </a:p>
      </dgm:t>
    </dgm:pt>
    <dgm:pt modelId="{B4197430-D58A-4435-A284-5E5E1BFA661F}" type="parTrans" cxnId="{70F25C25-9ED2-4193-BF05-894948B36053}">
      <dgm:prSet/>
      <dgm:spPr/>
      <dgm:t>
        <a:bodyPr/>
        <a:lstStyle/>
        <a:p>
          <a:endParaRPr lang="ru-RU"/>
        </a:p>
      </dgm:t>
    </dgm:pt>
    <dgm:pt modelId="{34B85608-5A07-47A9-BBAF-73895284C0FB}" type="sibTrans" cxnId="{70F25C25-9ED2-4193-BF05-894948B36053}">
      <dgm:prSet/>
      <dgm:spPr/>
      <dgm:t>
        <a:bodyPr/>
        <a:lstStyle/>
        <a:p>
          <a:endParaRPr lang="ru-RU"/>
        </a:p>
      </dgm:t>
    </dgm:pt>
    <dgm:pt modelId="{1E30D885-31A2-484D-9D88-476D5F5BD413}" type="pres">
      <dgm:prSet presAssocID="{2FBC6F8E-E0F9-48AB-A49C-16E4A58D157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9522422-F12B-445D-B9F0-7254CE78CD02}" type="pres">
      <dgm:prSet presAssocID="{2FBC6F8E-E0F9-48AB-A49C-16E4A58D1573}" presName="Name1" presStyleCnt="0"/>
      <dgm:spPr/>
    </dgm:pt>
    <dgm:pt modelId="{BA6503A0-158C-4944-B2F0-DF8545C2B95D}" type="pres">
      <dgm:prSet presAssocID="{2FBC6F8E-E0F9-48AB-A49C-16E4A58D1573}" presName="cycle" presStyleCnt="0"/>
      <dgm:spPr/>
    </dgm:pt>
    <dgm:pt modelId="{FEE85DFD-845C-4D48-A06D-A99E1D72B9A2}" type="pres">
      <dgm:prSet presAssocID="{2FBC6F8E-E0F9-48AB-A49C-16E4A58D1573}" presName="srcNode" presStyleLbl="node1" presStyleIdx="0" presStyleCnt="6"/>
      <dgm:spPr/>
    </dgm:pt>
    <dgm:pt modelId="{CF25B39B-6FDC-4320-BEE1-7158B1FF6966}" type="pres">
      <dgm:prSet presAssocID="{2FBC6F8E-E0F9-48AB-A49C-16E4A58D1573}" presName="conn" presStyleLbl="parChTrans1D2" presStyleIdx="0" presStyleCnt="1"/>
      <dgm:spPr/>
      <dgm:t>
        <a:bodyPr/>
        <a:lstStyle/>
        <a:p>
          <a:endParaRPr lang="ru-RU"/>
        </a:p>
      </dgm:t>
    </dgm:pt>
    <dgm:pt modelId="{34DC481A-91E6-453E-B939-81C6070D5BE5}" type="pres">
      <dgm:prSet presAssocID="{2FBC6F8E-E0F9-48AB-A49C-16E4A58D1573}" presName="extraNode" presStyleLbl="node1" presStyleIdx="0" presStyleCnt="6"/>
      <dgm:spPr/>
    </dgm:pt>
    <dgm:pt modelId="{4E9F0F53-F975-4DB1-A4B1-F234F1AAA528}" type="pres">
      <dgm:prSet presAssocID="{2FBC6F8E-E0F9-48AB-A49C-16E4A58D1573}" presName="dstNode" presStyleLbl="node1" presStyleIdx="0" presStyleCnt="6"/>
      <dgm:spPr/>
    </dgm:pt>
    <dgm:pt modelId="{D3A96CE1-0F34-415F-A334-F13FBD35B0AB}" type="pres">
      <dgm:prSet presAssocID="{C97CA6C8-3E41-426D-A2C7-648D4A745EB9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AE6B1-4E97-4D7B-B004-871FC07C4361}" type="pres">
      <dgm:prSet presAssocID="{C97CA6C8-3E41-426D-A2C7-648D4A745EB9}" presName="accent_1" presStyleCnt="0"/>
      <dgm:spPr/>
    </dgm:pt>
    <dgm:pt modelId="{4456DE01-92C8-4153-97C9-EFE6DC32E6A7}" type="pres">
      <dgm:prSet presAssocID="{C97CA6C8-3E41-426D-A2C7-648D4A745EB9}" presName="accentRepeatNode" presStyleLbl="solidFgAcc1" presStyleIdx="0" presStyleCnt="6"/>
      <dgm:spPr/>
    </dgm:pt>
    <dgm:pt modelId="{41E1DBA8-D077-47A4-B51B-E3C367C15515}" type="pres">
      <dgm:prSet presAssocID="{5917442E-5CF7-4B98-B351-F045A8E73B50}" presName="text_2" presStyleLbl="node1" presStyleIdx="1" presStyleCnt="6" custScaleY="118647" custLinFactNeighborY="-195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C5BD1-37A2-4A9E-9825-2B1152D38C89}" type="pres">
      <dgm:prSet presAssocID="{5917442E-5CF7-4B98-B351-F045A8E73B50}" presName="accent_2" presStyleCnt="0"/>
      <dgm:spPr/>
    </dgm:pt>
    <dgm:pt modelId="{6A0DFB6B-F756-45E4-8842-FE11344D0454}" type="pres">
      <dgm:prSet presAssocID="{5917442E-5CF7-4B98-B351-F045A8E73B50}" presName="accentRepeatNode" presStyleLbl="solidFgAcc1" presStyleIdx="1" presStyleCnt="6" custLinFactNeighborY="-13109"/>
      <dgm:spPr/>
    </dgm:pt>
    <dgm:pt modelId="{B173452C-C14B-4484-B7EB-878E51737177}" type="pres">
      <dgm:prSet presAssocID="{DB29011F-CB8D-4D64-8000-9C13D6586354}" presName="text_3" presStyleLbl="node1" presStyleIdx="2" presStyleCnt="6" custScaleY="1292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6143D-9C98-46E9-8520-59C42CBF936D}" type="pres">
      <dgm:prSet presAssocID="{DB29011F-CB8D-4D64-8000-9C13D6586354}" presName="accent_3" presStyleCnt="0"/>
      <dgm:spPr/>
    </dgm:pt>
    <dgm:pt modelId="{6EA673C9-B875-4447-84D8-9D00928B386C}" type="pres">
      <dgm:prSet presAssocID="{DB29011F-CB8D-4D64-8000-9C13D6586354}" presName="accentRepeatNode" presStyleLbl="solidFgAcc1" presStyleIdx="2" presStyleCnt="6" custLinFactNeighborX="-6082"/>
      <dgm:spPr/>
    </dgm:pt>
    <dgm:pt modelId="{5E37DD5F-E9BE-4ED5-834A-D9194626F53E}" type="pres">
      <dgm:prSet presAssocID="{21FDD636-93B6-41B6-BD7B-1B847443F0B5}" presName="text_4" presStyleLbl="node1" presStyleIdx="3" presStyleCnt="6" custScaleY="1324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6C970-AA7A-4892-A896-2B4F9538253C}" type="pres">
      <dgm:prSet presAssocID="{21FDD636-93B6-41B6-BD7B-1B847443F0B5}" presName="accent_4" presStyleCnt="0"/>
      <dgm:spPr/>
    </dgm:pt>
    <dgm:pt modelId="{375EFF1C-E44D-4854-A8C7-9F57B666186A}" type="pres">
      <dgm:prSet presAssocID="{21FDD636-93B6-41B6-BD7B-1B847443F0B5}" presName="accentRepeatNode" presStyleLbl="solidFgAcc1" presStyleIdx="3" presStyleCnt="6"/>
      <dgm:spPr/>
    </dgm:pt>
    <dgm:pt modelId="{483B08AE-911D-4090-9C9D-BDFEC1A4884F}" type="pres">
      <dgm:prSet presAssocID="{53378E72-0738-4468-A5FE-BED8D4437FF4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402B25-90CC-4043-8EB8-50FCDBF3F5A8}" type="pres">
      <dgm:prSet presAssocID="{53378E72-0738-4468-A5FE-BED8D4437FF4}" presName="accent_5" presStyleCnt="0"/>
      <dgm:spPr/>
    </dgm:pt>
    <dgm:pt modelId="{599A86E9-1989-4E15-A6E2-0A22271FF8BA}" type="pres">
      <dgm:prSet presAssocID="{53378E72-0738-4468-A5FE-BED8D4437FF4}" presName="accentRepeatNode" presStyleLbl="solidFgAcc1" presStyleIdx="4" presStyleCnt="6"/>
      <dgm:spPr/>
    </dgm:pt>
    <dgm:pt modelId="{2949027F-6833-4C5B-8082-BB9BAC4A2C80}" type="pres">
      <dgm:prSet presAssocID="{46418DEE-7A75-4FE8-A479-3774BBBCDD1A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DEEF5E-ED58-4B00-AC60-07E267BFC66C}" type="pres">
      <dgm:prSet presAssocID="{46418DEE-7A75-4FE8-A479-3774BBBCDD1A}" presName="accent_6" presStyleCnt="0"/>
      <dgm:spPr/>
    </dgm:pt>
    <dgm:pt modelId="{4D088225-438E-482F-83B9-8D1DF8E63501}" type="pres">
      <dgm:prSet presAssocID="{46418DEE-7A75-4FE8-A479-3774BBBCDD1A}" presName="accentRepeatNode" presStyleLbl="solidFgAcc1" presStyleIdx="5" presStyleCnt="6"/>
      <dgm:spPr/>
    </dgm:pt>
  </dgm:ptLst>
  <dgm:cxnLst>
    <dgm:cxn modelId="{DD0A2CE3-9C06-42E9-BE5E-2966BCA3202A}" type="presOf" srcId="{53378E72-0738-4468-A5FE-BED8D4437FF4}" destId="{483B08AE-911D-4090-9C9D-BDFEC1A4884F}" srcOrd="0" destOrd="0" presId="urn:microsoft.com/office/officeart/2008/layout/VerticalCurvedList"/>
    <dgm:cxn modelId="{8E4409F4-6F28-4ADC-B846-6A3938AB97C8}" srcId="{2FBC6F8E-E0F9-48AB-A49C-16E4A58D1573}" destId="{5917442E-5CF7-4B98-B351-F045A8E73B50}" srcOrd="1" destOrd="0" parTransId="{9D295244-B1C7-4E0A-9E5C-0F97927EDE74}" sibTransId="{8EBB478D-9759-45D7-81A6-36C3EF071CE4}"/>
    <dgm:cxn modelId="{5A8182AB-955F-4CAF-BB8D-3576DCD30CC8}" type="presOf" srcId="{46418DEE-7A75-4FE8-A479-3774BBBCDD1A}" destId="{2949027F-6833-4C5B-8082-BB9BAC4A2C80}" srcOrd="0" destOrd="0" presId="urn:microsoft.com/office/officeart/2008/layout/VerticalCurvedList"/>
    <dgm:cxn modelId="{CA0036E5-91E5-4FCC-ACCA-E6B5BEA93977}" type="presOf" srcId="{2FBC6F8E-E0F9-48AB-A49C-16E4A58D1573}" destId="{1E30D885-31A2-484D-9D88-476D5F5BD413}" srcOrd="0" destOrd="0" presId="urn:microsoft.com/office/officeart/2008/layout/VerticalCurvedList"/>
    <dgm:cxn modelId="{2A16B28E-2261-446D-BB92-0E6447924F81}" srcId="{2FBC6F8E-E0F9-48AB-A49C-16E4A58D1573}" destId="{21FDD636-93B6-41B6-BD7B-1B847443F0B5}" srcOrd="3" destOrd="0" parTransId="{39EB8EAB-BC5A-45D9-9253-9AA8340536C7}" sibTransId="{F2296A80-1773-4A0F-B478-AADB85CACC86}"/>
    <dgm:cxn modelId="{70F25C25-9ED2-4193-BF05-894948B36053}" srcId="{2FBC6F8E-E0F9-48AB-A49C-16E4A58D1573}" destId="{46418DEE-7A75-4FE8-A479-3774BBBCDD1A}" srcOrd="5" destOrd="0" parTransId="{B4197430-D58A-4435-A284-5E5E1BFA661F}" sibTransId="{34B85608-5A07-47A9-BBAF-73895284C0FB}"/>
    <dgm:cxn modelId="{894075B9-B212-4935-A8C9-DBAEA382D301}" type="presOf" srcId="{C97CA6C8-3E41-426D-A2C7-648D4A745EB9}" destId="{D3A96CE1-0F34-415F-A334-F13FBD35B0AB}" srcOrd="0" destOrd="0" presId="urn:microsoft.com/office/officeart/2008/layout/VerticalCurvedList"/>
    <dgm:cxn modelId="{C690F638-C23A-4096-A19C-B45A41BD9F98}" type="presOf" srcId="{5917442E-5CF7-4B98-B351-F045A8E73B50}" destId="{41E1DBA8-D077-47A4-B51B-E3C367C15515}" srcOrd="0" destOrd="0" presId="urn:microsoft.com/office/officeart/2008/layout/VerticalCurvedList"/>
    <dgm:cxn modelId="{60BD4AB4-4426-4DEC-AD96-73A02384D396}" srcId="{2FBC6F8E-E0F9-48AB-A49C-16E4A58D1573}" destId="{53378E72-0738-4468-A5FE-BED8D4437FF4}" srcOrd="4" destOrd="0" parTransId="{0B3D71A8-6F96-440E-B525-67F3C55DCF0B}" sibTransId="{0808ABCB-0EE6-4104-8ED7-250B90064FA0}"/>
    <dgm:cxn modelId="{4A39514A-58B3-4641-90CA-778BA8529575}" srcId="{2FBC6F8E-E0F9-48AB-A49C-16E4A58D1573}" destId="{DB29011F-CB8D-4D64-8000-9C13D6586354}" srcOrd="2" destOrd="0" parTransId="{C3BE05B4-98B0-45A0-81D6-C9E2B7A3D234}" sibTransId="{4970CFAC-5793-4AD8-90A7-5AFDEBFF542B}"/>
    <dgm:cxn modelId="{2491C506-C959-4362-A417-AE52FBA42E93}" type="presOf" srcId="{1F4DB772-B73B-4DE9-B046-69A7CBF6129E}" destId="{CF25B39B-6FDC-4320-BEE1-7158B1FF6966}" srcOrd="0" destOrd="0" presId="urn:microsoft.com/office/officeart/2008/layout/VerticalCurvedList"/>
    <dgm:cxn modelId="{3D2C6A2C-8E91-45A6-B348-7BD52956B7A4}" type="presOf" srcId="{DB29011F-CB8D-4D64-8000-9C13D6586354}" destId="{B173452C-C14B-4484-B7EB-878E51737177}" srcOrd="0" destOrd="0" presId="urn:microsoft.com/office/officeart/2008/layout/VerticalCurvedList"/>
    <dgm:cxn modelId="{D8D60006-093E-461D-9C3E-18F898FCC027}" srcId="{2FBC6F8E-E0F9-48AB-A49C-16E4A58D1573}" destId="{C97CA6C8-3E41-426D-A2C7-648D4A745EB9}" srcOrd="0" destOrd="0" parTransId="{96454D8A-ED73-4BD3-957F-68E1D0BC5AF2}" sibTransId="{1F4DB772-B73B-4DE9-B046-69A7CBF6129E}"/>
    <dgm:cxn modelId="{5535C805-8812-4716-B203-0BF206357F02}" type="presOf" srcId="{21FDD636-93B6-41B6-BD7B-1B847443F0B5}" destId="{5E37DD5F-E9BE-4ED5-834A-D9194626F53E}" srcOrd="0" destOrd="0" presId="urn:microsoft.com/office/officeart/2008/layout/VerticalCurvedList"/>
    <dgm:cxn modelId="{54729516-3EE9-4466-BE62-D83EFF3798C1}" type="presParOf" srcId="{1E30D885-31A2-484D-9D88-476D5F5BD413}" destId="{39522422-F12B-445D-B9F0-7254CE78CD02}" srcOrd="0" destOrd="0" presId="urn:microsoft.com/office/officeart/2008/layout/VerticalCurvedList"/>
    <dgm:cxn modelId="{0F698663-FC22-41DE-95A0-6062701CC22A}" type="presParOf" srcId="{39522422-F12B-445D-B9F0-7254CE78CD02}" destId="{BA6503A0-158C-4944-B2F0-DF8545C2B95D}" srcOrd="0" destOrd="0" presId="urn:microsoft.com/office/officeart/2008/layout/VerticalCurvedList"/>
    <dgm:cxn modelId="{6F5ED5B1-F0BF-47E1-9F32-D2FEB5DAD3F9}" type="presParOf" srcId="{BA6503A0-158C-4944-B2F0-DF8545C2B95D}" destId="{FEE85DFD-845C-4D48-A06D-A99E1D72B9A2}" srcOrd="0" destOrd="0" presId="urn:microsoft.com/office/officeart/2008/layout/VerticalCurvedList"/>
    <dgm:cxn modelId="{AB67CB05-5252-4553-B602-ED653B535173}" type="presParOf" srcId="{BA6503A0-158C-4944-B2F0-DF8545C2B95D}" destId="{CF25B39B-6FDC-4320-BEE1-7158B1FF6966}" srcOrd="1" destOrd="0" presId="urn:microsoft.com/office/officeart/2008/layout/VerticalCurvedList"/>
    <dgm:cxn modelId="{4A501539-F3D6-40A5-950C-226283E21BFC}" type="presParOf" srcId="{BA6503A0-158C-4944-B2F0-DF8545C2B95D}" destId="{34DC481A-91E6-453E-B939-81C6070D5BE5}" srcOrd="2" destOrd="0" presId="urn:microsoft.com/office/officeart/2008/layout/VerticalCurvedList"/>
    <dgm:cxn modelId="{2CF9F5E9-9B82-4463-8233-9F47A1110393}" type="presParOf" srcId="{BA6503A0-158C-4944-B2F0-DF8545C2B95D}" destId="{4E9F0F53-F975-4DB1-A4B1-F234F1AAA528}" srcOrd="3" destOrd="0" presId="urn:microsoft.com/office/officeart/2008/layout/VerticalCurvedList"/>
    <dgm:cxn modelId="{3553ECA8-1048-46DB-BB1A-A0566D1D1DBD}" type="presParOf" srcId="{39522422-F12B-445D-B9F0-7254CE78CD02}" destId="{D3A96CE1-0F34-415F-A334-F13FBD35B0AB}" srcOrd="1" destOrd="0" presId="urn:microsoft.com/office/officeart/2008/layout/VerticalCurvedList"/>
    <dgm:cxn modelId="{92B94500-F79D-4540-9DBE-06D4DCED8B00}" type="presParOf" srcId="{39522422-F12B-445D-B9F0-7254CE78CD02}" destId="{977AE6B1-4E97-4D7B-B004-871FC07C4361}" srcOrd="2" destOrd="0" presId="urn:microsoft.com/office/officeart/2008/layout/VerticalCurvedList"/>
    <dgm:cxn modelId="{15753012-2329-4F53-A179-EF15D093BBF9}" type="presParOf" srcId="{977AE6B1-4E97-4D7B-B004-871FC07C4361}" destId="{4456DE01-92C8-4153-97C9-EFE6DC32E6A7}" srcOrd="0" destOrd="0" presId="urn:microsoft.com/office/officeart/2008/layout/VerticalCurvedList"/>
    <dgm:cxn modelId="{88283FE0-8872-4A15-9CD5-1F3BC204D2FD}" type="presParOf" srcId="{39522422-F12B-445D-B9F0-7254CE78CD02}" destId="{41E1DBA8-D077-47A4-B51B-E3C367C15515}" srcOrd="3" destOrd="0" presId="urn:microsoft.com/office/officeart/2008/layout/VerticalCurvedList"/>
    <dgm:cxn modelId="{97E07761-0E5F-49A8-9371-4B16C5C3B2EA}" type="presParOf" srcId="{39522422-F12B-445D-B9F0-7254CE78CD02}" destId="{926C5BD1-37A2-4A9E-9825-2B1152D38C89}" srcOrd="4" destOrd="0" presId="urn:microsoft.com/office/officeart/2008/layout/VerticalCurvedList"/>
    <dgm:cxn modelId="{E28DFA03-C6CE-4240-9FA4-0B41939322AC}" type="presParOf" srcId="{926C5BD1-37A2-4A9E-9825-2B1152D38C89}" destId="{6A0DFB6B-F756-45E4-8842-FE11344D0454}" srcOrd="0" destOrd="0" presId="urn:microsoft.com/office/officeart/2008/layout/VerticalCurvedList"/>
    <dgm:cxn modelId="{8F58412F-4944-4529-A879-708364EEFE07}" type="presParOf" srcId="{39522422-F12B-445D-B9F0-7254CE78CD02}" destId="{B173452C-C14B-4484-B7EB-878E51737177}" srcOrd="5" destOrd="0" presId="urn:microsoft.com/office/officeart/2008/layout/VerticalCurvedList"/>
    <dgm:cxn modelId="{5A6C8DD6-8BB0-46AB-8626-97A78BAC858E}" type="presParOf" srcId="{39522422-F12B-445D-B9F0-7254CE78CD02}" destId="{4B06143D-9C98-46E9-8520-59C42CBF936D}" srcOrd="6" destOrd="0" presId="urn:microsoft.com/office/officeart/2008/layout/VerticalCurvedList"/>
    <dgm:cxn modelId="{AC5B1ABB-0433-4CFA-A836-BA2433A87C9E}" type="presParOf" srcId="{4B06143D-9C98-46E9-8520-59C42CBF936D}" destId="{6EA673C9-B875-4447-84D8-9D00928B386C}" srcOrd="0" destOrd="0" presId="urn:microsoft.com/office/officeart/2008/layout/VerticalCurvedList"/>
    <dgm:cxn modelId="{E7FFB85B-E209-4620-A736-7C1D679ED82C}" type="presParOf" srcId="{39522422-F12B-445D-B9F0-7254CE78CD02}" destId="{5E37DD5F-E9BE-4ED5-834A-D9194626F53E}" srcOrd="7" destOrd="0" presId="urn:microsoft.com/office/officeart/2008/layout/VerticalCurvedList"/>
    <dgm:cxn modelId="{2D0E2E35-DBDA-416E-8CFC-6FE6EE9A00CD}" type="presParOf" srcId="{39522422-F12B-445D-B9F0-7254CE78CD02}" destId="{1936C970-AA7A-4892-A896-2B4F9538253C}" srcOrd="8" destOrd="0" presId="urn:microsoft.com/office/officeart/2008/layout/VerticalCurvedList"/>
    <dgm:cxn modelId="{423C924C-F943-4DED-BD27-E4C4BA9D89C0}" type="presParOf" srcId="{1936C970-AA7A-4892-A896-2B4F9538253C}" destId="{375EFF1C-E44D-4854-A8C7-9F57B666186A}" srcOrd="0" destOrd="0" presId="urn:microsoft.com/office/officeart/2008/layout/VerticalCurvedList"/>
    <dgm:cxn modelId="{1BB74032-00A8-450A-A5C0-CC66492CE5EF}" type="presParOf" srcId="{39522422-F12B-445D-B9F0-7254CE78CD02}" destId="{483B08AE-911D-4090-9C9D-BDFEC1A4884F}" srcOrd="9" destOrd="0" presId="urn:microsoft.com/office/officeart/2008/layout/VerticalCurvedList"/>
    <dgm:cxn modelId="{BC0ECBE4-554A-441E-9D36-F9326E92BD75}" type="presParOf" srcId="{39522422-F12B-445D-B9F0-7254CE78CD02}" destId="{D8402B25-90CC-4043-8EB8-50FCDBF3F5A8}" srcOrd="10" destOrd="0" presId="urn:microsoft.com/office/officeart/2008/layout/VerticalCurvedList"/>
    <dgm:cxn modelId="{08375C14-4783-4DAC-A324-7BA8C2038028}" type="presParOf" srcId="{D8402B25-90CC-4043-8EB8-50FCDBF3F5A8}" destId="{599A86E9-1989-4E15-A6E2-0A22271FF8BA}" srcOrd="0" destOrd="0" presId="urn:microsoft.com/office/officeart/2008/layout/VerticalCurvedList"/>
    <dgm:cxn modelId="{38A45951-788D-4B26-B898-1FA010D29204}" type="presParOf" srcId="{39522422-F12B-445D-B9F0-7254CE78CD02}" destId="{2949027F-6833-4C5B-8082-BB9BAC4A2C80}" srcOrd="11" destOrd="0" presId="urn:microsoft.com/office/officeart/2008/layout/VerticalCurvedList"/>
    <dgm:cxn modelId="{C91E26D0-234F-4858-A3D1-6632CD511755}" type="presParOf" srcId="{39522422-F12B-445D-B9F0-7254CE78CD02}" destId="{9FDEEF5E-ED58-4B00-AC60-07E267BFC66C}" srcOrd="12" destOrd="0" presId="urn:microsoft.com/office/officeart/2008/layout/VerticalCurvedList"/>
    <dgm:cxn modelId="{C85681A9-C7D7-4C5C-90E7-E7F5E5DE0834}" type="presParOf" srcId="{9FDEEF5E-ED58-4B00-AC60-07E267BFC66C}" destId="{4D088225-438E-482F-83B9-8D1DF8E6350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BC6F8E-E0F9-48AB-A49C-16E4A58D157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CA6C8-3E41-426D-A2C7-648D4A745EB9}">
      <dgm:prSet phldrT="[Текст]" custT="1"/>
      <dgm:spPr/>
      <dgm:t>
        <a:bodyPr/>
        <a:lstStyle/>
        <a:p>
          <a:pPr algn="ctr"/>
          <a:r>
            <a:rPr lang="ru-RU" sz="2200" b="0" dirty="0">
              <a:latin typeface="Times New Roman" panose="02020603050405020304" pitchFamily="18" charset="0"/>
              <a:cs typeface="Times New Roman" panose="02020603050405020304" pitchFamily="18" charset="0"/>
            </a:rPr>
            <a:t>исключение из числа объектов контроля организаций, получающих от «институтов развития» средства, источником финансирования которых являются средства бюджета</a:t>
          </a:r>
        </a:p>
      </dgm:t>
    </dgm:pt>
    <dgm:pt modelId="{96454D8A-ED73-4BD3-957F-68E1D0BC5AF2}" type="parTrans" cxnId="{D8D60006-093E-461D-9C3E-18F898FCC027}">
      <dgm:prSet/>
      <dgm:spPr/>
      <dgm:t>
        <a:bodyPr/>
        <a:lstStyle/>
        <a:p>
          <a:endParaRPr lang="ru-RU"/>
        </a:p>
      </dgm:t>
    </dgm:pt>
    <dgm:pt modelId="{1F4DB772-B73B-4DE9-B046-69A7CBF6129E}" type="sibTrans" cxnId="{D8D60006-093E-461D-9C3E-18F898FCC027}">
      <dgm:prSet/>
      <dgm:spPr/>
      <dgm:t>
        <a:bodyPr/>
        <a:lstStyle/>
        <a:p>
          <a:endParaRPr lang="ru-RU"/>
        </a:p>
      </dgm:t>
    </dgm:pt>
    <dgm:pt modelId="{5917442E-5CF7-4B98-B351-F045A8E73B50}">
      <dgm:prSet phldrT="[Текст]" custT="1"/>
      <dgm:spPr/>
      <dgm:t>
        <a:bodyPr/>
        <a:lstStyle/>
        <a:p>
          <a:pPr algn="ctr"/>
          <a:r>
            <a:rPr lang="ru-RU" sz="2200" b="0" dirty="0">
              <a:latin typeface="Times New Roman" panose="02020603050405020304" pitchFamily="18" charset="0"/>
              <a:cs typeface="Times New Roman" panose="02020603050405020304" pitchFamily="18" charset="0"/>
            </a:rPr>
            <a:t>отсутствие правовых оснований для оценки эффективности использования средств, источником финансирования которых являются средства бюджета</a:t>
          </a:r>
        </a:p>
      </dgm:t>
    </dgm:pt>
    <dgm:pt modelId="{9D295244-B1C7-4E0A-9E5C-0F97927EDE74}" type="parTrans" cxnId="{8E4409F4-6F28-4ADC-B846-6A3938AB97C8}">
      <dgm:prSet/>
      <dgm:spPr/>
      <dgm:t>
        <a:bodyPr/>
        <a:lstStyle/>
        <a:p>
          <a:endParaRPr lang="ru-RU"/>
        </a:p>
      </dgm:t>
    </dgm:pt>
    <dgm:pt modelId="{8EBB478D-9759-45D7-81A6-36C3EF071CE4}" type="sibTrans" cxnId="{8E4409F4-6F28-4ADC-B846-6A3938AB97C8}">
      <dgm:prSet/>
      <dgm:spPr/>
      <dgm:t>
        <a:bodyPr/>
        <a:lstStyle/>
        <a:p>
          <a:endParaRPr lang="ru-RU"/>
        </a:p>
      </dgm:t>
    </dgm:pt>
    <dgm:pt modelId="{DB29011F-CB8D-4D64-8000-9C13D6586354}">
      <dgm:prSet phldrT="[Текст]" custT="1"/>
      <dgm:spPr/>
      <dgm:t>
        <a:bodyPr/>
        <a:lstStyle/>
        <a:p>
          <a:pPr algn="ctr"/>
          <a:r>
            <a:rPr lang="ru-RU" sz="2200" b="0" dirty="0">
              <a:latin typeface="Times New Roman" panose="02020603050405020304" pitchFamily="18" charset="0"/>
              <a:cs typeface="Times New Roman" panose="02020603050405020304" pitchFamily="18" charset="0"/>
            </a:rPr>
            <a:t>закрепление за органами внутреннего государственного финансового контроля полномочий  только по контролю за соблюдением бюджетного законодательства Российской Федерации и иных нормативных правовых актов, регулирующих бюджетные правоотношения (в отличие от СП РФ)</a:t>
          </a:r>
        </a:p>
      </dgm:t>
    </dgm:pt>
    <dgm:pt modelId="{C3BE05B4-98B0-45A0-81D6-C9E2B7A3D234}" type="parTrans" cxnId="{4A39514A-58B3-4641-90CA-778BA8529575}">
      <dgm:prSet/>
      <dgm:spPr/>
      <dgm:t>
        <a:bodyPr/>
        <a:lstStyle/>
        <a:p>
          <a:endParaRPr lang="ru-RU"/>
        </a:p>
      </dgm:t>
    </dgm:pt>
    <dgm:pt modelId="{4970CFAC-5793-4AD8-90A7-5AFDEBFF542B}" type="sibTrans" cxnId="{4A39514A-58B3-4641-90CA-778BA8529575}">
      <dgm:prSet/>
      <dgm:spPr/>
      <dgm:t>
        <a:bodyPr/>
        <a:lstStyle/>
        <a:p>
          <a:endParaRPr lang="ru-RU"/>
        </a:p>
      </dgm:t>
    </dgm:pt>
    <dgm:pt modelId="{D669347C-3E66-4ED6-88A4-1FC4C38FBA7E}">
      <dgm:prSet custT="1"/>
      <dgm:spPr/>
      <dgm:t>
        <a:bodyPr/>
        <a:lstStyle/>
        <a:p>
          <a:pPr algn="ctr"/>
          <a:r>
            <a:rPr lang="ru-RU" sz="2200" b="0" dirty="0">
              <a:latin typeface="Times New Roman" panose="02020603050405020304" pitchFamily="18" charset="0"/>
              <a:cs typeface="Times New Roman" panose="02020603050405020304" pitchFamily="18" charset="0"/>
            </a:rPr>
            <a:t>ограничение источников получения информации, необходимой для осуществления полномочий по контролю в финансово-бюджетной сфере только объектами контроля и их контрагентами</a:t>
          </a:r>
        </a:p>
      </dgm:t>
    </dgm:pt>
    <dgm:pt modelId="{A8EB1688-691D-4BF8-B61C-31F517EBEDB1}" type="parTrans" cxnId="{F9558F88-C730-4033-A5CE-4582443C9464}">
      <dgm:prSet/>
      <dgm:spPr/>
      <dgm:t>
        <a:bodyPr/>
        <a:lstStyle/>
        <a:p>
          <a:endParaRPr lang="ru-RU"/>
        </a:p>
      </dgm:t>
    </dgm:pt>
    <dgm:pt modelId="{1C456A66-1A73-4FCF-B1AA-A751F1E0289A}" type="sibTrans" cxnId="{F9558F88-C730-4033-A5CE-4582443C9464}">
      <dgm:prSet/>
      <dgm:spPr/>
      <dgm:t>
        <a:bodyPr/>
        <a:lstStyle/>
        <a:p>
          <a:endParaRPr lang="ru-RU"/>
        </a:p>
      </dgm:t>
    </dgm:pt>
    <dgm:pt modelId="{1E30D885-31A2-484D-9D88-476D5F5BD413}" type="pres">
      <dgm:prSet presAssocID="{2FBC6F8E-E0F9-48AB-A49C-16E4A58D157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9522422-F12B-445D-B9F0-7254CE78CD02}" type="pres">
      <dgm:prSet presAssocID="{2FBC6F8E-E0F9-48AB-A49C-16E4A58D1573}" presName="Name1" presStyleCnt="0"/>
      <dgm:spPr/>
    </dgm:pt>
    <dgm:pt modelId="{BA6503A0-158C-4944-B2F0-DF8545C2B95D}" type="pres">
      <dgm:prSet presAssocID="{2FBC6F8E-E0F9-48AB-A49C-16E4A58D1573}" presName="cycle" presStyleCnt="0"/>
      <dgm:spPr/>
    </dgm:pt>
    <dgm:pt modelId="{FEE85DFD-845C-4D48-A06D-A99E1D72B9A2}" type="pres">
      <dgm:prSet presAssocID="{2FBC6F8E-E0F9-48AB-A49C-16E4A58D1573}" presName="srcNode" presStyleLbl="node1" presStyleIdx="0" presStyleCnt="4"/>
      <dgm:spPr/>
    </dgm:pt>
    <dgm:pt modelId="{CF25B39B-6FDC-4320-BEE1-7158B1FF6966}" type="pres">
      <dgm:prSet presAssocID="{2FBC6F8E-E0F9-48AB-A49C-16E4A58D1573}" presName="conn" presStyleLbl="parChTrans1D2" presStyleIdx="0" presStyleCnt="1"/>
      <dgm:spPr/>
      <dgm:t>
        <a:bodyPr/>
        <a:lstStyle/>
        <a:p>
          <a:endParaRPr lang="ru-RU"/>
        </a:p>
      </dgm:t>
    </dgm:pt>
    <dgm:pt modelId="{34DC481A-91E6-453E-B939-81C6070D5BE5}" type="pres">
      <dgm:prSet presAssocID="{2FBC6F8E-E0F9-48AB-A49C-16E4A58D1573}" presName="extraNode" presStyleLbl="node1" presStyleIdx="0" presStyleCnt="4"/>
      <dgm:spPr/>
    </dgm:pt>
    <dgm:pt modelId="{4E9F0F53-F975-4DB1-A4B1-F234F1AAA528}" type="pres">
      <dgm:prSet presAssocID="{2FBC6F8E-E0F9-48AB-A49C-16E4A58D1573}" presName="dstNode" presStyleLbl="node1" presStyleIdx="0" presStyleCnt="4"/>
      <dgm:spPr/>
    </dgm:pt>
    <dgm:pt modelId="{D3A96CE1-0F34-415F-A334-F13FBD35B0AB}" type="pres">
      <dgm:prSet presAssocID="{C97CA6C8-3E41-426D-A2C7-648D4A745EB9}" presName="text_1" presStyleLbl="node1" presStyleIdx="0" presStyleCnt="4" custScaleY="116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AE6B1-4E97-4D7B-B004-871FC07C4361}" type="pres">
      <dgm:prSet presAssocID="{C97CA6C8-3E41-426D-A2C7-648D4A745EB9}" presName="accent_1" presStyleCnt="0"/>
      <dgm:spPr/>
    </dgm:pt>
    <dgm:pt modelId="{4456DE01-92C8-4153-97C9-EFE6DC32E6A7}" type="pres">
      <dgm:prSet presAssocID="{C97CA6C8-3E41-426D-A2C7-648D4A745EB9}" presName="accentRepeatNode" presStyleLbl="solidFgAcc1" presStyleIdx="0" presStyleCnt="4"/>
      <dgm:spPr/>
    </dgm:pt>
    <dgm:pt modelId="{41E1DBA8-D077-47A4-B51B-E3C367C15515}" type="pres">
      <dgm:prSet presAssocID="{5917442E-5CF7-4B98-B351-F045A8E73B50}" presName="text_2" presStyleLbl="node1" presStyleIdx="1" presStyleCnt="4" custScaleY="118647" custLinFactNeighborX="-714" custLinFactNeighborY="-201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C5BD1-37A2-4A9E-9825-2B1152D38C89}" type="pres">
      <dgm:prSet presAssocID="{5917442E-5CF7-4B98-B351-F045A8E73B50}" presName="accent_2" presStyleCnt="0"/>
      <dgm:spPr/>
    </dgm:pt>
    <dgm:pt modelId="{6A0DFB6B-F756-45E4-8842-FE11344D0454}" type="pres">
      <dgm:prSet presAssocID="{5917442E-5CF7-4B98-B351-F045A8E73B50}" presName="accentRepeatNode" presStyleLbl="solidFgAcc1" presStyleIdx="1" presStyleCnt="4" custLinFactNeighborX="-2707" custLinFactNeighborY="-13109"/>
      <dgm:spPr/>
    </dgm:pt>
    <dgm:pt modelId="{B173452C-C14B-4484-B7EB-878E51737177}" type="pres">
      <dgm:prSet presAssocID="{DB29011F-CB8D-4D64-8000-9C13D6586354}" presName="text_3" presStyleLbl="node1" presStyleIdx="2" presStyleCnt="4" custScaleY="164120" custLinFactNeighborY="-8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6143D-9C98-46E9-8520-59C42CBF936D}" type="pres">
      <dgm:prSet presAssocID="{DB29011F-CB8D-4D64-8000-9C13D6586354}" presName="accent_3" presStyleCnt="0"/>
      <dgm:spPr/>
    </dgm:pt>
    <dgm:pt modelId="{6EA673C9-B875-4447-84D8-9D00928B386C}" type="pres">
      <dgm:prSet presAssocID="{DB29011F-CB8D-4D64-8000-9C13D6586354}" presName="accentRepeatNode" presStyleLbl="solidFgAcc1" presStyleIdx="2" presStyleCnt="4" custLinFactNeighborX="-6082" custLinFactNeighborY="-8741"/>
      <dgm:spPr/>
    </dgm:pt>
    <dgm:pt modelId="{8B12008C-E861-4D8D-9AEE-A6C20280307F}" type="pres">
      <dgm:prSet presAssocID="{D669347C-3E66-4ED6-88A4-1FC4C38FBA7E}" presName="text_4" presStyleLbl="node1" presStyleIdx="3" presStyleCnt="4" custScaleY="123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70A4A-2EBB-44BA-A3CD-98D3E6D74C34}" type="pres">
      <dgm:prSet presAssocID="{D669347C-3E66-4ED6-88A4-1FC4C38FBA7E}" presName="accent_4" presStyleCnt="0"/>
      <dgm:spPr/>
    </dgm:pt>
    <dgm:pt modelId="{A74BC7E0-A4B8-4F92-B360-319B0BFD66C8}" type="pres">
      <dgm:prSet presAssocID="{D669347C-3E66-4ED6-88A4-1FC4C38FBA7E}" presName="accentRepeatNode" presStyleLbl="solidFgAcc1" presStyleIdx="3" presStyleCnt="4"/>
      <dgm:spPr/>
    </dgm:pt>
  </dgm:ptLst>
  <dgm:cxnLst>
    <dgm:cxn modelId="{C158DCAD-B74A-4AA6-8CF4-E70190AED0EE}" type="presOf" srcId="{DB29011F-CB8D-4D64-8000-9C13D6586354}" destId="{B173452C-C14B-4484-B7EB-878E51737177}" srcOrd="0" destOrd="0" presId="urn:microsoft.com/office/officeart/2008/layout/VerticalCurvedList"/>
    <dgm:cxn modelId="{F9558F88-C730-4033-A5CE-4582443C9464}" srcId="{2FBC6F8E-E0F9-48AB-A49C-16E4A58D1573}" destId="{D669347C-3E66-4ED6-88A4-1FC4C38FBA7E}" srcOrd="3" destOrd="0" parTransId="{A8EB1688-691D-4BF8-B61C-31F517EBEDB1}" sibTransId="{1C456A66-1A73-4FCF-B1AA-A751F1E0289A}"/>
    <dgm:cxn modelId="{8E4409F4-6F28-4ADC-B846-6A3938AB97C8}" srcId="{2FBC6F8E-E0F9-48AB-A49C-16E4A58D1573}" destId="{5917442E-5CF7-4B98-B351-F045A8E73B50}" srcOrd="1" destOrd="0" parTransId="{9D295244-B1C7-4E0A-9E5C-0F97927EDE74}" sibTransId="{8EBB478D-9759-45D7-81A6-36C3EF071CE4}"/>
    <dgm:cxn modelId="{18809577-8BDD-4B1B-8482-5D03EBD5B3AF}" type="presOf" srcId="{1F4DB772-B73B-4DE9-B046-69A7CBF6129E}" destId="{CF25B39B-6FDC-4320-BEE1-7158B1FF6966}" srcOrd="0" destOrd="0" presId="urn:microsoft.com/office/officeart/2008/layout/VerticalCurvedList"/>
    <dgm:cxn modelId="{0EBC1897-D1EF-43A3-BBC1-AE2A7FB08468}" type="presOf" srcId="{D669347C-3E66-4ED6-88A4-1FC4C38FBA7E}" destId="{8B12008C-E861-4D8D-9AEE-A6C20280307F}" srcOrd="0" destOrd="0" presId="urn:microsoft.com/office/officeart/2008/layout/VerticalCurvedList"/>
    <dgm:cxn modelId="{4A39514A-58B3-4641-90CA-778BA8529575}" srcId="{2FBC6F8E-E0F9-48AB-A49C-16E4A58D1573}" destId="{DB29011F-CB8D-4D64-8000-9C13D6586354}" srcOrd="2" destOrd="0" parTransId="{C3BE05B4-98B0-45A0-81D6-C9E2B7A3D234}" sibTransId="{4970CFAC-5793-4AD8-90A7-5AFDEBFF542B}"/>
    <dgm:cxn modelId="{2CCDDD7E-EE3D-49D6-8FD8-63AA0EE3E6E8}" type="presOf" srcId="{C97CA6C8-3E41-426D-A2C7-648D4A745EB9}" destId="{D3A96CE1-0F34-415F-A334-F13FBD35B0AB}" srcOrd="0" destOrd="0" presId="urn:microsoft.com/office/officeart/2008/layout/VerticalCurvedList"/>
    <dgm:cxn modelId="{DDE9CC15-77E5-4E33-A5A5-71643BD2C37C}" type="presOf" srcId="{5917442E-5CF7-4B98-B351-F045A8E73B50}" destId="{41E1DBA8-D077-47A4-B51B-E3C367C15515}" srcOrd="0" destOrd="0" presId="urn:microsoft.com/office/officeart/2008/layout/VerticalCurvedList"/>
    <dgm:cxn modelId="{68EFEC7A-441C-4A8F-B761-BDD56750932C}" type="presOf" srcId="{2FBC6F8E-E0F9-48AB-A49C-16E4A58D1573}" destId="{1E30D885-31A2-484D-9D88-476D5F5BD413}" srcOrd="0" destOrd="0" presId="urn:microsoft.com/office/officeart/2008/layout/VerticalCurvedList"/>
    <dgm:cxn modelId="{D8D60006-093E-461D-9C3E-18F898FCC027}" srcId="{2FBC6F8E-E0F9-48AB-A49C-16E4A58D1573}" destId="{C97CA6C8-3E41-426D-A2C7-648D4A745EB9}" srcOrd="0" destOrd="0" parTransId="{96454D8A-ED73-4BD3-957F-68E1D0BC5AF2}" sibTransId="{1F4DB772-B73B-4DE9-B046-69A7CBF6129E}"/>
    <dgm:cxn modelId="{DBB74AA8-1DFE-4046-B673-789154EF2EA5}" type="presParOf" srcId="{1E30D885-31A2-484D-9D88-476D5F5BD413}" destId="{39522422-F12B-445D-B9F0-7254CE78CD02}" srcOrd="0" destOrd="0" presId="urn:microsoft.com/office/officeart/2008/layout/VerticalCurvedList"/>
    <dgm:cxn modelId="{6B4D7C52-194B-44DA-BAFE-386E57A4C546}" type="presParOf" srcId="{39522422-F12B-445D-B9F0-7254CE78CD02}" destId="{BA6503A0-158C-4944-B2F0-DF8545C2B95D}" srcOrd="0" destOrd="0" presId="urn:microsoft.com/office/officeart/2008/layout/VerticalCurvedList"/>
    <dgm:cxn modelId="{746ED17E-250C-4BD5-A87B-8609A479EDD3}" type="presParOf" srcId="{BA6503A0-158C-4944-B2F0-DF8545C2B95D}" destId="{FEE85DFD-845C-4D48-A06D-A99E1D72B9A2}" srcOrd="0" destOrd="0" presId="urn:microsoft.com/office/officeart/2008/layout/VerticalCurvedList"/>
    <dgm:cxn modelId="{30C85258-07C0-4EBF-B32A-E6CF1B605EE2}" type="presParOf" srcId="{BA6503A0-158C-4944-B2F0-DF8545C2B95D}" destId="{CF25B39B-6FDC-4320-BEE1-7158B1FF6966}" srcOrd="1" destOrd="0" presId="urn:microsoft.com/office/officeart/2008/layout/VerticalCurvedList"/>
    <dgm:cxn modelId="{DA79F087-86D6-4953-9FB1-EDA16816C3EA}" type="presParOf" srcId="{BA6503A0-158C-4944-B2F0-DF8545C2B95D}" destId="{34DC481A-91E6-453E-B939-81C6070D5BE5}" srcOrd="2" destOrd="0" presId="urn:microsoft.com/office/officeart/2008/layout/VerticalCurvedList"/>
    <dgm:cxn modelId="{352D60F6-067E-4F67-9E84-B4D3CC6A0F5A}" type="presParOf" srcId="{BA6503A0-158C-4944-B2F0-DF8545C2B95D}" destId="{4E9F0F53-F975-4DB1-A4B1-F234F1AAA528}" srcOrd="3" destOrd="0" presId="urn:microsoft.com/office/officeart/2008/layout/VerticalCurvedList"/>
    <dgm:cxn modelId="{80BA0B28-5B2E-4353-A328-228AD960C8BA}" type="presParOf" srcId="{39522422-F12B-445D-B9F0-7254CE78CD02}" destId="{D3A96CE1-0F34-415F-A334-F13FBD35B0AB}" srcOrd="1" destOrd="0" presId="urn:microsoft.com/office/officeart/2008/layout/VerticalCurvedList"/>
    <dgm:cxn modelId="{E41A1AD2-7386-44C6-97CC-55C52AD53A3C}" type="presParOf" srcId="{39522422-F12B-445D-B9F0-7254CE78CD02}" destId="{977AE6B1-4E97-4D7B-B004-871FC07C4361}" srcOrd="2" destOrd="0" presId="urn:microsoft.com/office/officeart/2008/layout/VerticalCurvedList"/>
    <dgm:cxn modelId="{7E56865E-257E-4651-AD50-1EFDD763EB24}" type="presParOf" srcId="{977AE6B1-4E97-4D7B-B004-871FC07C4361}" destId="{4456DE01-92C8-4153-97C9-EFE6DC32E6A7}" srcOrd="0" destOrd="0" presId="urn:microsoft.com/office/officeart/2008/layout/VerticalCurvedList"/>
    <dgm:cxn modelId="{10E80EE5-950A-42A4-9270-19DD9C2F9655}" type="presParOf" srcId="{39522422-F12B-445D-B9F0-7254CE78CD02}" destId="{41E1DBA8-D077-47A4-B51B-E3C367C15515}" srcOrd="3" destOrd="0" presId="urn:microsoft.com/office/officeart/2008/layout/VerticalCurvedList"/>
    <dgm:cxn modelId="{1BF05A3C-BDB6-4016-BB20-6F42AAC5B853}" type="presParOf" srcId="{39522422-F12B-445D-B9F0-7254CE78CD02}" destId="{926C5BD1-37A2-4A9E-9825-2B1152D38C89}" srcOrd="4" destOrd="0" presId="urn:microsoft.com/office/officeart/2008/layout/VerticalCurvedList"/>
    <dgm:cxn modelId="{167B1D5D-1AB2-4821-A58E-47E73B884AD9}" type="presParOf" srcId="{926C5BD1-37A2-4A9E-9825-2B1152D38C89}" destId="{6A0DFB6B-F756-45E4-8842-FE11344D0454}" srcOrd="0" destOrd="0" presId="urn:microsoft.com/office/officeart/2008/layout/VerticalCurvedList"/>
    <dgm:cxn modelId="{F55098E0-B058-41FE-8071-0326B01FF91C}" type="presParOf" srcId="{39522422-F12B-445D-B9F0-7254CE78CD02}" destId="{B173452C-C14B-4484-B7EB-878E51737177}" srcOrd="5" destOrd="0" presId="urn:microsoft.com/office/officeart/2008/layout/VerticalCurvedList"/>
    <dgm:cxn modelId="{231573AB-80F6-472E-9766-6ADBBC4A49A6}" type="presParOf" srcId="{39522422-F12B-445D-B9F0-7254CE78CD02}" destId="{4B06143D-9C98-46E9-8520-59C42CBF936D}" srcOrd="6" destOrd="0" presId="urn:microsoft.com/office/officeart/2008/layout/VerticalCurvedList"/>
    <dgm:cxn modelId="{BADFA013-2CA7-44E9-9DCA-6E3892E59472}" type="presParOf" srcId="{4B06143D-9C98-46E9-8520-59C42CBF936D}" destId="{6EA673C9-B875-4447-84D8-9D00928B386C}" srcOrd="0" destOrd="0" presId="urn:microsoft.com/office/officeart/2008/layout/VerticalCurvedList"/>
    <dgm:cxn modelId="{E72687F5-70DB-465C-A6B7-FA0DE02AC3BE}" type="presParOf" srcId="{39522422-F12B-445D-B9F0-7254CE78CD02}" destId="{8B12008C-E861-4D8D-9AEE-A6C20280307F}" srcOrd="7" destOrd="0" presId="urn:microsoft.com/office/officeart/2008/layout/VerticalCurvedList"/>
    <dgm:cxn modelId="{291648CD-5F95-4698-8AA4-E631B7E3172A}" type="presParOf" srcId="{39522422-F12B-445D-B9F0-7254CE78CD02}" destId="{3F770A4A-2EBB-44BA-A3CD-98D3E6D74C34}" srcOrd="8" destOrd="0" presId="urn:microsoft.com/office/officeart/2008/layout/VerticalCurvedList"/>
    <dgm:cxn modelId="{56CBD976-5C97-4DBA-94C2-9AB22D7F4B65}" type="presParOf" srcId="{3F770A4A-2EBB-44BA-A3CD-98D3E6D74C34}" destId="{A74BC7E0-A4B8-4F92-B360-319B0BFD66C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BC6F8E-E0F9-48AB-A49C-16E4A58D157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7CA6C8-3E41-426D-A2C7-648D4A745EB9}">
      <dgm:prSet phldrT="[Текст]" custT="1"/>
      <dgm:spPr/>
      <dgm:t>
        <a:bodyPr/>
        <a:lstStyle/>
        <a:p>
          <a:pPr algn="ctr"/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законодательное закрепление термина «средства, источником финансового обеспечения которых являются средства федерального бюджета», для целей статей 78-80 Бюджетного кодекса Российской Федерации</a:t>
          </a:r>
        </a:p>
      </dgm:t>
    </dgm:pt>
    <dgm:pt modelId="{96454D8A-ED73-4BD3-957F-68E1D0BC5AF2}" type="parTrans" cxnId="{D8D60006-093E-461D-9C3E-18F898FCC027}">
      <dgm:prSet/>
      <dgm:spPr/>
      <dgm:t>
        <a:bodyPr/>
        <a:lstStyle/>
        <a:p>
          <a:endParaRPr lang="ru-RU"/>
        </a:p>
      </dgm:t>
    </dgm:pt>
    <dgm:pt modelId="{1F4DB772-B73B-4DE9-B046-69A7CBF6129E}" type="sibTrans" cxnId="{D8D60006-093E-461D-9C3E-18F898FCC027}">
      <dgm:prSet/>
      <dgm:spPr/>
      <dgm:t>
        <a:bodyPr/>
        <a:lstStyle/>
        <a:p>
          <a:endParaRPr lang="ru-RU"/>
        </a:p>
      </dgm:t>
    </dgm:pt>
    <dgm:pt modelId="{5917442E-5CF7-4B98-B351-F045A8E73B50}">
      <dgm:prSet phldrT="[Текст]" custT="1"/>
      <dgm:spPr/>
      <dgm:t>
        <a:bodyPr/>
        <a:lstStyle/>
        <a:p>
          <a:pPr algn="ctr"/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утверждение перечня «институтов развития» нормативным правовым актом Правительства Российской Федерации в целях применения единых условий предоставления бюджетных средств</a:t>
          </a:r>
        </a:p>
      </dgm:t>
    </dgm:pt>
    <dgm:pt modelId="{9D295244-B1C7-4E0A-9E5C-0F97927EDE74}" type="parTrans" cxnId="{8E4409F4-6F28-4ADC-B846-6A3938AB97C8}">
      <dgm:prSet/>
      <dgm:spPr/>
      <dgm:t>
        <a:bodyPr/>
        <a:lstStyle/>
        <a:p>
          <a:endParaRPr lang="ru-RU"/>
        </a:p>
      </dgm:t>
    </dgm:pt>
    <dgm:pt modelId="{8EBB478D-9759-45D7-81A6-36C3EF071CE4}" type="sibTrans" cxnId="{8E4409F4-6F28-4ADC-B846-6A3938AB97C8}">
      <dgm:prSet/>
      <dgm:spPr/>
      <dgm:t>
        <a:bodyPr/>
        <a:lstStyle/>
        <a:p>
          <a:endParaRPr lang="ru-RU"/>
        </a:p>
      </dgm:t>
    </dgm:pt>
    <dgm:pt modelId="{DB29011F-CB8D-4D64-8000-9C13D6586354}">
      <dgm:prSet phldrT="[Текст]" custT="1"/>
      <dgm:spPr/>
      <dgm:t>
        <a:bodyPr/>
        <a:lstStyle/>
        <a:p>
          <a:pPr algn="ctr"/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формирование единых требований к отчетности «институтов развития» и условий предоставления бюджетных средств, а также установление критериев эффективности и правил оценки эффективности «средств, источником финансового обеспечения которых являются средства федерального бюджета»</a:t>
          </a:r>
        </a:p>
      </dgm:t>
    </dgm:pt>
    <dgm:pt modelId="{C3BE05B4-98B0-45A0-81D6-C9E2B7A3D234}" type="parTrans" cxnId="{4A39514A-58B3-4641-90CA-778BA8529575}">
      <dgm:prSet/>
      <dgm:spPr/>
      <dgm:t>
        <a:bodyPr/>
        <a:lstStyle/>
        <a:p>
          <a:endParaRPr lang="ru-RU"/>
        </a:p>
      </dgm:t>
    </dgm:pt>
    <dgm:pt modelId="{4970CFAC-5793-4AD8-90A7-5AFDEBFF542B}" type="sibTrans" cxnId="{4A39514A-58B3-4641-90CA-778BA8529575}">
      <dgm:prSet/>
      <dgm:spPr/>
      <dgm:t>
        <a:bodyPr/>
        <a:lstStyle/>
        <a:p>
          <a:endParaRPr lang="ru-RU"/>
        </a:p>
      </dgm:t>
    </dgm:pt>
    <dgm:pt modelId="{CB5D3DA2-6CC4-8D46-A936-0728960F6839}">
      <dgm:prSet phldrT="[Текст]" custT="1"/>
      <dgm:spPr/>
      <dgm:t>
        <a:bodyPr/>
        <a:lstStyle/>
        <a:p>
          <a:pPr algn="ctr"/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законодательное установление для лиц, не являющихся объектами контроля, обязанности </a:t>
          </a:r>
          <a:r>
            <a:rPr lang="ru-RU" sz="1800" dirty="0">
              <a:latin typeface="Times New Roman" panose="02020603050405020304" pitchFamily="18" charset="0"/>
              <a:cs typeface="Times New Roman" panose="02020603050405020304" pitchFamily="18" charset="0"/>
            </a:rPr>
            <a:t>оказывать содействие деятельности Федеральному казначейству, предоставлять по его запросам информацию, необходимую для выполнения его задач и функций</a:t>
          </a:r>
          <a:r>
            <a:rPr lang="ru-RU" sz="1800" b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CDC49B57-0F9F-0E40-B6B2-0BCEC1778B32}" type="parTrans" cxnId="{085271F8-4FD3-2143-8EFC-1F24B194240E}">
      <dgm:prSet/>
      <dgm:spPr/>
      <dgm:t>
        <a:bodyPr/>
        <a:lstStyle/>
        <a:p>
          <a:endParaRPr lang="ru-RU"/>
        </a:p>
      </dgm:t>
    </dgm:pt>
    <dgm:pt modelId="{4794D5BD-4327-4A44-875E-971E0EBAA1AC}" type="sibTrans" cxnId="{085271F8-4FD3-2143-8EFC-1F24B194240E}">
      <dgm:prSet/>
      <dgm:spPr/>
      <dgm:t>
        <a:bodyPr/>
        <a:lstStyle/>
        <a:p>
          <a:endParaRPr lang="ru-RU"/>
        </a:p>
      </dgm:t>
    </dgm:pt>
    <dgm:pt modelId="{1E30D885-31A2-484D-9D88-476D5F5BD413}" type="pres">
      <dgm:prSet presAssocID="{2FBC6F8E-E0F9-48AB-A49C-16E4A58D157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39522422-F12B-445D-B9F0-7254CE78CD02}" type="pres">
      <dgm:prSet presAssocID="{2FBC6F8E-E0F9-48AB-A49C-16E4A58D1573}" presName="Name1" presStyleCnt="0"/>
      <dgm:spPr/>
    </dgm:pt>
    <dgm:pt modelId="{BA6503A0-158C-4944-B2F0-DF8545C2B95D}" type="pres">
      <dgm:prSet presAssocID="{2FBC6F8E-E0F9-48AB-A49C-16E4A58D1573}" presName="cycle" presStyleCnt="0"/>
      <dgm:spPr/>
    </dgm:pt>
    <dgm:pt modelId="{FEE85DFD-845C-4D48-A06D-A99E1D72B9A2}" type="pres">
      <dgm:prSet presAssocID="{2FBC6F8E-E0F9-48AB-A49C-16E4A58D1573}" presName="srcNode" presStyleLbl="node1" presStyleIdx="0" presStyleCnt="4"/>
      <dgm:spPr/>
    </dgm:pt>
    <dgm:pt modelId="{CF25B39B-6FDC-4320-BEE1-7158B1FF6966}" type="pres">
      <dgm:prSet presAssocID="{2FBC6F8E-E0F9-48AB-A49C-16E4A58D1573}" presName="conn" presStyleLbl="parChTrans1D2" presStyleIdx="0" presStyleCnt="1"/>
      <dgm:spPr/>
      <dgm:t>
        <a:bodyPr/>
        <a:lstStyle/>
        <a:p>
          <a:endParaRPr lang="ru-RU"/>
        </a:p>
      </dgm:t>
    </dgm:pt>
    <dgm:pt modelId="{34DC481A-91E6-453E-B939-81C6070D5BE5}" type="pres">
      <dgm:prSet presAssocID="{2FBC6F8E-E0F9-48AB-A49C-16E4A58D1573}" presName="extraNode" presStyleLbl="node1" presStyleIdx="0" presStyleCnt="4"/>
      <dgm:spPr/>
    </dgm:pt>
    <dgm:pt modelId="{4E9F0F53-F975-4DB1-A4B1-F234F1AAA528}" type="pres">
      <dgm:prSet presAssocID="{2FBC6F8E-E0F9-48AB-A49C-16E4A58D1573}" presName="dstNode" presStyleLbl="node1" presStyleIdx="0" presStyleCnt="4"/>
      <dgm:spPr/>
    </dgm:pt>
    <dgm:pt modelId="{D3A96CE1-0F34-415F-A334-F13FBD35B0AB}" type="pres">
      <dgm:prSet presAssocID="{C97CA6C8-3E41-426D-A2C7-648D4A745EB9}" presName="text_1" presStyleLbl="node1" presStyleIdx="0" presStyleCnt="4" custScaleY="1168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AE6B1-4E97-4D7B-B004-871FC07C4361}" type="pres">
      <dgm:prSet presAssocID="{C97CA6C8-3E41-426D-A2C7-648D4A745EB9}" presName="accent_1" presStyleCnt="0"/>
      <dgm:spPr/>
    </dgm:pt>
    <dgm:pt modelId="{4456DE01-92C8-4153-97C9-EFE6DC32E6A7}" type="pres">
      <dgm:prSet presAssocID="{C97CA6C8-3E41-426D-A2C7-648D4A745EB9}" presName="accentRepeatNode" presStyleLbl="solidFgAcc1" presStyleIdx="0" presStyleCnt="4"/>
      <dgm:spPr/>
    </dgm:pt>
    <dgm:pt modelId="{41E1DBA8-D077-47A4-B51B-E3C367C15515}" type="pres">
      <dgm:prSet presAssocID="{5917442E-5CF7-4B98-B351-F045A8E73B50}" presName="text_2" presStyleLbl="node1" presStyleIdx="1" presStyleCnt="4" custScaleY="118647" custLinFactNeighborX="-714" custLinFactNeighborY="-201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6C5BD1-37A2-4A9E-9825-2B1152D38C89}" type="pres">
      <dgm:prSet presAssocID="{5917442E-5CF7-4B98-B351-F045A8E73B50}" presName="accent_2" presStyleCnt="0"/>
      <dgm:spPr/>
    </dgm:pt>
    <dgm:pt modelId="{6A0DFB6B-F756-45E4-8842-FE11344D0454}" type="pres">
      <dgm:prSet presAssocID="{5917442E-5CF7-4B98-B351-F045A8E73B50}" presName="accentRepeatNode" presStyleLbl="solidFgAcc1" presStyleIdx="1" presStyleCnt="4" custLinFactNeighborX="-2707" custLinFactNeighborY="-13109"/>
      <dgm:spPr/>
    </dgm:pt>
    <dgm:pt modelId="{B173452C-C14B-4484-B7EB-878E51737177}" type="pres">
      <dgm:prSet presAssocID="{DB29011F-CB8D-4D64-8000-9C13D6586354}" presName="text_3" presStyleLbl="node1" presStyleIdx="2" presStyleCnt="4" custScaleY="164120" custLinFactNeighborY="-86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06143D-9C98-46E9-8520-59C42CBF936D}" type="pres">
      <dgm:prSet presAssocID="{DB29011F-CB8D-4D64-8000-9C13D6586354}" presName="accent_3" presStyleCnt="0"/>
      <dgm:spPr/>
    </dgm:pt>
    <dgm:pt modelId="{6EA673C9-B875-4447-84D8-9D00928B386C}" type="pres">
      <dgm:prSet presAssocID="{DB29011F-CB8D-4D64-8000-9C13D6586354}" presName="accentRepeatNode" presStyleLbl="solidFgAcc1" presStyleIdx="2" presStyleCnt="4" custLinFactNeighborX="-6082" custLinFactNeighborY="-8741"/>
      <dgm:spPr/>
    </dgm:pt>
    <dgm:pt modelId="{499964C9-2B61-9943-8F0D-2D7EE0011F3E}" type="pres">
      <dgm:prSet presAssocID="{CB5D3DA2-6CC4-8D46-A936-0728960F6839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80182C-46A8-8A48-A1C2-BFA3E5A25E37}" type="pres">
      <dgm:prSet presAssocID="{CB5D3DA2-6CC4-8D46-A936-0728960F6839}" presName="accent_4" presStyleCnt="0"/>
      <dgm:spPr/>
    </dgm:pt>
    <dgm:pt modelId="{5FC712D5-B51B-9243-9CB2-197042BF5DDF}" type="pres">
      <dgm:prSet presAssocID="{CB5D3DA2-6CC4-8D46-A936-0728960F6839}" presName="accentRepeatNode" presStyleLbl="solidFgAcc1" presStyleIdx="3" presStyleCnt="4"/>
      <dgm:spPr/>
    </dgm:pt>
  </dgm:ptLst>
  <dgm:cxnLst>
    <dgm:cxn modelId="{68EFEC7A-441C-4A8F-B761-BDD56750932C}" type="presOf" srcId="{2FBC6F8E-E0F9-48AB-A49C-16E4A58D1573}" destId="{1E30D885-31A2-484D-9D88-476D5F5BD413}" srcOrd="0" destOrd="0" presId="urn:microsoft.com/office/officeart/2008/layout/VerticalCurvedList"/>
    <dgm:cxn modelId="{DDE9CC15-77E5-4E33-A5A5-71643BD2C37C}" type="presOf" srcId="{5917442E-5CF7-4B98-B351-F045A8E73B50}" destId="{41E1DBA8-D077-47A4-B51B-E3C367C15515}" srcOrd="0" destOrd="0" presId="urn:microsoft.com/office/officeart/2008/layout/VerticalCurvedList"/>
    <dgm:cxn modelId="{D8D60006-093E-461D-9C3E-18F898FCC027}" srcId="{2FBC6F8E-E0F9-48AB-A49C-16E4A58D1573}" destId="{C97CA6C8-3E41-426D-A2C7-648D4A745EB9}" srcOrd="0" destOrd="0" parTransId="{96454D8A-ED73-4BD3-957F-68E1D0BC5AF2}" sibTransId="{1F4DB772-B73B-4DE9-B046-69A7CBF6129E}"/>
    <dgm:cxn modelId="{18809577-8BDD-4B1B-8482-5D03EBD5B3AF}" type="presOf" srcId="{1F4DB772-B73B-4DE9-B046-69A7CBF6129E}" destId="{CF25B39B-6FDC-4320-BEE1-7158B1FF6966}" srcOrd="0" destOrd="0" presId="urn:microsoft.com/office/officeart/2008/layout/VerticalCurvedList"/>
    <dgm:cxn modelId="{C158DCAD-B74A-4AA6-8CF4-E70190AED0EE}" type="presOf" srcId="{DB29011F-CB8D-4D64-8000-9C13D6586354}" destId="{B173452C-C14B-4484-B7EB-878E51737177}" srcOrd="0" destOrd="0" presId="urn:microsoft.com/office/officeart/2008/layout/VerticalCurvedList"/>
    <dgm:cxn modelId="{085271F8-4FD3-2143-8EFC-1F24B194240E}" srcId="{2FBC6F8E-E0F9-48AB-A49C-16E4A58D1573}" destId="{CB5D3DA2-6CC4-8D46-A936-0728960F6839}" srcOrd="3" destOrd="0" parTransId="{CDC49B57-0F9F-0E40-B6B2-0BCEC1778B32}" sibTransId="{4794D5BD-4327-4A44-875E-971E0EBAA1AC}"/>
    <dgm:cxn modelId="{8E4409F4-6F28-4ADC-B846-6A3938AB97C8}" srcId="{2FBC6F8E-E0F9-48AB-A49C-16E4A58D1573}" destId="{5917442E-5CF7-4B98-B351-F045A8E73B50}" srcOrd="1" destOrd="0" parTransId="{9D295244-B1C7-4E0A-9E5C-0F97927EDE74}" sibTransId="{8EBB478D-9759-45D7-81A6-36C3EF071CE4}"/>
    <dgm:cxn modelId="{4A39514A-58B3-4641-90CA-778BA8529575}" srcId="{2FBC6F8E-E0F9-48AB-A49C-16E4A58D1573}" destId="{DB29011F-CB8D-4D64-8000-9C13D6586354}" srcOrd="2" destOrd="0" parTransId="{C3BE05B4-98B0-45A0-81D6-C9E2B7A3D234}" sibTransId="{4970CFAC-5793-4AD8-90A7-5AFDEBFF542B}"/>
    <dgm:cxn modelId="{2CCDDD7E-EE3D-49D6-8FD8-63AA0EE3E6E8}" type="presOf" srcId="{C97CA6C8-3E41-426D-A2C7-648D4A745EB9}" destId="{D3A96CE1-0F34-415F-A334-F13FBD35B0AB}" srcOrd="0" destOrd="0" presId="urn:microsoft.com/office/officeart/2008/layout/VerticalCurvedList"/>
    <dgm:cxn modelId="{DD6B9A7D-E7D1-F24E-A96F-F93EF1239492}" type="presOf" srcId="{CB5D3DA2-6CC4-8D46-A936-0728960F6839}" destId="{499964C9-2B61-9943-8F0D-2D7EE0011F3E}" srcOrd="0" destOrd="0" presId="urn:microsoft.com/office/officeart/2008/layout/VerticalCurvedList"/>
    <dgm:cxn modelId="{DBB74AA8-1DFE-4046-B673-789154EF2EA5}" type="presParOf" srcId="{1E30D885-31A2-484D-9D88-476D5F5BD413}" destId="{39522422-F12B-445D-B9F0-7254CE78CD02}" srcOrd="0" destOrd="0" presId="urn:microsoft.com/office/officeart/2008/layout/VerticalCurvedList"/>
    <dgm:cxn modelId="{6B4D7C52-194B-44DA-BAFE-386E57A4C546}" type="presParOf" srcId="{39522422-F12B-445D-B9F0-7254CE78CD02}" destId="{BA6503A0-158C-4944-B2F0-DF8545C2B95D}" srcOrd="0" destOrd="0" presId="urn:microsoft.com/office/officeart/2008/layout/VerticalCurvedList"/>
    <dgm:cxn modelId="{746ED17E-250C-4BD5-A87B-8609A479EDD3}" type="presParOf" srcId="{BA6503A0-158C-4944-B2F0-DF8545C2B95D}" destId="{FEE85DFD-845C-4D48-A06D-A99E1D72B9A2}" srcOrd="0" destOrd="0" presId="urn:microsoft.com/office/officeart/2008/layout/VerticalCurvedList"/>
    <dgm:cxn modelId="{30C85258-07C0-4EBF-B32A-E6CF1B605EE2}" type="presParOf" srcId="{BA6503A0-158C-4944-B2F0-DF8545C2B95D}" destId="{CF25B39B-6FDC-4320-BEE1-7158B1FF6966}" srcOrd="1" destOrd="0" presId="urn:microsoft.com/office/officeart/2008/layout/VerticalCurvedList"/>
    <dgm:cxn modelId="{DA79F087-86D6-4953-9FB1-EDA16816C3EA}" type="presParOf" srcId="{BA6503A0-158C-4944-B2F0-DF8545C2B95D}" destId="{34DC481A-91E6-453E-B939-81C6070D5BE5}" srcOrd="2" destOrd="0" presId="urn:microsoft.com/office/officeart/2008/layout/VerticalCurvedList"/>
    <dgm:cxn modelId="{352D60F6-067E-4F67-9E84-B4D3CC6A0F5A}" type="presParOf" srcId="{BA6503A0-158C-4944-B2F0-DF8545C2B95D}" destId="{4E9F0F53-F975-4DB1-A4B1-F234F1AAA528}" srcOrd="3" destOrd="0" presId="urn:microsoft.com/office/officeart/2008/layout/VerticalCurvedList"/>
    <dgm:cxn modelId="{80BA0B28-5B2E-4353-A328-228AD960C8BA}" type="presParOf" srcId="{39522422-F12B-445D-B9F0-7254CE78CD02}" destId="{D3A96CE1-0F34-415F-A334-F13FBD35B0AB}" srcOrd="1" destOrd="0" presId="urn:microsoft.com/office/officeart/2008/layout/VerticalCurvedList"/>
    <dgm:cxn modelId="{E41A1AD2-7386-44C6-97CC-55C52AD53A3C}" type="presParOf" srcId="{39522422-F12B-445D-B9F0-7254CE78CD02}" destId="{977AE6B1-4E97-4D7B-B004-871FC07C4361}" srcOrd="2" destOrd="0" presId="urn:microsoft.com/office/officeart/2008/layout/VerticalCurvedList"/>
    <dgm:cxn modelId="{7E56865E-257E-4651-AD50-1EFDD763EB24}" type="presParOf" srcId="{977AE6B1-4E97-4D7B-B004-871FC07C4361}" destId="{4456DE01-92C8-4153-97C9-EFE6DC32E6A7}" srcOrd="0" destOrd="0" presId="urn:microsoft.com/office/officeart/2008/layout/VerticalCurvedList"/>
    <dgm:cxn modelId="{10E80EE5-950A-42A4-9270-19DD9C2F9655}" type="presParOf" srcId="{39522422-F12B-445D-B9F0-7254CE78CD02}" destId="{41E1DBA8-D077-47A4-B51B-E3C367C15515}" srcOrd="3" destOrd="0" presId="urn:microsoft.com/office/officeart/2008/layout/VerticalCurvedList"/>
    <dgm:cxn modelId="{1BF05A3C-BDB6-4016-BB20-6F42AAC5B853}" type="presParOf" srcId="{39522422-F12B-445D-B9F0-7254CE78CD02}" destId="{926C5BD1-37A2-4A9E-9825-2B1152D38C89}" srcOrd="4" destOrd="0" presId="urn:microsoft.com/office/officeart/2008/layout/VerticalCurvedList"/>
    <dgm:cxn modelId="{167B1D5D-1AB2-4821-A58E-47E73B884AD9}" type="presParOf" srcId="{926C5BD1-37A2-4A9E-9825-2B1152D38C89}" destId="{6A0DFB6B-F756-45E4-8842-FE11344D0454}" srcOrd="0" destOrd="0" presId="urn:microsoft.com/office/officeart/2008/layout/VerticalCurvedList"/>
    <dgm:cxn modelId="{F55098E0-B058-41FE-8071-0326B01FF91C}" type="presParOf" srcId="{39522422-F12B-445D-B9F0-7254CE78CD02}" destId="{B173452C-C14B-4484-B7EB-878E51737177}" srcOrd="5" destOrd="0" presId="urn:microsoft.com/office/officeart/2008/layout/VerticalCurvedList"/>
    <dgm:cxn modelId="{231573AB-80F6-472E-9766-6ADBBC4A49A6}" type="presParOf" srcId="{39522422-F12B-445D-B9F0-7254CE78CD02}" destId="{4B06143D-9C98-46E9-8520-59C42CBF936D}" srcOrd="6" destOrd="0" presId="urn:microsoft.com/office/officeart/2008/layout/VerticalCurvedList"/>
    <dgm:cxn modelId="{BADFA013-2CA7-44E9-9DCA-6E3892E59472}" type="presParOf" srcId="{4B06143D-9C98-46E9-8520-59C42CBF936D}" destId="{6EA673C9-B875-4447-84D8-9D00928B386C}" srcOrd="0" destOrd="0" presId="urn:microsoft.com/office/officeart/2008/layout/VerticalCurvedList"/>
    <dgm:cxn modelId="{1F78AEA9-A3D6-CC43-96B4-2BFD6B8439FD}" type="presParOf" srcId="{39522422-F12B-445D-B9F0-7254CE78CD02}" destId="{499964C9-2B61-9943-8F0D-2D7EE0011F3E}" srcOrd="7" destOrd="0" presId="urn:microsoft.com/office/officeart/2008/layout/VerticalCurvedList"/>
    <dgm:cxn modelId="{9F4D86CC-760A-844B-A610-295B6362EF7E}" type="presParOf" srcId="{39522422-F12B-445D-B9F0-7254CE78CD02}" destId="{DF80182C-46A8-8A48-A1C2-BFA3E5A25E37}" srcOrd="8" destOrd="0" presId="urn:microsoft.com/office/officeart/2008/layout/VerticalCurvedList"/>
    <dgm:cxn modelId="{F6F99F30-3AFE-1D4C-B8BB-F0A33954CCC4}" type="presParOf" srcId="{DF80182C-46A8-8A48-A1C2-BFA3E5A25E37}" destId="{5FC712D5-B51B-9243-9CB2-197042BF5DD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B775A1-5890-4878-8F75-315C8A28FFB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8BB1C5-1802-4D0B-9B89-CB56F72C4C84}">
      <dgm:prSet phldrT="[Текст]" custT="1"/>
      <dgm:spPr/>
      <dgm:t>
        <a:bodyPr/>
        <a:lstStyle/>
        <a:p>
          <a:r>
            <a:rPr lang="ru-RU" sz="1800" dirty="0">
              <a:solidFill>
                <a:srgbClr val="2F5597"/>
              </a:solidFill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rPr>
            <a:t>часть 3 статья 266.1 БК РФ</a:t>
          </a:r>
        </a:p>
      </dgm:t>
    </dgm:pt>
    <dgm:pt modelId="{39BEE761-0863-48CA-8132-622E70CA9F5F}" type="parTrans" cxnId="{6BEA4945-B68F-4CD8-85B7-1D59346BC27D}">
      <dgm:prSet/>
      <dgm:spPr/>
      <dgm:t>
        <a:bodyPr/>
        <a:lstStyle/>
        <a:p>
          <a:endParaRPr lang="ru-RU">
            <a:solidFill>
              <a:srgbClr val="2F5597"/>
            </a:solidFill>
            <a:latin typeface="Open Sans Condensed" panose="020B0604020202020204" pitchFamily="34" charset="0"/>
            <a:ea typeface="Open Sans Condensed" panose="020B0604020202020204" pitchFamily="34" charset="0"/>
            <a:cs typeface="Open Sans Condensed" panose="020B0604020202020204" pitchFamily="34" charset="0"/>
          </a:endParaRPr>
        </a:p>
      </dgm:t>
    </dgm:pt>
    <dgm:pt modelId="{58D7B04B-56BF-4B90-974C-E1E89B463719}" type="sibTrans" cxnId="{6BEA4945-B68F-4CD8-85B7-1D59346BC27D}">
      <dgm:prSet/>
      <dgm:spPr/>
      <dgm:t>
        <a:bodyPr/>
        <a:lstStyle/>
        <a:p>
          <a:endParaRPr lang="ru-RU">
            <a:solidFill>
              <a:srgbClr val="2F5597"/>
            </a:solidFill>
            <a:latin typeface="Open Sans Condensed" panose="020B0604020202020204" pitchFamily="34" charset="0"/>
            <a:ea typeface="Open Sans Condensed" panose="020B0604020202020204" pitchFamily="34" charset="0"/>
            <a:cs typeface="Open Sans Condensed" panose="020B0604020202020204" pitchFamily="34" charset="0"/>
          </a:endParaRPr>
        </a:p>
      </dgm:t>
    </dgm:pt>
    <dgm:pt modelId="{A6DB103D-C157-473A-A844-069D7ECCE59F}">
      <dgm:prSet phldrT="[Текст]" custT="1"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органы государственной безопасности, правоохранительные органы, Центральный банк Российской Федерации, финансовые органы, налоговые органы и иные органы государственной власти (государственные органы), иные организации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обязаны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оказывать содействие 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деятельности Федеральному казначейству, </a:t>
          </a:r>
          <a:r>
            <a:rPr lang="ru-RU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предоставлять</a:t>
          </a: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по его запросам информацию, необходимую для выполнения его задач и функций</a:t>
          </a:r>
          <a:endParaRPr lang="ru-RU" sz="2000" kern="1200" dirty="0">
            <a:solidFill>
              <a:srgbClr val="2F5597"/>
            </a:solidFill>
            <a:latin typeface="Times New Roman" panose="02020603050405020304" pitchFamily="18" charset="0"/>
            <a:ea typeface="Open Sans Condensed" panose="020B0604020202020204" pitchFamily="34" charset="0"/>
            <a:cs typeface="Times New Roman" panose="02020603050405020304" pitchFamily="18" charset="0"/>
          </a:endParaRPr>
        </a:p>
      </dgm:t>
    </dgm:pt>
    <dgm:pt modelId="{695B8A88-B9B0-45AA-BB6E-D31ABA298EBE}" type="parTrans" cxnId="{C8952ECB-3F45-4F0E-857A-0EA36CA31D6F}">
      <dgm:prSet/>
      <dgm:spPr/>
      <dgm:t>
        <a:bodyPr/>
        <a:lstStyle/>
        <a:p>
          <a:endParaRPr lang="ru-RU">
            <a:solidFill>
              <a:srgbClr val="2F5597"/>
            </a:solidFill>
            <a:latin typeface="Open Sans Condensed" panose="020B0604020202020204" pitchFamily="34" charset="0"/>
            <a:ea typeface="Open Sans Condensed" panose="020B0604020202020204" pitchFamily="34" charset="0"/>
            <a:cs typeface="Open Sans Condensed" panose="020B0604020202020204" pitchFamily="34" charset="0"/>
          </a:endParaRPr>
        </a:p>
      </dgm:t>
    </dgm:pt>
    <dgm:pt modelId="{61CE6070-CC40-4C9E-A664-6064B29C7EC8}" type="sibTrans" cxnId="{C8952ECB-3F45-4F0E-857A-0EA36CA31D6F}">
      <dgm:prSet/>
      <dgm:spPr/>
      <dgm:t>
        <a:bodyPr/>
        <a:lstStyle/>
        <a:p>
          <a:endParaRPr lang="ru-RU">
            <a:solidFill>
              <a:srgbClr val="2F5597"/>
            </a:solidFill>
            <a:latin typeface="Open Sans Condensed" panose="020B0604020202020204" pitchFamily="34" charset="0"/>
            <a:ea typeface="Open Sans Condensed" panose="020B0604020202020204" pitchFamily="34" charset="0"/>
            <a:cs typeface="Open Sans Condensed" panose="020B0604020202020204" pitchFamily="34" charset="0"/>
          </a:endParaRPr>
        </a:p>
      </dgm:t>
    </dgm:pt>
    <dgm:pt modelId="{1CD3D854-6EAD-AB42-96F0-D30E9BB4D39F}">
      <dgm:prSet phldrT="[Текст]"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2F5597"/>
              </a:solidFill>
              <a:latin typeface="Times New Roman" panose="02020603050405020304" pitchFamily="18" charset="0"/>
              <a:ea typeface="Open Sans Condensed" panose="020B0604020202020204" pitchFamily="34" charset="0"/>
              <a:cs typeface="Times New Roman" panose="02020603050405020304" pitchFamily="18" charset="0"/>
            </a:rPr>
            <a:t>подпункт «а» пункта 10 Порядка </a:t>
          </a:r>
        </a:p>
      </dgm:t>
    </dgm:pt>
    <dgm:pt modelId="{9447B010-C81E-0644-8056-1A9601522653}" type="parTrans" cxnId="{3F15B828-05E9-A34E-A707-A2941A5CCEC9}">
      <dgm:prSet/>
      <dgm:spPr/>
      <dgm:t>
        <a:bodyPr/>
        <a:lstStyle/>
        <a:p>
          <a:endParaRPr lang="ru-RU"/>
        </a:p>
      </dgm:t>
    </dgm:pt>
    <dgm:pt modelId="{B245D767-11E2-FF47-ADD1-680374622A4B}" type="sibTrans" cxnId="{3F15B828-05E9-A34E-A707-A2941A5CCEC9}">
      <dgm:prSet/>
      <dgm:spPr/>
      <dgm:t>
        <a:bodyPr/>
        <a:lstStyle/>
        <a:p>
          <a:endParaRPr lang="ru-RU"/>
        </a:p>
      </dgm:t>
    </dgm:pt>
    <dgm:pt modelId="{2801B8D6-9254-5A41-87B7-1A93A97BB0A0}">
      <dgm:prSet/>
      <dgm:spPr>
        <a:solidFill>
          <a:schemeClr val="accent1">
            <a:lumMod val="40000"/>
            <a:lumOff val="60000"/>
            <a:alpha val="90000"/>
          </a:schemeClr>
        </a:solidFill>
      </dgm:spPr>
      <dgm:t>
        <a:bodyPr/>
        <a:lstStyle/>
        <a:p>
          <a:pPr algn="just"/>
          <a:r>
            <a:rPr lang="ru-RU" b="1" u="none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запрашивать и получать от объектов контроля</a:t>
          </a:r>
          <a:r>
            <a:rPr lang="ru-RU" u="none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а также от </a:t>
          </a:r>
          <a:r>
            <a:rPr lang="ru-RU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органов государственной безопасности ….. иных организаций, </a:t>
          </a:r>
          <a:r>
            <a:rPr lang="ru-RU" b="1" u="none" dirty="0">
              <a:latin typeface="Times New Roman" panose="02020603050405020304" pitchFamily="18" charset="0"/>
              <a:cs typeface="Times New Roman" panose="02020603050405020304" pitchFamily="18" charset="0"/>
            </a:rPr>
            <a:t>не являющихся объектами контроля,</a:t>
          </a:r>
          <a:r>
            <a:rPr lang="ru-RU" u="none" dirty="0">
              <a:latin typeface="Times New Roman" panose="02020603050405020304" pitchFamily="18" charset="0"/>
              <a:cs typeface="Times New Roman" panose="02020603050405020304" pitchFamily="18" charset="0"/>
            </a:rPr>
            <a:t> на основании мотивированного запроса в письменной форме информацию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, документы и материалы, объяснения в письменной и устной формах, необходимые для проведения контрольных мероприятий</a:t>
          </a:r>
        </a:p>
      </dgm:t>
    </dgm:pt>
    <dgm:pt modelId="{2D3F62E9-6010-5441-B1E3-7641670ED135}" type="parTrans" cxnId="{1B3A8269-6A12-D746-BE3A-989093C5CD09}">
      <dgm:prSet/>
      <dgm:spPr/>
      <dgm:t>
        <a:bodyPr/>
        <a:lstStyle/>
        <a:p>
          <a:endParaRPr lang="ru-RU"/>
        </a:p>
      </dgm:t>
    </dgm:pt>
    <dgm:pt modelId="{E95E67C0-5B76-9B4F-A86A-7AF55C8439DB}" type="sibTrans" cxnId="{1B3A8269-6A12-D746-BE3A-989093C5CD09}">
      <dgm:prSet/>
      <dgm:spPr/>
      <dgm:t>
        <a:bodyPr/>
        <a:lstStyle/>
        <a:p>
          <a:endParaRPr lang="ru-RU"/>
        </a:p>
      </dgm:t>
    </dgm:pt>
    <dgm:pt modelId="{4CA41F1F-1535-4F68-AAE9-6B06B30DBE05}" type="pres">
      <dgm:prSet presAssocID="{63B775A1-5890-4878-8F75-315C8A28FF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10D29F-C10C-4307-ADB2-62A9DBF0FBED}" type="pres">
      <dgm:prSet presAssocID="{748BB1C5-1802-4D0B-9B89-CB56F72C4C84}" presName="composite" presStyleCnt="0"/>
      <dgm:spPr/>
    </dgm:pt>
    <dgm:pt modelId="{D179E9B4-2DBF-43E4-B146-31701FB5794B}" type="pres">
      <dgm:prSet presAssocID="{748BB1C5-1802-4D0B-9B89-CB56F72C4C84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1227EF-D361-4EF6-8716-31DBA842A958}" type="pres">
      <dgm:prSet presAssocID="{748BB1C5-1802-4D0B-9B89-CB56F72C4C84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A20F1A-BD60-944C-9F7A-EC6F39759264}" type="pres">
      <dgm:prSet presAssocID="{58D7B04B-56BF-4B90-974C-E1E89B463719}" presName="sp" presStyleCnt="0"/>
      <dgm:spPr/>
    </dgm:pt>
    <dgm:pt modelId="{2CD3ACA4-A4E3-4F49-8300-633F91F16BB7}" type="pres">
      <dgm:prSet presAssocID="{1CD3D854-6EAD-AB42-96F0-D30E9BB4D39F}" presName="composite" presStyleCnt="0"/>
      <dgm:spPr/>
    </dgm:pt>
    <dgm:pt modelId="{DD200301-0616-FA49-B1A1-1866DB8695C5}" type="pres">
      <dgm:prSet presAssocID="{1CD3D854-6EAD-AB42-96F0-D30E9BB4D39F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082AC7-38F8-974D-A52A-189605BDCA58}" type="pres">
      <dgm:prSet presAssocID="{1CD3D854-6EAD-AB42-96F0-D30E9BB4D39F}" presName="descendantText" presStyleLbl="alignAcc1" presStyleIdx="1" presStyleCnt="2" custLinFactNeighborX="3026" custLinFactNeighborY="-29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EA4945-B68F-4CD8-85B7-1D59346BC27D}" srcId="{63B775A1-5890-4878-8F75-315C8A28FFB3}" destId="{748BB1C5-1802-4D0B-9B89-CB56F72C4C84}" srcOrd="0" destOrd="0" parTransId="{39BEE761-0863-48CA-8132-622E70CA9F5F}" sibTransId="{58D7B04B-56BF-4B90-974C-E1E89B463719}"/>
    <dgm:cxn modelId="{C8952ECB-3F45-4F0E-857A-0EA36CA31D6F}" srcId="{748BB1C5-1802-4D0B-9B89-CB56F72C4C84}" destId="{A6DB103D-C157-473A-A844-069D7ECCE59F}" srcOrd="0" destOrd="0" parTransId="{695B8A88-B9B0-45AA-BB6E-D31ABA298EBE}" sibTransId="{61CE6070-CC40-4C9E-A664-6064B29C7EC8}"/>
    <dgm:cxn modelId="{97D35AD5-1466-434C-9AA2-7878A4468C6E}" type="presOf" srcId="{A6DB103D-C157-473A-A844-069D7ECCE59F}" destId="{461227EF-D361-4EF6-8716-31DBA842A958}" srcOrd="0" destOrd="0" presId="urn:microsoft.com/office/officeart/2005/8/layout/chevron2"/>
    <dgm:cxn modelId="{120FC9F7-9972-4F27-9F6F-39D52B8BC268}" type="presOf" srcId="{63B775A1-5890-4878-8F75-315C8A28FFB3}" destId="{4CA41F1F-1535-4F68-AAE9-6B06B30DBE05}" srcOrd="0" destOrd="0" presId="urn:microsoft.com/office/officeart/2005/8/layout/chevron2"/>
    <dgm:cxn modelId="{F6ED3D88-7751-422A-A568-A54B1803AE24}" type="presOf" srcId="{748BB1C5-1802-4D0B-9B89-CB56F72C4C84}" destId="{D179E9B4-2DBF-43E4-B146-31701FB5794B}" srcOrd="0" destOrd="0" presId="urn:microsoft.com/office/officeart/2005/8/layout/chevron2"/>
    <dgm:cxn modelId="{3F15B828-05E9-A34E-A707-A2941A5CCEC9}" srcId="{63B775A1-5890-4878-8F75-315C8A28FFB3}" destId="{1CD3D854-6EAD-AB42-96F0-D30E9BB4D39F}" srcOrd="1" destOrd="0" parTransId="{9447B010-C81E-0644-8056-1A9601522653}" sibTransId="{B245D767-11E2-FF47-ADD1-680374622A4B}"/>
    <dgm:cxn modelId="{228BFEAB-9401-2B4B-8182-59BE93C2F272}" type="presOf" srcId="{2801B8D6-9254-5A41-87B7-1A93A97BB0A0}" destId="{CB082AC7-38F8-974D-A52A-189605BDCA58}" srcOrd="0" destOrd="0" presId="urn:microsoft.com/office/officeart/2005/8/layout/chevron2"/>
    <dgm:cxn modelId="{1B3A8269-6A12-D746-BE3A-989093C5CD09}" srcId="{1CD3D854-6EAD-AB42-96F0-D30E9BB4D39F}" destId="{2801B8D6-9254-5A41-87B7-1A93A97BB0A0}" srcOrd="0" destOrd="0" parTransId="{2D3F62E9-6010-5441-B1E3-7641670ED135}" sibTransId="{E95E67C0-5B76-9B4F-A86A-7AF55C8439DB}"/>
    <dgm:cxn modelId="{B84A2B89-3DD9-8649-B741-143E441A23E9}" type="presOf" srcId="{1CD3D854-6EAD-AB42-96F0-D30E9BB4D39F}" destId="{DD200301-0616-FA49-B1A1-1866DB8695C5}" srcOrd="0" destOrd="0" presId="urn:microsoft.com/office/officeart/2005/8/layout/chevron2"/>
    <dgm:cxn modelId="{AA15ED3C-BBC3-4D1A-9A96-CE4FB1020CC1}" type="presParOf" srcId="{4CA41F1F-1535-4F68-AAE9-6B06B30DBE05}" destId="{F110D29F-C10C-4307-ADB2-62A9DBF0FBED}" srcOrd="0" destOrd="0" presId="urn:microsoft.com/office/officeart/2005/8/layout/chevron2"/>
    <dgm:cxn modelId="{5FB83C7D-67F7-4DC9-883A-E5EABA181135}" type="presParOf" srcId="{F110D29F-C10C-4307-ADB2-62A9DBF0FBED}" destId="{D179E9B4-2DBF-43E4-B146-31701FB5794B}" srcOrd="0" destOrd="0" presId="urn:microsoft.com/office/officeart/2005/8/layout/chevron2"/>
    <dgm:cxn modelId="{AB779C88-3009-4B6D-9390-D4EF8F4408C3}" type="presParOf" srcId="{F110D29F-C10C-4307-ADB2-62A9DBF0FBED}" destId="{461227EF-D361-4EF6-8716-31DBA842A958}" srcOrd="1" destOrd="0" presId="urn:microsoft.com/office/officeart/2005/8/layout/chevron2"/>
    <dgm:cxn modelId="{0EA6F7E5-239A-4443-95F9-958CEBC20C6F}" type="presParOf" srcId="{4CA41F1F-1535-4F68-AAE9-6B06B30DBE05}" destId="{ADA20F1A-BD60-944C-9F7A-EC6F39759264}" srcOrd="1" destOrd="0" presId="urn:microsoft.com/office/officeart/2005/8/layout/chevron2"/>
    <dgm:cxn modelId="{9DAE00B9-7AA7-F847-A959-0ADA4BEAB005}" type="presParOf" srcId="{4CA41F1F-1535-4F68-AAE9-6B06B30DBE05}" destId="{2CD3ACA4-A4E3-4F49-8300-633F91F16BB7}" srcOrd="2" destOrd="0" presId="urn:microsoft.com/office/officeart/2005/8/layout/chevron2"/>
    <dgm:cxn modelId="{9E20FD71-B5E9-304B-859B-11C2A54D4C95}" type="presParOf" srcId="{2CD3ACA4-A4E3-4F49-8300-633F91F16BB7}" destId="{DD200301-0616-FA49-B1A1-1866DB8695C5}" srcOrd="0" destOrd="0" presId="urn:microsoft.com/office/officeart/2005/8/layout/chevron2"/>
    <dgm:cxn modelId="{B84E5DFE-6C29-FC4F-8E3C-31BE1078C9B9}" type="presParOf" srcId="{2CD3ACA4-A4E3-4F49-8300-633F91F16BB7}" destId="{CB082AC7-38F8-974D-A52A-189605BDCA5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3654102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56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7514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9456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716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0377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775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4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1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7"/>
            <a:ext cx="6172203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9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7"/>
            <a:ext cx="6172203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8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/>
          <a:lstStyle/>
          <a:p>
            <a:fld id="{5510BAA1-DA14-4E2C-A561-01F3FBE81F0B}" type="datetime1">
              <a:rPr lang="ru-RU" smtClean="0"/>
              <a:pPr/>
              <a:t>28.06.2018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1078728" y="6400415"/>
            <a:ext cx="275073" cy="276999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07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xmlns="" id="{4A7F2CA4-8551-7A4F-9086-5F394457B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xmlns="" id="{D746EC3C-B435-5D44-8EC9-9AC5CD488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xmlns="" id="{BE49BCC9-3E6C-104E-971E-612F77AD2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DA52E-06A5-5146-A131-34420080A7BE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2327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1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1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9" y="6404294"/>
            <a:ext cx="263982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Заголовок 1"/>
          <p:cNvSpPr txBox="1">
            <a:spLocks noGrp="1"/>
          </p:cNvSpPr>
          <p:nvPr>
            <p:ph type="ctrTitle"/>
          </p:nvPr>
        </p:nvSpPr>
        <p:spPr>
          <a:xfrm>
            <a:off x="1934627" y="1844824"/>
            <a:ext cx="8312727" cy="25202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defRPr sz="2400" b="1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осуществления внутреннего государственного финансового контроля за использованием средств, представляемых из федерального бюджета Российской Федерации институтам развития</a:t>
            </a:r>
            <a:endParaRPr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одзаголовок 2"/>
          <p:cNvSpPr txBox="1">
            <a:spLocks noGrp="1"/>
          </p:cNvSpPr>
          <p:nvPr>
            <p:ph type="subTitle" sz="quarter" idx="1"/>
          </p:nvPr>
        </p:nvSpPr>
        <p:spPr>
          <a:xfrm>
            <a:off x="8256240" y="4869160"/>
            <a:ext cx="3691307" cy="121350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Контрольно</a:t>
            </a:r>
            <a:r>
              <a:rPr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ревизионного управления в сфере институтов развития и государственных активов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  <a:spcBef>
                <a:spcPts val="0"/>
              </a:spcBef>
              <a:defRPr sz="1400">
                <a:solidFill>
                  <a:srgbClr val="1F4E79"/>
                </a:solidFill>
                <a:latin typeface="Tahoma"/>
                <a:ea typeface="Tahoma"/>
                <a:cs typeface="Tahoma"/>
                <a:sym typeface="Tahoma"/>
              </a:defRPr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А.В. Никифоров</a:t>
            </a:r>
            <a:endParaRPr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4" name="Прямоугольник 4"/>
          <p:cNvSpPr txBox="1"/>
          <p:nvPr/>
        </p:nvSpPr>
        <p:spPr>
          <a:xfrm>
            <a:off x="5270151" y="6252228"/>
            <a:ext cx="1710394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>
                <a:solidFill>
                  <a:srgbClr val="1F4E79"/>
                </a:solidFill>
              </a:defRPr>
            </a:lvl1pPr>
          </a:lstStyle>
          <a:p>
            <a:r>
              <a:t>Геленджик, 2018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82923" y="6400415"/>
            <a:ext cx="170878" cy="276999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06173"/>
              </p:ext>
            </p:extLst>
          </p:nvPr>
        </p:nvGraphicFramePr>
        <p:xfrm>
          <a:off x="263352" y="1255846"/>
          <a:ext cx="11737304" cy="26772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8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686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9121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Федеральные  (более  40)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Региональные (более 200)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16855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Государственные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корпорации и агентства и фонды, особые экономические зоны, индустриальные парки;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Внешэкономбанк; АО «АИЖК»; Фонд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Сколково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Роснано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»; АО «РВК»;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ГК «Фонд реформирования ЖКХ»;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Россельхозбанк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АО «</a:t>
                      </a:r>
                      <a:r>
                        <a:rPr lang="ru-RU" sz="1800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Росагролизинг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Корпорация МСП и др.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Корпорации развития;</a:t>
                      </a:r>
                    </a:p>
                    <a:p>
                      <a:pPr algn="just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Агентства инвестиционного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развития;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Региональные </a:t>
                      </a:r>
                      <a:r>
                        <a:rPr lang="ru-RU" sz="1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технопарки;</a:t>
                      </a:r>
                    </a:p>
                    <a:p>
                      <a:pPr algn="just"/>
                      <a:r>
                        <a:rPr lang="ru-RU" sz="1800" b="0" i="0" u="none" strike="noStrike" cap="none" spc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Calibri"/>
                        </a:rPr>
                        <a:t>Институты поддержки малого и среднего предпринимательства, кластерного развития, вывода продукции на экспорт, содействия инновационному развитию, продвижения технологических 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инициатив;</a:t>
                      </a:r>
                    </a:p>
                    <a:p>
                      <a:pPr algn="just"/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Отраслевые институты развития.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07368" y="4941168"/>
            <a:ext cx="4800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состоянию на 2018 год в Российской Федерации действует более :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федеральных институтов развития;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региональных институтов развития.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7400979"/>
              </p:ext>
            </p:extLst>
          </p:nvPr>
        </p:nvGraphicFramePr>
        <p:xfrm>
          <a:off x="5772302" y="4442207"/>
          <a:ext cx="6216013" cy="2420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999989" y="3933056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федерального бюджета, предоставленные некоторым государственным корпорациям, в 2014-2017  годах, млрд. руб.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273236" y="260948"/>
            <a:ext cx="7918764" cy="69135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институтов развития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435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3236" y="260948"/>
            <a:ext cx="7918764" cy="69135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бюджетных мер государственной поддержки «институтов развития»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87041678"/>
              </p:ext>
            </p:extLst>
          </p:nvPr>
        </p:nvGraphicFramePr>
        <p:xfrm>
          <a:off x="1991544" y="922464"/>
          <a:ext cx="100811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207569" y="1556792"/>
            <a:ext cx="10081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80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95600" y="2577678"/>
            <a:ext cx="12290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78, 78.1, 78.2, 78.3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67609" y="4082421"/>
            <a:ext cx="10081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ст. 116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063552" y="5157192"/>
            <a:ext cx="10081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14 ст. 241</a:t>
            </a:r>
          </a:p>
        </p:txBody>
      </p:sp>
    </p:spTree>
    <p:extLst>
      <p:ext uri="{BB962C8B-B14F-4D97-AF65-F5344CB8AC3E}">
        <p14:creationId xmlns:p14="http://schemas.microsoft.com/office/powerpoint/2010/main" val="3120241630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3236" y="260948"/>
            <a:ext cx="7918764" cy="69135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Необходимость определения термина «институт развития»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40932026"/>
              </p:ext>
            </p:extLst>
          </p:nvPr>
        </p:nvGraphicFramePr>
        <p:xfrm>
          <a:off x="1991544" y="922464"/>
          <a:ext cx="100811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17052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67408" y="1484784"/>
            <a:ext cx="11018440" cy="45481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Институты развития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коммерческие и некоммерческие юридические лица, созданные публично-правовыми образованиями или юридическими лицами с участием публично-правовых образований в целях стимулирования инновационных процессов и развития экономики по следующим направлениям:</a:t>
            </a:r>
          </a:p>
          <a:p>
            <a:pPr marL="0" lvl="0" indent="4572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экономической и социальной инфраструктуры;</a:t>
            </a:r>
          </a:p>
          <a:p>
            <a:pPr marL="0" lvl="0" indent="4572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инновационной сферы;</a:t>
            </a:r>
          </a:p>
          <a:p>
            <a:pPr marL="0" lvl="0" indent="4572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развитию внешнеэкономической деятельности;</a:t>
            </a:r>
          </a:p>
          <a:p>
            <a:pPr marL="0" lvl="0" indent="4572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малого и среднего бизнеса;</a:t>
            </a:r>
          </a:p>
          <a:p>
            <a:pPr marL="0" indent="457200" algn="just">
              <a:lnSpc>
                <a:spcPct val="11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устранение региональных дисбалансов в развитии (поддержка проектов в сфере транспортной инфраструктуры, энергосбережения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3236" y="260948"/>
            <a:ext cx="7918764" cy="69135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термина «институт развития», которое можно вывести из анализа функций и задач, возлагаемых на них учредителем</a:t>
            </a:r>
            <a:endParaRPr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41934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3236" y="116632"/>
            <a:ext cx="7918764" cy="83567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 использования «институтом развития» средств, источником финансирования которых являются средств бюджета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437464691"/>
              </p:ext>
            </p:extLst>
          </p:nvPr>
        </p:nvGraphicFramePr>
        <p:xfrm>
          <a:off x="2495600" y="952304"/>
          <a:ext cx="9361040" cy="5397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6246950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3236" y="260948"/>
            <a:ext cx="7918764" cy="691356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 «институтов развития» от иных объектов контроля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007147233"/>
              </p:ext>
            </p:extLst>
          </p:nvPr>
        </p:nvGraphicFramePr>
        <p:xfrm>
          <a:off x="1991544" y="922464"/>
          <a:ext cx="1008112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2239560" y="1268760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716328" y="2068685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999656" y="3861048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915348" y="2996952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16328" y="4725144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243572" y="5589240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34423423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3236" y="116632"/>
            <a:ext cx="7918764" cy="83567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Проблемы, возникающие при осуществлении внутреннего государственного финансового контроля в отношении «институтов развития»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36596287"/>
              </p:ext>
            </p:extLst>
          </p:nvPr>
        </p:nvGraphicFramePr>
        <p:xfrm>
          <a:off x="1127448" y="922464"/>
          <a:ext cx="1094521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586773" y="1549427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991544" y="2708920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57806" y="4005064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574066" y="5301208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9456716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73236" y="116632"/>
            <a:ext cx="7918764" cy="83567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ПРЕДЛАГАЕМЫЕ ВОЗМОЖНЫЕ СПОСОБЫ РЕШЕНИЯ ПРОБЛЕМ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517608913"/>
              </p:ext>
            </p:extLst>
          </p:nvPr>
        </p:nvGraphicFramePr>
        <p:xfrm>
          <a:off x="1127448" y="922464"/>
          <a:ext cx="1094521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631504" y="1556792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063552" y="2708920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578224" y="5232566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3B2E2F5F-22B5-C54C-87EC-FB6BCDB58419}"/>
              </a:ext>
            </a:extLst>
          </p:cNvPr>
          <p:cNvSpPr/>
          <p:nvPr/>
        </p:nvSpPr>
        <p:spPr>
          <a:xfrm>
            <a:off x="1991544" y="3959382"/>
            <a:ext cx="360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88482389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Номер слайда 2">
            <a:extLst>
              <a:ext uri="{FF2B5EF4-FFF2-40B4-BE49-F238E27FC236}">
                <a16:creationId xmlns:a16="http://schemas.microsoft.com/office/drawing/2014/main" xmlns="" id="{76F81498-0170-4E49-A90A-67C8D20D68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61400" y="6324600"/>
            <a:ext cx="3392488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02536DBA-239A-254D-B896-25582A9398C9}" type="slidenum">
              <a:rPr lang="ru-RU" altLang="ru-RU" sz="1200" smtClean="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E9858309-A20C-5C49-BFE4-226D5D29DB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764508"/>
              </p:ext>
            </p:extLst>
          </p:nvPr>
        </p:nvGraphicFramePr>
        <p:xfrm>
          <a:off x="415924" y="1678488"/>
          <a:ext cx="11480801" cy="4646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BCAB2329-9894-7848-84AC-1737419BB9AC}"/>
              </a:ext>
            </a:extLst>
          </p:cNvPr>
          <p:cNvSpPr/>
          <p:nvPr/>
        </p:nvSpPr>
        <p:spPr>
          <a:xfrm>
            <a:off x="4273236" y="116632"/>
            <a:ext cx="7918764" cy="835672"/>
          </a:xfrm>
          <a:prstGeom prst="rect">
            <a:avLst/>
          </a:prstGeom>
          <a:gradFill>
            <a:gsLst>
              <a:gs pos="0">
                <a:schemeClr val="accent4">
                  <a:lumMod val="20000"/>
                  <a:lumOff val="80000"/>
                </a:schemeClr>
              </a:gs>
              <a:gs pos="0">
                <a:schemeClr val="accent4">
                  <a:lumMod val="40000"/>
                  <a:lumOff val="60000"/>
                </a:schemeClr>
              </a:gs>
              <a:gs pos="100000">
                <a:srgbClr val="FFFFFF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ПРЕДЛОЖЕНИЕ ПО УСТАНОВЛЕНИЮ ОБЯЗАННОСТИ ДЛЯ ЛИЦ, НЕ ЯВЛЯЮЩИХСЯ ОБЪЕКТАМИ КОНТРОЛЯ, ПРЕДСТАВЛЯТЬ СВЕДЕНИЯ</a:t>
            </a:r>
            <a:endParaRPr lang="ru-RU" sz="2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599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Заголовок 1"/>
          <p:cNvSpPr txBox="1">
            <a:spLocks noGrp="1"/>
          </p:cNvSpPr>
          <p:nvPr>
            <p:ph type="title"/>
          </p:nvPr>
        </p:nvSpPr>
        <p:spPr>
          <a:xfrm>
            <a:off x="1425526" y="2937141"/>
            <a:ext cx="9317183" cy="99591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algn="ctr">
              <a:defRPr sz="3600" b="1">
                <a:solidFill>
                  <a:srgbClr val="002777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r>
              <a:rPr dirty="0">
                <a:solidFill>
                  <a:schemeClr val="accent1">
                    <a:lumMod val="50000"/>
                  </a:schemeClr>
                </a:solidFill>
              </a:rPr>
              <a:t>СПАСИБО ЗА ВНИМАНИЕ!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>
          <a:xfrm>
            <a:off x="11736674" y="6404294"/>
            <a:ext cx="263982" cy="269241"/>
          </a:xfrm>
        </p:spPr>
        <p:txBody>
          <a:bodyPr/>
          <a:lstStyle/>
          <a:p>
            <a:fld id="{86CB4B4D-7CA3-9044-876B-883B54F8677D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3560</TotalTime>
  <Words>860</Words>
  <Application>Microsoft Office PowerPoint</Application>
  <PresentationFormat>Широкоэкранный</PresentationFormat>
  <Paragraphs>101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Open Sans Condensed</vt:lpstr>
      <vt:lpstr>Tahoma</vt:lpstr>
      <vt:lpstr>Times New Roman</vt:lpstr>
      <vt:lpstr>Тема Office</vt:lpstr>
      <vt:lpstr>Особенности осуществления внутреннего государственного финансового контроля за использованием средств, представляемых из федерального бюджета Российской Федерации институтам развития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направления контрольно-аналитической деятельности Федерального казначейства. Итоги и планы на среднесрочную перспективу.</dc:title>
  <dc:creator>Хазин Павел Юрьевич</dc:creator>
  <cp:lastModifiedBy>RePack by Diakov</cp:lastModifiedBy>
  <cp:revision>270</cp:revision>
  <cp:lastPrinted>2018-06-27T01:08:50Z</cp:lastPrinted>
  <dcterms:modified xsi:type="dcterms:W3CDTF">2018-06-28T11:46:04Z</dcterms:modified>
</cp:coreProperties>
</file>