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6"/>
  </p:notesMasterIdLst>
  <p:handoutMasterIdLst>
    <p:handoutMasterId r:id="rId7"/>
  </p:handoutMasterIdLst>
  <p:sldIdLst>
    <p:sldId id="339" r:id="rId3"/>
    <p:sldId id="586" r:id="rId4"/>
    <p:sldId id="583" r:id="rId5"/>
  </p:sldIdLst>
  <p:sldSz cx="9144000" cy="6985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00863D"/>
    <a:srgbClr val="FF0000"/>
    <a:srgbClr val="008000"/>
    <a:srgbClr val="0DE16D"/>
    <a:srgbClr val="EBF4FF"/>
    <a:srgbClr val="0099FF"/>
    <a:srgbClr val="8D8A00"/>
    <a:srgbClr val="4BD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7819" autoAdjust="0"/>
  </p:normalViewPr>
  <p:slideViewPr>
    <p:cSldViewPr>
      <p:cViewPr>
        <p:scale>
          <a:sx n="100" d="100"/>
          <a:sy n="100" d="100"/>
        </p:scale>
        <p:origin x="-2196" y="-360"/>
      </p:cViewPr>
      <p:guideLst>
        <p:guide orient="horz" pos="2160"/>
        <p:guide orient="horz" pos="22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DC8613F-4877-4D0F-A0C4-F2C8A2EDA6EE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9A33A7-3A04-4B30-9EBD-A66BBDAC95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93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126667F-BFEA-419B-95CC-C50664D4EFC7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744538"/>
            <a:ext cx="4870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88B010B-57A1-43EA-AAF2-273EBC18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744538"/>
            <a:ext cx="4870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334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69890"/>
            <a:ext cx="7772400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58166"/>
            <a:ext cx="6400800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8792"/>
            <a:ext cx="5760640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0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5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5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0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3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5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8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8047"/>
            <a:ext cx="8229600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7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9736"/>
            <a:ext cx="8229600" cy="116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29846"/>
            <a:ext cx="8229600" cy="460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54DA-516E-4EF3-B3F1-473152968EE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4073"/>
            <a:ext cx="2895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8034"/>
            <a:ext cx="5759450" cy="51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29846"/>
            <a:ext cx="8229600" cy="460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4073"/>
            <a:ext cx="2895600" cy="3718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5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 txBox="1">
            <a:spLocks noChangeArrowheads="1"/>
          </p:cNvSpPr>
          <p:nvPr/>
        </p:nvSpPr>
        <p:spPr>
          <a:xfrm>
            <a:off x="395536" y="1340545"/>
            <a:ext cx="8352928" cy="3240360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b="1" dirty="0"/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ПРЕДЛОЖЕНИЯХ ПО ПРОЕКТУ ПЛАНА РАБОТЫ СОВЕТА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ВНУТРЕННЕГО ГОСУДАРСТВЕННОГО ФИНАНСОВОГО КОНТРОЛЯ НА 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8013" eaLnBrk="1" hangingPunct="1">
              <a:lnSpc>
                <a:spcPct val="80000"/>
              </a:lnSpc>
              <a:spcBef>
                <a:spcPts val="1100"/>
              </a:spcBef>
              <a:buFontTx/>
              <a:buNone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/>
            </a:pPr>
            <a:endParaRPr lang="ru-RU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8013" eaLnBrk="1" hangingPunct="1">
              <a:lnSpc>
                <a:spcPct val="80000"/>
              </a:lnSpc>
              <a:spcBef>
                <a:spcPts val="1100"/>
              </a:spcBef>
              <a:buFontTx/>
              <a:buNone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/>
            </a:pPr>
            <a:endParaRPr lang="ru-RU" sz="24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68545" y="5076676"/>
            <a:ext cx="429996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совершенствования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финансового контроля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А.В. Солодов</a:t>
            </a:r>
          </a:p>
          <a:p>
            <a:pPr algn="ct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октября 2017 года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80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 txBox="1">
            <a:spLocks noGrp="1"/>
          </p:cNvSpPr>
          <p:nvPr/>
        </p:nvSpPr>
        <p:spPr bwMode="auto">
          <a:xfrm>
            <a:off x="8496300" y="6342886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174676" y="108124"/>
            <a:ext cx="6814839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ПРОЕКТУ ПЛАНА РАБОТЫ СОВЕТА </a:t>
            </a:r>
            <a:br>
              <a:rPr lang="ru-RU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ВНУТРЕННЕГО ГОСУДАРСТВЕННОГО ФИНАНСОВОГО КОНТРОЛЯ НА 2018 ГОД</a:t>
            </a:r>
            <a:endParaRPr lang="ru-RU" sz="1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87264" y="1044228"/>
            <a:ext cx="8424936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indent="0" algn="just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2000" dirty="0" smtClean="0">
                <a:latin typeface="+mn-lt"/>
              </a:rPr>
              <a:t>       </a:t>
            </a:r>
            <a:endParaRPr lang="en-US" altLang="ru-RU" sz="2000" dirty="0" smtClean="0">
              <a:latin typeface="Times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внутреннего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финансового контроля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ее утверждения </a:t>
            </a:r>
            <a:r>
              <a:rPr lang="ru-RU" alt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Минфином России;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карты рисков в финансово-бюджетной сфере на основе классификатора нарушений (рисков),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органами внутреннего государственного (муниципального) финансового контроля в ходе осуществления контроля в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финансово-бюджетной сфере;</a:t>
            </a: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 деятельности органов внутреннего государственного (муниципального) финансового контроля;</a:t>
            </a: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предложений по совершенствованию законодательства Российской Федерации по направлениям деятельности рабочих групп Совета</a:t>
            </a:r>
          </a:p>
          <a:p>
            <a:pPr marL="257145" indent="-257145" algn="just">
              <a:buFont typeface="+mj-lt"/>
              <a:buAutoNum type="arabicPeriod"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+mn-lt"/>
            </a:endParaRPr>
          </a:p>
        </p:txBody>
      </p:sp>
      <p:pic>
        <p:nvPicPr>
          <p:cNvPr id="6" name="Picture 2" descr="V:\exch2\Отдел 6.3\Презентации\Картинки для слайдов\Пла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446" y="4758710"/>
            <a:ext cx="2378571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11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772420"/>
            <a:ext cx="8353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4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>
              <a:defRPr/>
            </a:pPr>
            <a:r>
              <a:rPr lang="ru-RU" sz="44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4400" b="1" kern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642351" y="6352793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952D05-F32F-4F66-909A-EE5352426989}">
  <we:reference id="wa104198733" version="1.0.0.7" store="ru-RU" storeType="OMEX"/>
  <we:alternateReferences>
    <we:reference id="WA104198733" version="1.0.0.7" store="WA10419873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19151</TotalTime>
  <Words>97</Words>
  <Application>Microsoft Office PowerPoint</Application>
  <PresentationFormat>Произвольный</PresentationFormat>
  <Paragraphs>20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Ковалева Анастасия Сергеевна</cp:lastModifiedBy>
  <cp:revision>1784</cp:revision>
  <cp:lastPrinted>2017-10-23T10:30:15Z</cp:lastPrinted>
  <dcterms:created xsi:type="dcterms:W3CDTF">2014-10-03T18:46:21Z</dcterms:created>
  <dcterms:modified xsi:type="dcterms:W3CDTF">2017-10-23T10:37:20Z</dcterms:modified>
</cp:coreProperties>
</file>