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3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theme/theme4.xml" ContentType="application/vnd.openxmlformats-officedocument.theme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720" r:id="rId2"/>
    <p:sldMasterId id="2147483745" r:id="rId3"/>
    <p:sldMasterId id="2147483770" r:id="rId4"/>
    <p:sldMasterId id="2147483795" r:id="rId5"/>
  </p:sldMasterIdLst>
  <p:notesMasterIdLst>
    <p:notesMasterId r:id="rId19"/>
  </p:notesMasterIdLst>
  <p:sldIdLst>
    <p:sldId id="501" r:id="rId6"/>
    <p:sldId id="494" r:id="rId7"/>
    <p:sldId id="503" r:id="rId8"/>
    <p:sldId id="495" r:id="rId9"/>
    <p:sldId id="496" r:id="rId10"/>
    <p:sldId id="497" r:id="rId11"/>
    <p:sldId id="498" r:id="rId12"/>
    <p:sldId id="499" r:id="rId13"/>
    <p:sldId id="500" r:id="rId14"/>
    <p:sldId id="493" r:id="rId15"/>
    <p:sldId id="491" r:id="rId16"/>
    <p:sldId id="492" r:id="rId17"/>
    <p:sldId id="502" r:id="rId18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1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3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46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61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5774" algn="l" defTabSz="914309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2926" algn="l" defTabSz="914309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080" algn="l" defTabSz="914309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235" algn="l" defTabSz="914309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CD6EE"/>
    <a:srgbClr val="ECF3FA"/>
    <a:srgbClr val="E9EFF7"/>
    <a:srgbClr val="FFFBFB"/>
    <a:srgbClr val="FFF2CC"/>
    <a:srgbClr val="F6F9FC"/>
    <a:srgbClr val="DEEBF6"/>
    <a:srgbClr val="F0E4FC"/>
    <a:srgbClr val="FFCCFF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9708" autoAdjust="0"/>
    <p:restoredTop sz="99884" autoAdjust="0"/>
  </p:normalViewPr>
  <p:slideViewPr>
    <p:cSldViewPr snapToGrid="0">
      <p:cViewPr>
        <p:scale>
          <a:sx n="100" d="100"/>
          <a:sy n="100" d="100"/>
        </p:scale>
        <p:origin x="-750" y="-4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68548E-3A19-4A1B-939D-856A19CFF18B}" type="doc">
      <dgm:prSet loTypeId="urn:microsoft.com/office/officeart/2005/8/layout/venn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B05F141-1034-45B9-914B-29B1A0386D51}">
      <dgm:prSet phldrT="[Текст]" custT="1"/>
      <dgm:spPr>
        <a:solidFill>
          <a:srgbClr val="F5F5F5"/>
        </a:solidFill>
        <a:ln w="9525"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pPr marL="0" indent="0" defTabSz="1041400">
            <a:tabLst/>
          </a:pPr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0AA861A-9CB6-4C65-B93B-269F9FB4C180}" type="parTrans" cxnId="{035861D2-B900-4EF4-A796-F4F9C49F3BF9}">
      <dgm:prSet/>
      <dgm:spPr/>
      <dgm:t>
        <a:bodyPr/>
        <a:lstStyle/>
        <a:p>
          <a:endParaRPr lang="ru-RU"/>
        </a:p>
      </dgm:t>
    </dgm:pt>
    <dgm:pt modelId="{8D8E5D67-D63C-4BE0-B112-7155C8250754}" type="sibTrans" cxnId="{035861D2-B900-4EF4-A796-F4F9C49F3BF9}">
      <dgm:prSet/>
      <dgm:spPr/>
      <dgm:t>
        <a:bodyPr/>
        <a:lstStyle/>
        <a:p>
          <a:endParaRPr lang="ru-RU"/>
        </a:p>
      </dgm:t>
    </dgm:pt>
    <dgm:pt modelId="{33851430-08B3-4264-ACBE-A1E04A549A49}">
      <dgm:prSet phldrT="[Текст]" custT="1"/>
      <dgm:spPr>
        <a:solidFill>
          <a:schemeClr val="accent1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endParaRPr lang="ru-RU" sz="1000" dirty="0">
            <a:solidFill>
              <a:schemeClr val="accent6">
                <a:lumMod val="20000"/>
                <a:lumOff val="8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58120D4-55C9-45EF-95DC-3B0FA2E239D2}" type="parTrans" cxnId="{229629E6-89FE-4144-BB79-5E3E4B26DDBB}">
      <dgm:prSet/>
      <dgm:spPr/>
      <dgm:t>
        <a:bodyPr/>
        <a:lstStyle/>
        <a:p>
          <a:endParaRPr lang="ru-RU"/>
        </a:p>
      </dgm:t>
    </dgm:pt>
    <dgm:pt modelId="{8575CB35-E527-45BB-BB62-955458FDEE96}" type="sibTrans" cxnId="{229629E6-89FE-4144-BB79-5E3E4B26DDBB}">
      <dgm:prSet/>
      <dgm:spPr/>
      <dgm:t>
        <a:bodyPr/>
        <a:lstStyle/>
        <a:p>
          <a:endParaRPr lang="ru-RU"/>
        </a:p>
      </dgm:t>
    </dgm:pt>
    <dgm:pt modelId="{84BDC2BB-21EC-41B1-804C-50692C81E977}">
      <dgm:prSet phldrT="[Текст]" custT="1"/>
      <dgm:spPr>
        <a:solidFill>
          <a:schemeClr val="accent6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r>
            <a:rPr lang="ru-RU" sz="1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ru-RU" sz="1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E0C2066-C451-4459-81A2-0F2B11A77020}" type="parTrans" cxnId="{A48FED3B-9F71-45BD-8554-B8992B2ED5F2}">
      <dgm:prSet/>
      <dgm:spPr/>
      <dgm:t>
        <a:bodyPr/>
        <a:lstStyle/>
        <a:p>
          <a:endParaRPr lang="ru-RU"/>
        </a:p>
      </dgm:t>
    </dgm:pt>
    <dgm:pt modelId="{912448DA-CDAE-4E8E-AC17-41B2A782F946}" type="sibTrans" cxnId="{A48FED3B-9F71-45BD-8554-B8992B2ED5F2}">
      <dgm:prSet/>
      <dgm:spPr/>
      <dgm:t>
        <a:bodyPr/>
        <a:lstStyle/>
        <a:p>
          <a:endParaRPr lang="ru-RU"/>
        </a:p>
      </dgm:t>
    </dgm:pt>
    <dgm:pt modelId="{AFB6179F-6E51-456F-955B-19B177132005}">
      <dgm:prSet/>
      <dgm:spPr>
        <a:solidFill>
          <a:srgbClr val="CDE6BC"/>
        </a:solidFill>
        <a:ln w="28575">
          <a:noFill/>
          <a:prstDash val="dashDot"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endParaRPr lang="ru-RU"/>
        </a:p>
      </dgm:t>
    </dgm:pt>
    <dgm:pt modelId="{C4DFAD99-2013-4F01-B751-11AEB94D3F16}" type="parTrans" cxnId="{5EEDED20-843C-47BE-8DFA-71DF45A26361}">
      <dgm:prSet/>
      <dgm:spPr/>
      <dgm:t>
        <a:bodyPr/>
        <a:lstStyle/>
        <a:p>
          <a:endParaRPr lang="ru-RU"/>
        </a:p>
      </dgm:t>
    </dgm:pt>
    <dgm:pt modelId="{B47671BC-5CAF-4FA6-ADA3-952B3AA3EB56}" type="sibTrans" cxnId="{5EEDED20-843C-47BE-8DFA-71DF45A26361}">
      <dgm:prSet/>
      <dgm:spPr/>
      <dgm:t>
        <a:bodyPr/>
        <a:lstStyle/>
        <a:p>
          <a:endParaRPr lang="ru-RU"/>
        </a:p>
      </dgm:t>
    </dgm:pt>
    <dgm:pt modelId="{62CFF2E0-0277-4057-9655-B49B0FF402B4}">
      <dgm:prSet/>
      <dgm:spPr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endParaRPr lang="ru-RU"/>
        </a:p>
      </dgm:t>
    </dgm:pt>
    <dgm:pt modelId="{4E812CCD-50DC-4588-8404-01ED507EABA4}" type="parTrans" cxnId="{A0346FBB-39B2-4929-825F-FFA44D1F03A1}">
      <dgm:prSet/>
      <dgm:spPr/>
      <dgm:t>
        <a:bodyPr/>
        <a:lstStyle/>
        <a:p>
          <a:endParaRPr lang="ru-RU"/>
        </a:p>
      </dgm:t>
    </dgm:pt>
    <dgm:pt modelId="{BD36F8B4-9871-4DDF-83BD-FC155CB3684C}" type="sibTrans" cxnId="{A0346FBB-39B2-4929-825F-FFA44D1F03A1}">
      <dgm:prSet/>
      <dgm:spPr/>
      <dgm:t>
        <a:bodyPr/>
        <a:lstStyle/>
        <a:p>
          <a:endParaRPr lang="ru-RU"/>
        </a:p>
      </dgm:t>
    </dgm:pt>
    <dgm:pt modelId="{E0E7AAFB-890C-49C2-BF56-B55A7D763034}">
      <dgm:prSet custT="1"/>
      <dgm:spPr>
        <a:solidFill>
          <a:schemeClr val="accent2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</dgm:spPr>
      <dgm:t>
        <a:bodyPr/>
        <a:lstStyle/>
        <a:p>
          <a:endParaRPr lang="ru-RU" sz="1200" b="1" kern="1200" dirty="0">
            <a:solidFill>
              <a:srgbClr val="0078A2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gm:t>
    </dgm:pt>
    <dgm:pt modelId="{91654454-1EB6-4B6B-95E7-D01E7CDE6672}" type="parTrans" cxnId="{DB533782-9B63-4EFF-8913-B5DC86711586}">
      <dgm:prSet/>
      <dgm:spPr/>
      <dgm:t>
        <a:bodyPr/>
        <a:lstStyle/>
        <a:p>
          <a:endParaRPr lang="ru-RU"/>
        </a:p>
      </dgm:t>
    </dgm:pt>
    <dgm:pt modelId="{6496C2EA-A7B0-42D1-8DAE-6EB2D4F96672}" type="sibTrans" cxnId="{DB533782-9B63-4EFF-8913-B5DC86711586}">
      <dgm:prSet/>
      <dgm:spPr/>
      <dgm:t>
        <a:bodyPr/>
        <a:lstStyle/>
        <a:p>
          <a:endParaRPr lang="ru-RU"/>
        </a:p>
      </dgm:t>
    </dgm:pt>
    <dgm:pt modelId="{32EC2E89-6459-47C1-8901-866C6088B258}" type="pres">
      <dgm:prSet presAssocID="{B368548E-3A19-4A1B-939D-856A19CFF18B}" presName="Name0" presStyleCnt="0">
        <dgm:presLayoutVars>
          <dgm:chMax val="7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905B2F-CDFA-4795-86B8-4297C28FC6BE}" type="pres">
      <dgm:prSet presAssocID="{B368548E-3A19-4A1B-939D-856A19CFF18B}" presName="comp1" presStyleCnt="0"/>
      <dgm:spPr/>
    </dgm:pt>
    <dgm:pt modelId="{D440A7D4-905B-4FA5-850B-23E99EE261AE}" type="pres">
      <dgm:prSet presAssocID="{B368548E-3A19-4A1B-939D-856A19CFF18B}" presName="circle1" presStyleLbl="node1" presStyleIdx="0" presStyleCnt="6" custScaleX="189456" custLinFactNeighborX="-5" custLinFactNeighborY="1464"/>
      <dgm:spPr/>
      <dgm:t>
        <a:bodyPr/>
        <a:lstStyle/>
        <a:p>
          <a:endParaRPr lang="ru-RU"/>
        </a:p>
      </dgm:t>
    </dgm:pt>
    <dgm:pt modelId="{64EDA807-57EF-4BE5-864A-23829DDA64CB}" type="pres">
      <dgm:prSet presAssocID="{B368548E-3A19-4A1B-939D-856A19CFF18B}" presName="c1text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EEFA08-A362-4462-ABEF-B1D1B54AF04E}" type="pres">
      <dgm:prSet presAssocID="{B368548E-3A19-4A1B-939D-856A19CFF18B}" presName="comp2" presStyleCnt="0"/>
      <dgm:spPr/>
    </dgm:pt>
    <dgm:pt modelId="{326F3335-1044-4B21-9344-BF47FCCB36F5}" type="pres">
      <dgm:prSet presAssocID="{B368548E-3A19-4A1B-939D-856A19CFF18B}" presName="circle2" presStyleLbl="node1" presStyleIdx="1" presStyleCnt="6" custScaleX="213768" custScaleY="100872" custLinFactNeighborX="-626" custLinFactNeighborY="-1256"/>
      <dgm:spPr/>
      <dgm:t>
        <a:bodyPr/>
        <a:lstStyle/>
        <a:p>
          <a:endParaRPr lang="ru-RU"/>
        </a:p>
      </dgm:t>
    </dgm:pt>
    <dgm:pt modelId="{8157E085-262D-4938-BB67-557BB1F7E2DB}" type="pres">
      <dgm:prSet presAssocID="{B368548E-3A19-4A1B-939D-856A19CFF18B}" presName="c2text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E2EEBE-784C-4F02-A2F7-3BE89DD0A86D}" type="pres">
      <dgm:prSet presAssocID="{B368548E-3A19-4A1B-939D-856A19CFF18B}" presName="comp3" presStyleCnt="0"/>
      <dgm:spPr/>
    </dgm:pt>
    <dgm:pt modelId="{F1B7E3A4-2546-482E-B0DC-B2671831A1EC}" type="pres">
      <dgm:prSet presAssocID="{B368548E-3A19-4A1B-939D-856A19CFF18B}" presName="circle3" presStyleLbl="node1" presStyleIdx="2" presStyleCnt="6" custScaleX="210305" custScaleY="64106" custLinFactNeighborX="-1717" custLinFactNeighborY="-20332"/>
      <dgm:spPr/>
      <dgm:t>
        <a:bodyPr/>
        <a:lstStyle/>
        <a:p>
          <a:endParaRPr lang="ru-RU"/>
        </a:p>
      </dgm:t>
    </dgm:pt>
    <dgm:pt modelId="{68187AB8-03C3-4398-9DA9-5219871693E1}" type="pres">
      <dgm:prSet presAssocID="{B368548E-3A19-4A1B-939D-856A19CFF18B}" presName="c3text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FB9080-F445-4CEC-BE0F-488E7DBA8201}" type="pres">
      <dgm:prSet presAssocID="{B368548E-3A19-4A1B-939D-856A19CFF18B}" presName="comp4" presStyleCnt="0"/>
      <dgm:spPr/>
    </dgm:pt>
    <dgm:pt modelId="{088CA1E6-23F0-43C5-9AA5-626942734E34}" type="pres">
      <dgm:prSet presAssocID="{B368548E-3A19-4A1B-939D-856A19CFF18B}" presName="circle4" presStyleLbl="node1" presStyleIdx="3" presStyleCnt="6" custScaleX="255019" custScaleY="87410" custLinFactNeighborX="-9" custLinFactNeighborY="-12481"/>
      <dgm:spPr/>
      <dgm:t>
        <a:bodyPr/>
        <a:lstStyle/>
        <a:p>
          <a:endParaRPr lang="ru-RU"/>
        </a:p>
      </dgm:t>
    </dgm:pt>
    <dgm:pt modelId="{463C53FC-7564-4BBB-AF90-B82EA8CDBC4C}" type="pres">
      <dgm:prSet presAssocID="{B368548E-3A19-4A1B-939D-856A19CFF18B}" presName="c4text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8AD0EEE-1D10-453E-8E8E-F5092756E446}" type="pres">
      <dgm:prSet presAssocID="{B368548E-3A19-4A1B-939D-856A19CFF18B}" presName="comp5" presStyleCnt="0"/>
      <dgm:spPr/>
    </dgm:pt>
    <dgm:pt modelId="{44233E12-70FA-4C44-868C-386AD094CEB7}" type="pres">
      <dgm:prSet presAssocID="{B368548E-3A19-4A1B-939D-856A19CFF18B}" presName="circle5" presStyleLbl="node1" presStyleIdx="4" presStyleCnt="6" custScaleX="337340" custScaleY="99408" custLinFactNeighborX="-12" custLinFactNeighborY="-10715"/>
      <dgm:spPr/>
      <dgm:t>
        <a:bodyPr/>
        <a:lstStyle/>
        <a:p>
          <a:endParaRPr lang="ru-RU"/>
        </a:p>
      </dgm:t>
    </dgm:pt>
    <dgm:pt modelId="{5EC2A7DE-A4F2-4F5A-A029-82097A7305E1}" type="pres">
      <dgm:prSet presAssocID="{B368548E-3A19-4A1B-939D-856A19CFF18B}" presName="c5text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1C9ECB-996B-4A33-9FA6-0ADFC9AE3CD3}" type="pres">
      <dgm:prSet presAssocID="{B368548E-3A19-4A1B-939D-856A19CFF18B}" presName="comp6" presStyleCnt="0"/>
      <dgm:spPr/>
    </dgm:pt>
    <dgm:pt modelId="{5A165B78-8C7F-478F-AE6B-27650E4C8D5E}" type="pres">
      <dgm:prSet presAssocID="{B368548E-3A19-4A1B-939D-856A19CFF18B}" presName="circle6" presStyleLbl="node1" presStyleIdx="5" presStyleCnt="6" custScaleX="493219" custScaleY="128635" custLinFactNeighborX="-19" custLinFactNeighborY="-13697"/>
      <dgm:spPr/>
      <dgm:t>
        <a:bodyPr/>
        <a:lstStyle/>
        <a:p>
          <a:endParaRPr lang="ru-RU"/>
        </a:p>
      </dgm:t>
    </dgm:pt>
    <dgm:pt modelId="{4BCB829A-3542-4919-A27F-F181E952FDB8}" type="pres">
      <dgm:prSet presAssocID="{B368548E-3A19-4A1B-939D-856A19CFF18B}" presName="c6text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35861D2-B900-4EF4-A796-F4F9C49F3BF9}" srcId="{B368548E-3A19-4A1B-939D-856A19CFF18B}" destId="{8B05F141-1034-45B9-914B-29B1A0386D51}" srcOrd="0" destOrd="0" parTransId="{50AA861A-9CB6-4C65-B93B-269F9FB4C180}" sibTransId="{8D8E5D67-D63C-4BE0-B112-7155C8250754}"/>
    <dgm:cxn modelId="{9D0D6722-E02E-42B3-877A-888EA7BB233B}" type="presOf" srcId="{84BDC2BB-21EC-41B1-804C-50692C81E977}" destId="{F1B7E3A4-2546-482E-B0DC-B2671831A1EC}" srcOrd="0" destOrd="0" presId="urn:microsoft.com/office/officeart/2005/8/layout/venn2"/>
    <dgm:cxn modelId="{BA9CB8F5-B698-46A9-8EBB-90BD6247CD96}" type="presOf" srcId="{62CFF2E0-0277-4057-9655-B49B0FF402B4}" destId="{44233E12-70FA-4C44-868C-386AD094CEB7}" srcOrd="0" destOrd="0" presId="urn:microsoft.com/office/officeart/2005/8/layout/venn2"/>
    <dgm:cxn modelId="{229629E6-89FE-4144-BB79-5E3E4B26DDBB}" srcId="{B368548E-3A19-4A1B-939D-856A19CFF18B}" destId="{33851430-08B3-4264-ACBE-A1E04A549A49}" srcOrd="1" destOrd="0" parTransId="{C58120D4-55C9-45EF-95DC-3B0FA2E239D2}" sibTransId="{8575CB35-E527-45BB-BB62-955458FDEE96}"/>
    <dgm:cxn modelId="{A48FED3B-9F71-45BD-8554-B8992B2ED5F2}" srcId="{B368548E-3A19-4A1B-939D-856A19CFF18B}" destId="{84BDC2BB-21EC-41B1-804C-50692C81E977}" srcOrd="2" destOrd="0" parTransId="{0E0C2066-C451-4459-81A2-0F2B11A77020}" sibTransId="{912448DA-CDAE-4E8E-AC17-41B2A782F946}"/>
    <dgm:cxn modelId="{B4229135-6A63-4A7D-84BE-C7AD9C44F3AB}" type="presOf" srcId="{B368548E-3A19-4A1B-939D-856A19CFF18B}" destId="{32EC2E89-6459-47C1-8901-866C6088B258}" srcOrd="0" destOrd="0" presId="urn:microsoft.com/office/officeart/2005/8/layout/venn2"/>
    <dgm:cxn modelId="{B54606C9-6563-4848-9E20-818797702B93}" type="presOf" srcId="{E0E7AAFB-890C-49C2-BF56-B55A7D763034}" destId="{4BCB829A-3542-4919-A27F-F181E952FDB8}" srcOrd="1" destOrd="0" presId="urn:microsoft.com/office/officeart/2005/8/layout/venn2"/>
    <dgm:cxn modelId="{A0346FBB-39B2-4929-825F-FFA44D1F03A1}" srcId="{B368548E-3A19-4A1B-939D-856A19CFF18B}" destId="{62CFF2E0-0277-4057-9655-B49B0FF402B4}" srcOrd="4" destOrd="0" parTransId="{4E812CCD-50DC-4588-8404-01ED507EABA4}" sibTransId="{BD36F8B4-9871-4DDF-83BD-FC155CB3684C}"/>
    <dgm:cxn modelId="{5EEDED20-843C-47BE-8DFA-71DF45A26361}" srcId="{B368548E-3A19-4A1B-939D-856A19CFF18B}" destId="{AFB6179F-6E51-456F-955B-19B177132005}" srcOrd="3" destOrd="0" parTransId="{C4DFAD99-2013-4F01-B751-11AEB94D3F16}" sibTransId="{B47671BC-5CAF-4FA6-ADA3-952B3AA3EB56}"/>
    <dgm:cxn modelId="{81D9CC1D-6CF3-40FE-A447-2ABDE96AC612}" type="presOf" srcId="{AFB6179F-6E51-456F-955B-19B177132005}" destId="{088CA1E6-23F0-43C5-9AA5-626942734E34}" srcOrd="0" destOrd="0" presId="urn:microsoft.com/office/officeart/2005/8/layout/venn2"/>
    <dgm:cxn modelId="{7CE26D16-5E0B-4C61-A01A-0EFCF69E356C}" type="presOf" srcId="{8B05F141-1034-45B9-914B-29B1A0386D51}" destId="{D440A7D4-905B-4FA5-850B-23E99EE261AE}" srcOrd="0" destOrd="0" presId="urn:microsoft.com/office/officeart/2005/8/layout/venn2"/>
    <dgm:cxn modelId="{5FA8260A-A6F6-4203-8283-CB17DE7B2D4C}" type="presOf" srcId="{33851430-08B3-4264-ACBE-A1E04A549A49}" destId="{8157E085-262D-4938-BB67-557BB1F7E2DB}" srcOrd="1" destOrd="0" presId="urn:microsoft.com/office/officeart/2005/8/layout/venn2"/>
    <dgm:cxn modelId="{DB533782-9B63-4EFF-8913-B5DC86711586}" srcId="{B368548E-3A19-4A1B-939D-856A19CFF18B}" destId="{E0E7AAFB-890C-49C2-BF56-B55A7D763034}" srcOrd="5" destOrd="0" parTransId="{91654454-1EB6-4B6B-95E7-D01E7CDE6672}" sibTransId="{6496C2EA-A7B0-42D1-8DAE-6EB2D4F96672}"/>
    <dgm:cxn modelId="{78479C6A-629B-46FD-8165-12D20993A107}" type="presOf" srcId="{33851430-08B3-4264-ACBE-A1E04A549A49}" destId="{326F3335-1044-4B21-9344-BF47FCCB36F5}" srcOrd="0" destOrd="0" presId="urn:microsoft.com/office/officeart/2005/8/layout/venn2"/>
    <dgm:cxn modelId="{783C8593-6D41-486E-A499-57E445F56D13}" type="presOf" srcId="{AFB6179F-6E51-456F-955B-19B177132005}" destId="{463C53FC-7564-4BBB-AF90-B82EA8CDBC4C}" srcOrd="1" destOrd="0" presId="urn:microsoft.com/office/officeart/2005/8/layout/venn2"/>
    <dgm:cxn modelId="{71C0666A-C94D-45C0-A38C-A1DBE3DC15A4}" type="presOf" srcId="{84BDC2BB-21EC-41B1-804C-50692C81E977}" destId="{68187AB8-03C3-4398-9DA9-5219871693E1}" srcOrd="1" destOrd="0" presId="urn:microsoft.com/office/officeart/2005/8/layout/venn2"/>
    <dgm:cxn modelId="{4337C6B4-31F5-4CE9-B686-6C774FFD0B52}" type="presOf" srcId="{E0E7AAFB-890C-49C2-BF56-B55A7D763034}" destId="{5A165B78-8C7F-478F-AE6B-27650E4C8D5E}" srcOrd="0" destOrd="0" presId="urn:microsoft.com/office/officeart/2005/8/layout/venn2"/>
    <dgm:cxn modelId="{BD85688F-273A-487A-9599-483A9ADFE551}" type="presOf" srcId="{62CFF2E0-0277-4057-9655-B49B0FF402B4}" destId="{5EC2A7DE-A4F2-4F5A-A029-82097A7305E1}" srcOrd="1" destOrd="0" presId="urn:microsoft.com/office/officeart/2005/8/layout/venn2"/>
    <dgm:cxn modelId="{876EEF4F-CEC4-4316-8424-369E144F7A38}" type="presOf" srcId="{8B05F141-1034-45B9-914B-29B1A0386D51}" destId="{64EDA807-57EF-4BE5-864A-23829DDA64CB}" srcOrd="1" destOrd="0" presId="urn:microsoft.com/office/officeart/2005/8/layout/venn2"/>
    <dgm:cxn modelId="{D0520B7B-FC3E-4FBE-B6AC-391F33098BC2}" type="presParOf" srcId="{32EC2E89-6459-47C1-8901-866C6088B258}" destId="{9D905B2F-CDFA-4795-86B8-4297C28FC6BE}" srcOrd="0" destOrd="0" presId="urn:microsoft.com/office/officeart/2005/8/layout/venn2"/>
    <dgm:cxn modelId="{39A026F8-1E37-4FD8-B172-162905E7C397}" type="presParOf" srcId="{9D905B2F-CDFA-4795-86B8-4297C28FC6BE}" destId="{D440A7D4-905B-4FA5-850B-23E99EE261AE}" srcOrd="0" destOrd="0" presId="urn:microsoft.com/office/officeart/2005/8/layout/venn2"/>
    <dgm:cxn modelId="{7C5F548B-DC02-4862-9309-18E90390A15C}" type="presParOf" srcId="{9D905B2F-CDFA-4795-86B8-4297C28FC6BE}" destId="{64EDA807-57EF-4BE5-864A-23829DDA64CB}" srcOrd="1" destOrd="0" presId="urn:microsoft.com/office/officeart/2005/8/layout/venn2"/>
    <dgm:cxn modelId="{9630AC72-AB24-4AB8-8B0D-E44CF6E4EF36}" type="presParOf" srcId="{32EC2E89-6459-47C1-8901-866C6088B258}" destId="{E7EEFA08-A362-4462-ABEF-B1D1B54AF04E}" srcOrd="1" destOrd="0" presId="urn:microsoft.com/office/officeart/2005/8/layout/venn2"/>
    <dgm:cxn modelId="{88875FDB-050D-483C-A842-2D9142329F5F}" type="presParOf" srcId="{E7EEFA08-A362-4462-ABEF-B1D1B54AF04E}" destId="{326F3335-1044-4B21-9344-BF47FCCB36F5}" srcOrd="0" destOrd="0" presId="urn:microsoft.com/office/officeart/2005/8/layout/venn2"/>
    <dgm:cxn modelId="{8A0C3C88-9ADC-444B-8D54-2B71CA6CE6A8}" type="presParOf" srcId="{E7EEFA08-A362-4462-ABEF-B1D1B54AF04E}" destId="{8157E085-262D-4938-BB67-557BB1F7E2DB}" srcOrd="1" destOrd="0" presId="urn:microsoft.com/office/officeart/2005/8/layout/venn2"/>
    <dgm:cxn modelId="{6FEF98C9-0B21-4C47-A15B-B03A136CC333}" type="presParOf" srcId="{32EC2E89-6459-47C1-8901-866C6088B258}" destId="{DBE2EEBE-784C-4F02-A2F7-3BE89DD0A86D}" srcOrd="2" destOrd="0" presId="urn:microsoft.com/office/officeart/2005/8/layout/venn2"/>
    <dgm:cxn modelId="{B735E4A7-D78E-447E-B87A-B90697902690}" type="presParOf" srcId="{DBE2EEBE-784C-4F02-A2F7-3BE89DD0A86D}" destId="{F1B7E3A4-2546-482E-B0DC-B2671831A1EC}" srcOrd="0" destOrd="0" presId="urn:microsoft.com/office/officeart/2005/8/layout/venn2"/>
    <dgm:cxn modelId="{CAE2F99C-B7DE-4410-A50E-8698CA3209E0}" type="presParOf" srcId="{DBE2EEBE-784C-4F02-A2F7-3BE89DD0A86D}" destId="{68187AB8-03C3-4398-9DA9-5219871693E1}" srcOrd="1" destOrd="0" presId="urn:microsoft.com/office/officeart/2005/8/layout/venn2"/>
    <dgm:cxn modelId="{63EC13AF-66F3-4F08-9C6B-E0517BD0A55D}" type="presParOf" srcId="{32EC2E89-6459-47C1-8901-866C6088B258}" destId="{A7FB9080-F445-4CEC-BE0F-488E7DBA8201}" srcOrd="3" destOrd="0" presId="urn:microsoft.com/office/officeart/2005/8/layout/venn2"/>
    <dgm:cxn modelId="{8854BBCF-D75A-4554-930E-435B3CAE5EAC}" type="presParOf" srcId="{A7FB9080-F445-4CEC-BE0F-488E7DBA8201}" destId="{088CA1E6-23F0-43C5-9AA5-626942734E34}" srcOrd="0" destOrd="0" presId="urn:microsoft.com/office/officeart/2005/8/layout/venn2"/>
    <dgm:cxn modelId="{7147D71F-33C4-4650-980A-D08717D3443B}" type="presParOf" srcId="{A7FB9080-F445-4CEC-BE0F-488E7DBA8201}" destId="{463C53FC-7564-4BBB-AF90-B82EA8CDBC4C}" srcOrd="1" destOrd="0" presId="urn:microsoft.com/office/officeart/2005/8/layout/venn2"/>
    <dgm:cxn modelId="{B4EA727E-8B07-4FB4-BFD0-7F736E02DE7F}" type="presParOf" srcId="{32EC2E89-6459-47C1-8901-866C6088B258}" destId="{B8AD0EEE-1D10-453E-8E8E-F5092756E446}" srcOrd="4" destOrd="0" presId="urn:microsoft.com/office/officeart/2005/8/layout/venn2"/>
    <dgm:cxn modelId="{C85609D3-05DE-45C9-BECA-B5DD29B57CC6}" type="presParOf" srcId="{B8AD0EEE-1D10-453E-8E8E-F5092756E446}" destId="{44233E12-70FA-4C44-868C-386AD094CEB7}" srcOrd="0" destOrd="0" presId="urn:microsoft.com/office/officeart/2005/8/layout/venn2"/>
    <dgm:cxn modelId="{6D4C3BFF-C0B0-44F9-B54A-2BF155761258}" type="presParOf" srcId="{B8AD0EEE-1D10-453E-8E8E-F5092756E446}" destId="{5EC2A7DE-A4F2-4F5A-A029-82097A7305E1}" srcOrd="1" destOrd="0" presId="urn:microsoft.com/office/officeart/2005/8/layout/venn2"/>
    <dgm:cxn modelId="{9697F846-04C3-4C73-AC31-BAB563964107}" type="presParOf" srcId="{32EC2E89-6459-47C1-8901-866C6088B258}" destId="{5D1C9ECB-996B-4A33-9FA6-0ADFC9AE3CD3}" srcOrd="5" destOrd="0" presId="urn:microsoft.com/office/officeart/2005/8/layout/venn2"/>
    <dgm:cxn modelId="{BB356FD6-D6A1-4F03-A4A1-9B3A9829D131}" type="presParOf" srcId="{5D1C9ECB-996B-4A33-9FA6-0ADFC9AE3CD3}" destId="{5A165B78-8C7F-478F-AE6B-27650E4C8D5E}" srcOrd="0" destOrd="0" presId="urn:microsoft.com/office/officeart/2005/8/layout/venn2"/>
    <dgm:cxn modelId="{CD8F2343-7723-4286-8BF0-9D918714AE5B}" type="presParOf" srcId="{5D1C9ECB-996B-4A33-9FA6-0ADFC9AE3CD3}" destId="{4BCB829A-3542-4919-A27F-F181E952FDB8}" srcOrd="1" destOrd="0" presId="urn:microsoft.com/office/officeart/2005/8/layout/venn2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4E5177-E42A-4D3D-B9CE-4ACAA72FF36F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CB1B6E9-BB34-4849-88FD-B64B0426DFD2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МОНИТОРИНГ</a:t>
          </a:r>
          <a:endParaRPr lang="ru-RU" sz="14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C5902E-31BE-460C-B051-756EE90789AE}" type="parTrans" cxnId="{B5D346D0-DB23-4744-9E0E-3B04E50EDC23}">
      <dgm:prSet/>
      <dgm:spPr/>
      <dgm:t>
        <a:bodyPr/>
        <a:lstStyle/>
        <a:p>
          <a:endParaRPr lang="ru-RU"/>
        </a:p>
      </dgm:t>
    </dgm:pt>
    <dgm:pt modelId="{95AC01DF-7220-4610-B686-3D8C98D5745C}" type="sibTrans" cxnId="{B5D346D0-DB23-4744-9E0E-3B04E50EDC23}">
      <dgm:prSet/>
      <dgm:spPr/>
      <dgm:t>
        <a:bodyPr/>
        <a:lstStyle/>
        <a:p>
          <a:endParaRPr lang="ru-RU"/>
        </a:p>
      </dgm:t>
    </dgm:pt>
    <dgm:pt modelId="{59928E23-ABA6-445C-A998-69835ABC0BA4}">
      <dgm:prSet phldrT="[Текст]"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рисками 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5A8DB8D-A487-43A4-A9DE-EBDB9B0CAEBD}" type="parTrans" cxnId="{D9EB3D07-5AB8-480F-B24A-CEEA7A94CBC2}">
      <dgm:prSet/>
      <dgm:spPr/>
      <dgm:t>
        <a:bodyPr/>
        <a:lstStyle/>
        <a:p>
          <a:endParaRPr lang="ru-RU"/>
        </a:p>
      </dgm:t>
    </dgm:pt>
    <dgm:pt modelId="{EDBD7167-FA5B-43D6-98CC-AB43BAF690DC}" type="sibTrans" cxnId="{D9EB3D07-5AB8-480F-B24A-CEEA7A94CBC2}">
      <dgm:prSet/>
      <dgm:spPr/>
      <dgm:t>
        <a:bodyPr/>
        <a:lstStyle/>
        <a:p>
          <a:endParaRPr lang="ru-RU"/>
        </a:p>
      </dgm:t>
    </dgm:pt>
    <dgm:pt modelId="{76858D96-A097-4DFE-85E1-510D31E18BE1}">
      <dgm:prSet phldrT="[Текст]" custT="1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Применение мер реагирования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6C7253F-12E9-4747-926D-CA34849BE498}" type="parTrans" cxnId="{7B7350C3-6100-4F7F-A0AA-0DC514B3B090}">
      <dgm:prSet/>
      <dgm:spPr/>
      <dgm:t>
        <a:bodyPr/>
        <a:lstStyle/>
        <a:p>
          <a:endParaRPr lang="ru-RU"/>
        </a:p>
      </dgm:t>
    </dgm:pt>
    <dgm:pt modelId="{E01F8B96-5146-41D0-962F-BA70240D920E}" type="sibTrans" cxnId="{7B7350C3-6100-4F7F-A0AA-0DC514B3B090}">
      <dgm:prSet/>
      <dgm:spPr/>
      <dgm:t>
        <a:bodyPr/>
        <a:lstStyle/>
        <a:p>
          <a:endParaRPr lang="ru-RU"/>
        </a:p>
      </dgm:t>
    </dgm:pt>
    <dgm:pt modelId="{5349488C-4F5D-45D1-A44C-A40FC49DE646}">
      <dgm:prSet custT="1"/>
      <dgm:spPr>
        <a:solidFill>
          <a:srgbClr val="F1F8EC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1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Сбор информации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0387C3-77ED-42BA-9E6B-C6549DD1DB5F}" type="parTrans" cxnId="{6594443C-3066-480B-954A-89B427A2B588}">
      <dgm:prSet/>
      <dgm:spPr/>
      <dgm:t>
        <a:bodyPr/>
        <a:lstStyle/>
        <a:p>
          <a:endParaRPr lang="ru-RU"/>
        </a:p>
      </dgm:t>
    </dgm:pt>
    <dgm:pt modelId="{81AD6E65-BF8E-4965-ACF7-150C322DF9C6}" type="sibTrans" cxnId="{6594443C-3066-480B-954A-89B427A2B588}">
      <dgm:prSet/>
      <dgm:spPr/>
      <dgm:t>
        <a:bodyPr/>
        <a:lstStyle/>
        <a:p>
          <a:endParaRPr lang="ru-RU"/>
        </a:p>
      </dgm:t>
    </dgm:pt>
    <dgm:pt modelId="{9BB42118-52A3-4EF5-ABEF-1FC187D3B3E2}">
      <dgm:prSet custT="1"/>
      <dgm:spPr>
        <a:solidFill>
          <a:srgbClr val="F1F8EC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Информационные системы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C3EB4CD-61E4-42BF-B497-BD9DC075FF0F}" type="parTrans" cxnId="{A1D02EC2-7D8C-43EC-AA5A-F7D9C80D031E}">
      <dgm:prSet/>
      <dgm:spPr/>
      <dgm:t>
        <a:bodyPr/>
        <a:lstStyle/>
        <a:p>
          <a:endParaRPr lang="ru-RU" sz="1200"/>
        </a:p>
      </dgm:t>
    </dgm:pt>
    <dgm:pt modelId="{6FF5E26F-B3E0-47C8-8746-CA0D0128103F}" type="sibTrans" cxnId="{A1D02EC2-7D8C-43EC-AA5A-F7D9C80D031E}">
      <dgm:prSet/>
      <dgm:spPr/>
      <dgm:t>
        <a:bodyPr/>
        <a:lstStyle/>
        <a:p>
          <a:endParaRPr lang="ru-RU"/>
        </a:p>
      </dgm:t>
    </dgm:pt>
    <dgm:pt modelId="{2EB1C913-45C3-4D21-9D3A-2D5AA53423B9}">
      <dgm:prSet custT="1"/>
      <dgm:spPr>
        <a:solidFill>
          <a:srgbClr val="F1F8EC"/>
        </a:solidFill>
      </dgm:spPr>
      <dgm:t>
        <a:bodyPr/>
        <a:lstStyle/>
        <a:p>
          <a:r>
            <a:rPr lang="ru-RU" sz="1200" b="1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Межведомственное взаимодействие</a:t>
          </a:r>
        </a:p>
      </dgm:t>
    </dgm:pt>
    <dgm:pt modelId="{896140C3-3588-4357-9372-84918F85EF7B}" type="parTrans" cxnId="{AD1769D6-935A-49C7-B58C-89732BF62DE5}">
      <dgm:prSet/>
      <dgm:spPr/>
      <dgm:t>
        <a:bodyPr/>
        <a:lstStyle/>
        <a:p>
          <a:endParaRPr lang="ru-RU" sz="1200"/>
        </a:p>
      </dgm:t>
    </dgm:pt>
    <dgm:pt modelId="{3D4DC77A-1A86-41F6-A37B-3E0BD1CB9E0F}" type="sibTrans" cxnId="{AD1769D6-935A-49C7-B58C-89732BF62DE5}">
      <dgm:prSet/>
      <dgm:spPr/>
      <dgm:t>
        <a:bodyPr/>
        <a:lstStyle/>
        <a:p>
          <a:endParaRPr lang="ru-RU"/>
        </a:p>
      </dgm:t>
    </dgm:pt>
    <dgm:pt modelId="{E08ECAF0-07F8-42A2-BF13-42285D003433}">
      <dgm:prSet custT="1"/>
      <dgm:spPr>
        <a:solidFill>
          <a:srgbClr val="F1F8EC"/>
        </a:solidFill>
      </dgm:spPr>
      <dgm:t>
        <a:bodyPr/>
        <a:lstStyle/>
        <a:p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База знаний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B1B5A93-37D6-45B1-9D89-E385053C4D7F}" type="parTrans" cxnId="{5933FAAE-8E26-41C9-92F8-4FC6E7D60D62}">
      <dgm:prSet/>
      <dgm:spPr/>
      <dgm:t>
        <a:bodyPr/>
        <a:lstStyle/>
        <a:p>
          <a:endParaRPr lang="ru-RU" sz="1200"/>
        </a:p>
      </dgm:t>
    </dgm:pt>
    <dgm:pt modelId="{0A472F68-D3C5-4809-B917-5B01F91395D2}" type="sibTrans" cxnId="{5933FAAE-8E26-41C9-92F8-4FC6E7D60D62}">
      <dgm:prSet/>
      <dgm:spPr/>
      <dgm:t>
        <a:bodyPr/>
        <a:lstStyle/>
        <a:p>
          <a:endParaRPr lang="ru-RU"/>
        </a:p>
      </dgm:t>
    </dgm:pt>
    <dgm:pt modelId="{209A0BAF-429E-422D-AC76-C8E0A96F165F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Риск-ориентиры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C397F5A-724E-4028-B7AE-A514994AB421}" type="parTrans" cxnId="{9B636A1C-1696-4861-AE41-B737F0C1DC1F}">
      <dgm:prSet/>
      <dgm:spPr/>
      <dgm:t>
        <a:bodyPr/>
        <a:lstStyle/>
        <a:p>
          <a:endParaRPr lang="ru-RU" sz="1200"/>
        </a:p>
      </dgm:t>
    </dgm:pt>
    <dgm:pt modelId="{064A7B32-BD86-4BEB-ABFE-EA5D52CF0491}" type="sibTrans" cxnId="{9B636A1C-1696-4861-AE41-B737F0C1DC1F}">
      <dgm:prSet/>
      <dgm:spPr/>
      <dgm:t>
        <a:bodyPr/>
        <a:lstStyle/>
        <a:p>
          <a:endParaRPr lang="ru-RU"/>
        </a:p>
      </dgm:t>
    </dgm:pt>
    <dgm:pt modelId="{A3A53DBD-C2B1-41DB-9A91-9FF63F286ACF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 риска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AB7B93-1D7B-4B7F-A236-5A26634C0735}" type="parTrans" cxnId="{01DB84D2-62E1-46AE-8172-CE0A3ED5CC37}">
      <dgm:prSet/>
      <dgm:spPr/>
      <dgm:t>
        <a:bodyPr/>
        <a:lstStyle/>
        <a:p>
          <a:endParaRPr lang="ru-RU" sz="1200"/>
        </a:p>
      </dgm:t>
    </dgm:pt>
    <dgm:pt modelId="{FDCF3D6A-2A51-433A-A992-4592FF900C1E}" type="sibTrans" cxnId="{01DB84D2-62E1-46AE-8172-CE0A3ED5CC37}">
      <dgm:prSet/>
      <dgm:spPr/>
      <dgm:t>
        <a:bodyPr/>
        <a:lstStyle/>
        <a:p>
          <a:endParaRPr lang="ru-RU"/>
        </a:p>
      </dgm:t>
    </dgm:pt>
    <dgm:pt modelId="{B59C1B05-84BC-4FC8-8AF6-534A6F74CE3F}">
      <dgm:prSet custT="1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Уведомление/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Предупреждение/Отказ в оплате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0DEC3A7-693F-4191-B37B-D074624C1566}" type="parTrans" cxnId="{B30FBDF9-78BF-4EF2-874B-4790A165D97A}">
      <dgm:prSet/>
      <dgm:spPr/>
      <dgm:t>
        <a:bodyPr/>
        <a:lstStyle/>
        <a:p>
          <a:endParaRPr lang="ru-RU" sz="1200"/>
        </a:p>
      </dgm:t>
    </dgm:pt>
    <dgm:pt modelId="{5CA0410A-91DF-4357-82A9-DE546207D578}" type="sibTrans" cxnId="{B30FBDF9-78BF-4EF2-874B-4790A165D97A}">
      <dgm:prSet/>
      <dgm:spPr/>
      <dgm:t>
        <a:bodyPr/>
        <a:lstStyle/>
        <a:p>
          <a:endParaRPr lang="ru-RU"/>
        </a:p>
      </dgm:t>
    </dgm:pt>
    <dgm:pt modelId="{71CBB37E-0172-4A24-8AA4-1C92CD3854D2}">
      <dgm:prSet custT="1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Информирование соответствующих органов</a:t>
          </a:r>
        </a:p>
        <a:p>
          <a:pPr>
            <a:spcAft>
              <a:spcPts val="0"/>
            </a:spcAft>
          </a:pP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2342B3-C2C9-407D-BC60-0A43AABC88C7}" type="parTrans" cxnId="{D0C910CD-B65A-41C2-B5C8-E73071D0EC97}">
      <dgm:prSet/>
      <dgm:spPr/>
      <dgm:t>
        <a:bodyPr/>
        <a:lstStyle/>
        <a:p>
          <a:endParaRPr lang="ru-RU" sz="1200"/>
        </a:p>
      </dgm:t>
    </dgm:pt>
    <dgm:pt modelId="{2545E71E-1E70-4C0B-9FB8-FFBF52F3AA83}" type="sibTrans" cxnId="{D0C910CD-B65A-41C2-B5C8-E73071D0EC97}">
      <dgm:prSet/>
      <dgm:spPr/>
      <dgm:t>
        <a:bodyPr/>
        <a:lstStyle/>
        <a:p>
          <a:endParaRPr lang="ru-RU"/>
        </a:p>
      </dgm:t>
    </dgm:pt>
    <dgm:pt modelId="{38957D4F-1A69-4980-8D86-EA9C4D1F020F}">
      <dgm:prSet custT="1"/>
      <dgm:spPr>
        <a:solidFill>
          <a:schemeClr val="accent2">
            <a:lumMod val="40000"/>
            <a:lumOff val="60000"/>
          </a:schemeClr>
        </a:solidFill>
        <a:ln>
          <a:noFill/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Назначение и проведение контрольных мероприятий</a:t>
          </a:r>
        </a:p>
      </dgm:t>
    </dgm:pt>
    <dgm:pt modelId="{BE72B855-73E8-4514-8BE6-E32DCD91F645}" type="parTrans" cxnId="{5BB362B3-022C-476C-913A-6D2B8B69504F}">
      <dgm:prSet/>
      <dgm:spPr/>
      <dgm:t>
        <a:bodyPr/>
        <a:lstStyle/>
        <a:p>
          <a:endParaRPr lang="ru-RU" sz="1200"/>
        </a:p>
      </dgm:t>
    </dgm:pt>
    <dgm:pt modelId="{AF18E8C9-26E3-4500-91DC-8BF169164CEB}" type="sibTrans" cxnId="{5BB362B3-022C-476C-913A-6D2B8B69504F}">
      <dgm:prSet/>
      <dgm:spPr/>
      <dgm:t>
        <a:bodyPr/>
        <a:lstStyle/>
        <a:p>
          <a:endParaRPr lang="ru-RU"/>
        </a:p>
      </dgm:t>
    </dgm:pt>
    <dgm:pt modelId="{59185F8E-3DDC-49C9-B369-BC552B03B834}">
      <dgm:prSet custT="1"/>
      <dgm:spPr>
        <a:solidFill>
          <a:schemeClr val="bg2">
            <a:lumMod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Наблюдение</a:t>
          </a:r>
        </a:p>
        <a:p>
          <a:pPr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4538DBD-0110-4636-AD9B-FE539BBC796D}" type="parTrans" cxnId="{B6730F2E-0678-4ADD-8AEA-C1F0B4286F14}">
      <dgm:prSet/>
      <dgm:spPr/>
      <dgm:t>
        <a:bodyPr/>
        <a:lstStyle/>
        <a:p>
          <a:endParaRPr lang="ru-RU"/>
        </a:p>
      </dgm:t>
    </dgm:pt>
    <dgm:pt modelId="{42E1AEB2-0218-438F-B79D-8B6F35A37561}" type="sibTrans" cxnId="{B6730F2E-0678-4ADD-8AEA-C1F0B4286F14}">
      <dgm:prSet/>
      <dgm:spPr/>
      <dgm:t>
        <a:bodyPr/>
        <a:lstStyle/>
        <a:p>
          <a:endParaRPr lang="ru-RU"/>
        </a:p>
      </dgm:t>
    </dgm:pt>
    <dgm:pt modelId="{36AD5F78-D33A-4026-858B-259A8B53A97F}">
      <dgm:prSet custT="1"/>
      <dgm:spPr>
        <a:solidFill>
          <a:schemeClr val="bg2">
            <a:lumMod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Выявление нарушения</a:t>
          </a:r>
        </a:p>
        <a:p>
          <a:endParaRPr lang="ru-RU" sz="1200" dirty="0"/>
        </a:p>
      </dgm:t>
    </dgm:pt>
    <dgm:pt modelId="{65051095-FA5E-4A12-8C68-FA116ED34DFA}" type="parTrans" cxnId="{735205BF-6A7B-4084-8963-88521F43922F}">
      <dgm:prSet/>
      <dgm:spPr/>
      <dgm:t>
        <a:bodyPr/>
        <a:lstStyle/>
        <a:p>
          <a:endParaRPr lang="ru-RU" sz="1200"/>
        </a:p>
      </dgm:t>
    </dgm:pt>
    <dgm:pt modelId="{DD7B324B-BBFB-4476-9CF9-83F57EDE2920}" type="sibTrans" cxnId="{735205BF-6A7B-4084-8963-88521F43922F}">
      <dgm:prSet/>
      <dgm:spPr/>
      <dgm:t>
        <a:bodyPr/>
        <a:lstStyle/>
        <a:p>
          <a:endParaRPr lang="ru-RU"/>
        </a:p>
      </dgm:t>
    </dgm:pt>
    <dgm:pt modelId="{2B0681DF-7FF8-4578-8B46-6706825903F8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Выявление</a:t>
          </a:r>
          <a:r>
            <a:rPr lang="ru-RU" sz="1500" dirty="0" smtClean="0"/>
            <a:t>  </a:t>
          </a: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риска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C81EB0-0254-41F5-929A-C48F73A4D507}" type="parTrans" cxnId="{63943C41-440C-4574-93FF-7432EBE7AC6B}">
      <dgm:prSet/>
      <dgm:spPr/>
      <dgm:t>
        <a:bodyPr/>
        <a:lstStyle/>
        <a:p>
          <a:endParaRPr lang="ru-RU"/>
        </a:p>
      </dgm:t>
    </dgm:pt>
    <dgm:pt modelId="{4DC44707-B121-4909-A693-C008C55BEC86}" type="sibTrans" cxnId="{63943C41-440C-4574-93FF-7432EBE7AC6B}">
      <dgm:prSet/>
      <dgm:spPr/>
      <dgm:t>
        <a:bodyPr/>
        <a:lstStyle/>
        <a:p>
          <a:endParaRPr lang="ru-RU"/>
        </a:p>
      </dgm:t>
    </dgm:pt>
    <dgm:pt modelId="{601659B7-60C2-4C25-8F0D-7C9C7AE4D32D}">
      <dgm:prSet custT="1"/>
      <dgm:spPr>
        <a:solidFill>
          <a:schemeClr val="tx2">
            <a:lumMod val="20000"/>
            <a:lumOff val="80000"/>
          </a:schemeClr>
        </a:solidFill>
      </dgm:spPr>
      <dgm:t>
        <a:bodyPr/>
        <a:lstStyle/>
        <a:p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Классификация риска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7ACA9D-6443-4850-A810-316C3368ECC9}" type="parTrans" cxnId="{E4623F42-B8D1-4F86-807C-587B1C77B1F4}">
      <dgm:prSet/>
      <dgm:spPr/>
      <dgm:t>
        <a:bodyPr/>
        <a:lstStyle/>
        <a:p>
          <a:endParaRPr lang="ru-RU"/>
        </a:p>
      </dgm:t>
    </dgm:pt>
    <dgm:pt modelId="{5398F07D-F424-4842-943F-62D243906EAE}" type="sibTrans" cxnId="{E4623F42-B8D1-4F86-807C-587B1C77B1F4}">
      <dgm:prSet/>
      <dgm:spPr/>
      <dgm:t>
        <a:bodyPr/>
        <a:lstStyle/>
        <a:p>
          <a:endParaRPr lang="ru-RU"/>
        </a:p>
      </dgm:t>
    </dgm:pt>
    <dgm:pt modelId="{034D394B-C636-4B43-8DF1-ED19AB8D2282}">
      <dgm:prSet custT="1"/>
      <dgm:spPr>
        <a:solidFill>
          <a:schemeClr val="bg2">
            <a:lumMod val="9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Выявление отклонений</a:t>
          </a:r>
          <a:endParaRPr lang="ru-RU" sz="1200" b="1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97ED656-04B7-46D0-BCEF-41E913BEA3C7}" type="parTrans" cxnId="{B9F840A2-648B-43AD-939E-004607E48A8A}">
      <dgm:prSet/>
      <dgm:spPr/>
      <dgm:t>
        <a:bodyPr/>
        <a:lstStyle/>
        <a:p>
          <a:endParaRPr lang="ru-RU"/>
        </a:p>
      </dgm:t>
    </dgm:pt>
    <dgm:pt modelId="{5B18D294-15B0-4662-91CE-E48632F51F21}" type="sibTrans" cxnId="{B9F840A2-648B-43AD-939E-004607E48A8A}">
      <dgm:prSet/>
      <dgm:spPr/>
      <dgm:t>
        <a:bodyPr/>
        <a:lstStyle/>
        <a:p>
          <a:endParaRPr lang="ru-RU"/>
        </a:p>
      </dgm:t>
    </dgm:pt>
    <dgm:pt modelId="{A01A18F2-E2B4-4B62-AA0A-F3CF36FD182B}" type="pres">
      <dgm:prSet presAssocID="{014E5177-E42A-4D3D-B9CE-4ACAA72FF36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B5EEA91-BCEF-4892-A920-7FE3EB2F4BCD}" type="pres">
      <dgm:prSet presAssocID="{FCB1B6E9-BB34-4849-88FD-B64B0426DFD2}" presName="hierRoot1" presStyleCnt="0">
        <dgm:presLayoutVars>
          <dgm:hierBranch val="init"/>
        </dgm:presLayoutVars>
      </dgm:prSet>
      <dgm:spPr/>
    </dgm:pt>
    <dgm:pt modelId="{91A21F09-6418-4FFE-993D-454B69D8F43E}" type="pres">
      <dgm:prSet presAssocID="{FCB1B6E9-BB34-4849-88FD-B64B0426DFD2}" presName="rootComposite1" presStyleCnt="0"/>
      <dgm:spPr/>
    </dgm:pt>
    <dgm:pt modelId="{EF35843D-70DE-4C60-A401-A11065587B63}" type="pres">
      <dgm:prSet presAssocID="{FCB1B6E9-BB34-4849-88FD-B64B0426DFD2}" presName="rootText1" presStyleLbl="node0" presStyleIdx="0" presStyleCnt="1" custScaleX="244741" custScaleY="52934" custLinFactX="28867" custLinFactNeighborX="100000" custLinFactNeighborY="10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4A9FDB-6629-426A-8302-A712EF332ED1}" type="pres">
      <dgm:prSet presAssocID="{FCB1B6E9-BB34-4849-88FD-B64B0426DFD2}" presName="rootConnector1" presStyleLbl="node1" presStyleIdx="0" presStyleCnt="0"/>
      <dgm:spPr/>
      <dgm:t>
        <a:bodyPr/>
        <a:lstStyle/>
        <a:p>
          <a:endParaRPr lang="ru-RU"/>
        </a:p>
      </dgm:t>
    </dgm:pt>
    <dgm:pt modelId="{B4568A17-F0A0-4331-8F21-6058008B8EC0}" type="pres">
      <dgm:prSet presAssocID="{FCB1B6E9-BB34-4849-88FD-B64B0426DFD2}" presName="hierChild2" presStyleCnt="0"/>
      <dgm:spPr/>
    </dgm:pt>
    <dgm:pt modelId="{96249476-130E-4468-BF3A-40C0DAF87C42}" type="pres">
      <dgm:prSet presAssocID="{8A0387C3-77ED-42BA-9E6B-C6549DD1DB5F}" presName="Name37" presStyleLbl="parChTrans1D2" presStyleIdx="0" presStyleCnt="4"/>
      <dgm:spPr/>
      <dgm:t>
        <a:bodyPr/>
        <a:lstStyle/>
        <a:p>
          <a:endParaRPr lang="ru-RU"/>
        </a:p>
      </dgm:t>
    </dgm:pt>
    <dgm:pt modelId="{E64FBD6C-E023-438C-A77E-47EEBA826085}" type="pres">
      <dgm:prSet presAssocID="{5349488C-4F5D-45D1-A44C-A40FC49DE646}" presName="hierRoot2" presStyleCnt="0">
        <dgm:presLayoutVars>
          <dgm:hierBranch val="init"/>
        </dgm:presLayoutVars>
      </dgm:prSet>
      <dgm:spPr/>
    </dgm:pt>
    <dgm:pt modelId="{29EF82F5-2974-4764-9C82-D088772D34FB}" type="pres">
      <dgm:prSet presAssocID="{5349488C-4F5D-45D1-A44C-A40FC49DE646}" presName="rootComposite" presStyleCnt="0"/>
      <dgm:spPr/>
    </dgm:pt>
    <dgm:pt modelId="{7AF2CD8F-47F3-4346-A103-0E01B0DE6218}" type="pres">
      <dgm:prSet presAssocID="{5349488C-4F5D-45D1-A44C-A40FC49DE646}" presName="rootText" presStyleLbl="node2" presStyleIdx="0" presStyleCnt="4" custScaleX="11393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C34EBFF-0F72-4C1C-AAEC-58EEBAA5F095}" type="pres">
      <dgm:prSet presAssocID="{5349488C-4F5D-45D1-A44C-A40FC49DE646}" presName="rootConnector" presStyleLbl="node2" presStyleIdx="0" presStyleCnt="4"/>
      <dgm:spPr/>
      <dgm:t>
        <a:bodyPr/>
        <a:lstStyle/>
        <a:p>
          <a:endParaRPr lang="ru-RU"/>
        </a:p>
      </dgm:t>
    </dgm:pt>
    <dgm:pt modelId="{E1B6EA30-4FE9-4B14-944D-37CF502280C4}" type="pres">
      <dgm:prSet presAssocID="{5349488C-4F5D-45D1-A44C-A40FC49DE646}" presName="hierChild4" presStyleCnt="0"/>
      <dgm:spPr/>
    </dgm:pt>
    <dgm:pt modelId="{C9C1726B-5B1C-442F-83E7-FC736A1E3395}" type="pres">
      <dgm:prSet presAssocID="{AC3EB4CD-61E4-42BF-B497-BD9DC075FF0F}" presName="Name37" presStyleLbl="parChTrans1D3" presStyleIdx="0" presStyleCnt="12"/>
      <dgm:spPr/>
      <dgm:t>
        <a:bodyPr/>
        <a:lstStyle/>
        <a:p>
          <a:endParaRPr lang="ru-RU"/>
        </a:p>
      </dgm:t>
    </dgm:pt>
    <dgm:pt modelId="{86B0BD18-A3FA-4684-9228-572E3FA94AF7}" type="pres">
      <dgm:prSet presAssocID="{9BB42118-52A3-4EF5-ABEF-1FC187D3B3E2}" presName="hierRoot2" presStyleCnt="0">
        <dgm:presLayoutVars>
          <dgm:hierBranch val="init"/>
        </dgm:presLayoutVars>
      </dgm:prSet>
      <dgm:spPr/>
    </dgm:pt>
    <dgm:pt modelId="{DCF59005-BD1A-42E8-89FB-F3986DB32D57}" type="pres">
      <dgm:prSet presAssocID="{9BB42118-52A3-4EF5-ABEF-1FC187D3B3E2}" presName="rootComposite" presStyleCnt="0"/>
      <dgm:spPr/>
    </dgm:pt>
    <dgm:pt modelId="{4EB31CA8-8E5A-47D2-BEA4-3F2D42621537}" type="pres">
      <dgm:prSet presAssocID="{9BB42118-52A3-4EF5-ABEF-1FC187D3B3E2}" presName="rootText" presStyleLbl="node3" presStyleIdx="0" presStyleCnt="12" custScaleX="11794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D297A7D-19AD-49D3-8CA6-8A2EB90003FC}" type="pres">
      <dgm:prSet presAssocID="{9BB42118-52A3-4EF5-ABEF-1FC187D3B3E2}" presName="rootConnector" presStyleLbl="node3" presStyleIdx="0" presStyleCnt="12"/>
      <dgm:spPr/>
      <dgm:t>
        <a:bodyPr/>
        <a:lstStyle/>
        <a:p>
          <a:endParaRPr lang="ru-RU"/>
        </a:p>
      </dgm:t>
    </dgm:pt>
    <dgm:pt modelId="{83F35496-9E8D-4765-85BB-AE5761037A0E}" type="pres">
      <dgm:prSet presAssocID="{9BB42118-52A3-4EF5-ABEF-1FC187D3B3E2}" presName="hierChild4" presStyleCnt="0"/>
      <dgm:spPr/>
    </dgm:pt>
    <dgm:pt modelId="{74ACE8CB-47DC-4A93-86A6-AA557622898D}" type="pres">
      <dgm:prSet presAssocID="{9BB42118-52A3-4EF5-ABEF-1FC187D3B3E2}" presName="hierChild5" presStyleCnt="0"/>
      <dgm:spPr/>
    </dgm:pt>
    <dgm:pt modelId="{FFE06B7A-6F21-400D-9E2A-1BE02040E98A}" type="pres">
      <dgm:prSet presAssocID="{896140C3-3588-4357-9372-84918F85EF7B}" presName="Name37" presStyleLbl="parChTrans1D3" presStyleIdx="1" presStyleCnt="12"/>
      <dgm:spPr/>
      <dgm:t>
        <a:bodyPr/>
        <a:lstStyle/>
        <a:p>
          <a:endParaRPr lang="ru-RU"/>
        </a:p>
      </dgm:t>
    </dgm:pt>
    <dgm:pt modelId="{ACD6328F-882C-40F8-A420-41FF47E49CE3}" type="pres">
      <dgm:prSet presAssocID="{2EB1C913-45C3-4D21-9D3A-2D5AA53423B9}" presName="hierRoot2" presStyleCnt="0">
        <dgm:presLayoutVars>
          <dgm:hierBranch val="init"/>
        </dgm:presLayoutVars>
      </dgm:prSet>
      <dgm:spPr/>
    </dgm:pt>
    <dgm:pt modelId="{8C521DF1-D49E-418C-8B48-A36FE425C44F}" type="pres">
      <dgm:prSet presAssocID="{2EB1C913-45C3-4D21-9D3A-2D5AA53423B9}" presName="rootComposite" presStyleCnt="0"/>
      <dgm:spPr/>
    </dgm:pt>
    <dgm:pt modelId="{E33464CE-6255-4AB4-A721-84E83E9C2BFE}" type="pres">
      <dgm:prSet presAssocID="{2EB1C913-45C3-4D21-9D3A-2D5AA53423B9}" presName="rootText" presStyleLbl="node3" presStyleIdx="1" presStyleCnt="12" custScaleX="11700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50BE630-0983-44AC-A075-E40714277E61}" type="pres">
      <dgm:prSet presAssocID="{2EB1C913-45C3-4D21-9D3A-2D5AA53423B9}" presName="rootConnector" presStyleLbl="node3" presStyleIdx="1" presStyleCnt="12"/>
      <dgm:spPr/>
      <dgm:t>
        <a:bodyPr/>
        <a:lstStyle/>
        <a:p>
          <a:endParaRPr lang="ru-RU"/>
        </a:p>
      </dgm:t>
    </dgm:pt>
    <dgm:pt modelId="{B95E4FD7-FA2C-4154-9C4B-92C2657C8234}" type="pres">
      <dgm:prSet presAssocID="{2EB1C913-45C3-4D21-9D3A-2D5AA53423B9}" presName="hierChild4" presStyleCnt="0"/>
      <dgm:spPr/>
    </dgm:pt>
    <dgm:pt modelId="{707E406D-86D0-48DB-9F1B-5A70E1CAC47E}" type="pres">
      <dgm:prSet presAssocID="{2EB1C913-45C3-4D21-9D3A-2D5AA53423B9}" presName="hierChild5" presStyleCnt="0"/>
      <dgm:spPr/>
    </dgm:pt>
    <dgm:pt modelId="{9BDC0285-B8F6-449D-9A6B-959B84D0AC1F}" type="pres">
      <dgm:prSet presAssocID="{3B1B5A93-37D6-45B1-9D89-E385053C4D7F}" presName="Name37" presStyleLbl="parChTrans1D3" presStyleIdx="2" presStyleCnt="12"/>
      <dgm:spPr/>
      <dgm:t>
        <a:bodyPr/>
        <a:lstStyle/>
        <a:p>
          <a:endParaRPr lang="ru-RU"/>
        </a:p>
      </dgm:t>
    </dgm:pt>
    <dgm:pt modelId="{91070DF9-459D-4F6E-9CE5-091B0114B445}" type="pres">
      <dgm:prSet presAssocID="{E08ECAF0-07F8-42A2-BF13-42285D003433}" presName="hierRoot2" presStyleCnt="0">
        <dgm:presLayoutVars>
          <dgm:hierBranch val="init"/>
        </dgm:presLayoutVars>
      </dgm:prSet>
      <dgm:spPr/>
    </dgm:pt>
    <dgm:pt modelId="{CFF4C002-68D2-4344-9685-FC0154CE5161}" type="pres">
      <dgm:prSet presAssocID="{E08ECAF0-07F8-42A2-BF13-42285D003433}" presName="rootComposite" presStyleCnt="0"/>
      <dgm:spPr/>
    </dgm:pt>
    <dgm:pt modelId="{48DD40E1-3BB9-49C0-A1C6-6D2A611F6729}" type="pres">
      <dgm:prSet presAssocID="{E08ECAF0-07F8-42A2-BF13-42285D003433}" presName="rootText" presStyleLbl="node3" presStyleIdx="2" presStyleCnt="12" custScaleX="1167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C4D3E0C-608D-4073-8FFD-ACE864A9423C}" type="pres">
      <dgm:prSet presAssocID="{E08ECAF0-07F8-42A2-BF13-42285D003433}" presName="rootConnector" presStyleLbl="node3" presStyleIdx="2" presStyleCnt="12"/>
      <dgm:spPr/>
      <dgm:t>
        <a:bodyPr/>
        <a:lstStyle/>
        <a:p>
          <a:endParaRPr lang="ru-RU"/>
        </a:p>
      </dgm:t>
    </dgm:pt>
    <dgm:pt modelId="{C17FFF9A-3AE0-49E8-AE41-D9C3E0D7AC17}" type="pres">
      <dgm:prSet presAssocID="{E08ECAF0-07F8-42A2-BF13-42285D003433}" presName="hierChild4" presStyleCnt="0"/>
      <dgm:spPr/>
    </dgm:pt>
    <dgm:pt modelId="{085FF64F-463F-45FE-BDF5-ED88B0153C60}" type="pres">
      <dgm:prSet presAssocID="{E08ECAF0-07F8-42A2-BF13-42285D003433}" presName="hierChild5" presStyleCnt="0"/>
      <dgm:spPr/>
    </dgm:pt>
    <dgm:pt modelId="{B058802D-62E0-4B6F-A012-FE0956BC20A9}" type="pres">
      <dgm:prSet presAssocID="{5349488C-4F5D-45D1-A44C-A40FC49DE646}" presName="hierChild5" presStyleCnt="0"/>
      <dgm:spPr/>
    </dgm:pt>
    <dgm:pt modelId="{A5F55405-FED8-4049-8B4B-3EB75E67F21E}" type="pres">
      <dgm:prSet presAssocID="{55A8DB8D-A487-43A4-A9DE-EBDB9B0CAEBD}" presName="Name37" presStyleLbl="parChTrans1D2" presStyleIdx="1" presStyleCnt="4"/>
      <dgm:spPr/>
      <dgm:t>
        <a:bodyPr/>
        <a:lstStyle/>
        <a:p>
          <a:endParaRPr lang="ru-RU"/>
        </a:p>
      </dgm:t>
    </dgm:pt>
    <dgm:pt modelId="{BF996C3C-E5D2-4DA1-B55B-AA75C202A0B7}" type="pres">
      <dgm:prSet presAssocID="{59928E23-ABA6-445C-A998-69835ABC0BA4}" presName="hierRoot2" presStyleCnt="0">
        <dgm:presLayoutVars>
          <dgm:hierBranch val="init"/>
        </dgm:presLayoutVars>
      </dgm:prSet>
      <dgm:spPr/>
    </dgm:pt>
    <dgm:pt modelId="{A25E11E2-03A2-4D59-A696-BA720FCEC2DF}" type="pres">
      <dgm:prSet presAssocID="{59928E23-ABA6-445C-A998-69835ABC0BA4}" presName="rootComposite" presStyleCnt="0"/>
      <dgm:spPr/>
    </dgm:pt>
    <dgm:pt modelId="{B6F49E81-96F9-408A-A018-CD2635C6FF2C}" type="pres">
      <dgm:prSet presAssocID="{59928E23-ABA6-445C-A998-69835ABC0BA4}" presName="rootText" presStyleLbl="node2" presStyleIdx="1" presStyleCnt="4" custScaleX="1222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745428-9EB1-4F3C-8C96-70049D3339CD}" type="pres">
      <dgm:prSet presAssocID="{59928E23-ABA6-445C-A998-69835ABC0BA4}" presName="rootConnector" presStyleLbl="node2" presStyleIdx="1" presStyleCnt="4"/>
      <dgm:spPr/>
      <dgm:t>
        <a:bodyPr/>
        <a:lstStyle/>
        <a:p>
          <a:endParaRPr lang="ru-RU"/>
        </a:p>
      </dgm:t>
    </dgm:pt>
    <dgm:pt modelId="{69E5AFFA-B64B-4006-A494-066AA997744A}" type="pres">
      <dgm:prSet presAssocID="{59928E23-ABA6-445C-A998-69835ABC0BA4}" presName="hierChild4" presStyleCnt="0"/>
      <dgm:spPr/>
    </dgm:pt>
    <dgm:pt modelId="{802BB3A9-3010-4966-9258-9045507F56E7}" type="pres">
      <dgm:prSet presAssocID="{CC397F5A-724E-4028-B7AE-A514994AB421}" presName="Name37" presStyleLbl="parChTrans1D3" presStyleIdx="3" presStyleCnt="12"/>
      <dgm:spPr/>
      <dgm:t>
        <a:bodyPr/>
        <a:lstStyle/>
        <a:p>
          <a:endParaRPr lang="ru-RU"/>
        </a:p>
      </dgm:t>
    </dgm:pt>
    <dgm:pt modelId="{AA63C657-340F-4576-836D-8CE36BC060D3}" type="pres">
      <dgm:prSet presAssocID="{209A0BAF-429E-422D-AC76-C8E0A96F165F}" presName="hierRoot2" presStyleCnt="0">
        <dgm:presLayoutVars>
          <dgm:hierBranch val="init"/>
        </dgm:presLayoutVars>
      </dgm:prSet>
      <dgm:spPr/>
    </dgm:pt>
    <dgm:pt modelId="{ADD6557F-5713-4E29-97BE-25FD5EFB903A}" type="pres">
      <dgm:prSet presAssocID="{209A0BAF-429E-422D-AC76-C8E0A96F165F}" presName="rootComposite" presStyleCnt="0"/>
      <dgm:spPr/>
    </dgm:pt>
    <dgm:pt modelId="{E6917687-82D3-48DD-A89E-F38FE0B0016C}" type="pres">
      <dgm:prSet presAssocID="{209A0BAF-429E-422D-AC76-C8E0A96F165F}" presName="rootText" presStyleLbl="node3" presStyleIdx="3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0EF29CF-9100-458B-814D-70937393EF40}" type="pres">
      <dgm:prSet presAssocID="{209A0BAF-429E-422D-AC76-C8E0A96F165F}" presName="rootConnector" presStyleLbl="node3" presStyleIdx="3" presStyleCnt="12"/>
      <dgm:spPr/>
      <dgm:t>
        <a:bodyPr/>
        <a:lstStyle/>
        <a:p>
          <a:endParaRPr lang="ru-RU"/>
        </a:p>
      </dgm:t>
    </dgm:pt>
    <dgm:pt modelId="{7078C3F6-838A-41BE-9A02-CD13C3E0B493}" type="pres">
      <dgm:prSet presAssocID="{209A0BAF-429E-422D-AC76-C8E0A96F165F}" presName="hierChild4" presStyleCnt="0"/>
      <dgm:spPr/>
    </dgm:pt>
    <dgm:pt modelId="{52BDEC6F-AF17-41EB-9117-0BCC65891C3B}" type="pres">
      <dgm:prSet presAssocID="{209A0BAF-429E-422D-AC76-C8E0A96F165F}" presName="hierChild5" presStyleCnt="0"/>
      <dgm:spPr/>
    </dgm:pt>
    <dgm:pt modelId="{52DFF721-F962-43C5-9884-AD2C642E0965}" type="pres">
      <dgm:prSet presAssocID="{DCAB7B93-1D7B-4B7F-A236-5A26634C0735}" presName="Name37" presStyleLbl="parChTrans1D3" presStyleIdx="4" presStyleCnt="12"/>
      <dgm:spPr/>
      <dgm:t>
        <a:bodyPr/>
        <a:lstStyle/>
        <a:p>
          <a:endParaRPr lang="ru-RU"/>
        </a:p>
      </dgm:t>
    </dgm:pt>
    <dgm:pt modelId="{D6328B8B-AD58-4B30-B741-F0B71ECC00C0}" type="pres">
      <dgm:prSet presAssocID="{A3A53DBD-C2B1-41DB-9A91-9FF63F286ACF}" presName="hierRoot2" presStyleCnt="0">
        <dgm:presLayoutVars>
          <dgm:hierBranch val="init"/>
        </dgm:presLayoutVars>
      </dgm:prSet>
      <dgm:spPr/>
    </dgm:pt>
    <dgm:pt modelId="{F79919CD-9A58-42E7-BE6B-326F920B2503}" type="pres">
      <dgm:prSet presAssocID="{A3A53DBD-C2B1-41DB-9A91-9FF63F286ACF}" presName="rootComposite" presStyleCnt="0"/>
      <dgm:spPr/>
    </dgm:pt>
    <dgm:pt modelId="{17C0FF6F-8E0C-4931-91F1-D6C290CAC38B}" type="pres">
      <dgm:prSet presAssocID="{A3A53DBD-C2B1-41DB-9A91-9FF63F286ACF}" presName="rootText" presStyleLbl="node3" presStyleIdx="4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A668CE-0FB0-4A0B-8E35-80D465D21000}" type="pres">
      <dgm:prSet presAssocID="{A3A53DBD-C2B1-41DB-9A91-9FF63F286ACF}" presName="rootConnector" presStyleLbl="node3" presStyleIdx="4" presStyleCnt="12"/>
      <dgm:spPr/>
      <dgm:t>
        <a:bodyPr/>
        <a:lstStyle/>
        <a:p>
          <a:endParaRPr lang="ru-RU"/>
        </a:p>
      </dgm:t>
    </dgm:pt>
    <dgm:pt modelId="{811E9CC7-AAE9-4E9A-BB08-3542AE242F90}" type="pres">
      <dgm:prSet presAssocID="{A3A53DBD-C2B1-41DB-9A91-9FF63F286ACF}" presName="hierChild4" presStyleCnt="0"/>
      <dgm:spPr/>
    </dgm:pt>
    <dgm:pt modelId="{F561A2EA-A153-4713-BB20-64106D0EBFE2}" type="pres">
      <dgm:prSet presAssocID="{A3A53DBD-C2B1-41DB-9A91-9FF63F286ACF}" presName="hierChild5" presStyleCnt="0"/>
      <dgm:spPr/>
    </dgm:pt>
    <dgm:pt modelId="{BAC3EBC3-A4E1-48AA-9244-F0D011146B05}" type="pres">
      <dgm:prSet presAssocID="{90C81EB0-0254-41F5-929A-C48F73A4D507}" presName="Name37" presStyleLbl="parChTrans1D3" presStyleIdx="5" presStyleCnt="12"/>
      <dgm:spPr/>
      <dgm:t>
        <a:bodyPr/>
        <a:lstStyle/>
        <a:p>
          <a:endParaRPr lang="ru-RU"/>
        </a:p>
      </dgm:t>
    </dgm:pt>
    <dgm:pt modelId="{9F5ABCC7-A7D2-4AB1-A47D-9008AE3D5360}" type="pres">
      <dgm:prSet presAssocID="{2B0681DF-7FF8-4578-8B46-6706825903F8}" presName="hierRoot2" presStyleCnt="0">
        <dgm:presLayoutVars>
          <dgm:hierBranch val="init"/>
        </dgm:presLayoutVars>
      </dgm:prSet>
      <dgm:spPr/>
    </dgm:pt>
    <dgm:pt modelId="{65CC77E9-8097-40CC-9707-120D299F81F6}" type="pres">
      <dgm:prSet presAssocID="{2B0681DF-7FF8-4578-8B46-6706825903F8}" presName="rootComposite" presStyleCnt="0"/>
      <dgm:spPr/>
    </dgm:pt>
    <dgm:pt modelId="{DE3AF3AF-B35E-421E-8557-EEC26FF14196}" type="pres">
      <dgm:prSet presAssocID="{2B0681DF-7FF8-4578-8B46-6706825903F8}" presName="rootText" presStyleLbl="node3" presStyleIdx="5" presStyleCnt="12" custLinFactNeighborX="3120" custLinFactNeighborY="13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0A00D33-848F-4B7D-BA96-7B38E58FC11C}" type="pres">
      <dgm:prSet presAssocID="{2B0681DF-7FF8-4578-8B46-6706825903F8}" presName="rootConnector" presStyleLbl="node3" presStyleIdx="5" presStyleCnt="12"/>
      <dgm:spPr/>
      <dgm:t>
        <a:bodyPr/>
        <a:lstStyle/>
        <a:p>
          <a:endParaRPr lang="ru-RU"/>
        </a:p>
      </dgm:t>
    </dgm:pt>
    <dgm:pt modelId="{891B3951-82A8-4489-BC86-BE3848B31F4B}" type="pres">
      <dgm:prSet presAssocID="{2B0681DF-7FF8-4578-8B46-6706825903F8}" presName="hierChild4" presStyleCnt="0"/>
      <dgm:spPr/>
    </dgm:pt>
    <dgm:pt modelId="{AFB53921-94AE-4E62-A017-5423B0924D0F}" type="pres">
      <dgm:prSet presAssocID="{2B0681DF-7FF8-4578-8B46-6706825903F8}" presName="hierChild5" presStyleCnt="0"/>
      <dgm:spPr/>
    </dgm:pt>
    <dgm:pt modelId="{2CD5ECD5-9956-46F4-87FF-853BD34D8F90}" type="pres">
      <dgm:prSet presAssocID="{B47ACA9D-6443-4850-A810-316C3368ECC9}" presName="Name37" presStyleLbl="parChTrans1D3" presStyleIdx="6" presStyleCnt="12"/>
      <dgm:spPr/>
      <dgm:t>
        <a:bodyPr/>
        <a:lstStyle/>
        <a:p>
          <a:endParaRPr lang="ru-RU"/>
        </a:p>
      </dgm:t>
    </dgm:pt>
    <dgm:pt modelId="{AE116872-D44E-4F03-8D83-EBE6D0AC500A}" type="pres">
      <dgm:prSet presAssocID="{601659B7-60C2-4C25-8F0D-7C9C7AE4D32D}" presName="hierRoot2" presStyleCnt="0">
        <dgm:presLayoutVars>
          <dgm:hierBranch val="init"/>
        </dgm:presLayoutVars>
      </dgm:prSet>
      <dgm:spPr/>
    </dgm:pt>
    <dgm:pt modelId="{3E79383D-A536-452E-84BC-B68588A13018}" type="pres">
      <dgm:prSet presAssocID="{601659B7-60C2-4C25-8F0D-7C9C7AE4D32D}" presName="rootComposite" presStyleCnt="0"/>
      <dgm:spPr/>
    </dgm:pt>
    <dgm:pt modelId="{1BB5496F-D9F6-43D9-B01F-B9F1739F9040}" type="pres">
      <dgm:prSet presAssocID="{601659B7-60C2-4C25-8F0D-7C9C7AE4D32D}" presName="rootText" presStyleLbl="node3" presStyleIdx="6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D3C251-871A-46AD-96AA-AF6AC658BF48}" type="pres">
      <dgm:prSet presAssocID="{601659B7-60C2-4C25-8F0D-7C9C7AE4D32D}" presName="rootConnector" presStyleLbl="node3" presStyleIdx="6" presStyleCnt="12"/>
      <dgm:spPr/>
      <dgm:t>
        <a:bodyPr/>
        <a:lstStyle/>
        <a:p>
          <a:endParaRPr lang="ru-RU"/>
        </a:p>
      </dgm:t>
    </dgm:pt>
    <dgm:pt modelId="{F971847B-C299-4A86-9358-4A71300E3F4B}" type="pres">
      <dgm:prSet presAssocID="{601659B7-60C2-4C25-8F0D-7C9C7AE4D32D}" presName="hierChild4" presStyleCnt="0"/>
      <dgm:spPr/>
    </dgm:pt>
    <dgm:pt modelId="{84BD94B4-0B54-48CB-9059-55569176C2DE}" type="pres">
      <dgm:prSet presAssocID="{601659B7-60C2-4C25-8F0D-7C9C7AE4D32D}" presName="hierChild5" presStyleCnt="0"/>
      <dgm:spPr/>
    </dgm:pt>
    <dgm:pt modelId="{8DCAFE08-8CD9-4AC1-A308-2C4D9591F10A}" type="pres">
      <dgm:prSet presAssocID="{59928E23-ABA6-445C-A998-69835ABC0BA4}" presName="hierChild5" presStyleCnt="0"/>
      <dgm:spPr/>
    </dgm:pt>
    <dgm:pt modelId="{21F4C57C-3F06-4891-9995-7594E892139B}" type="pres">
      <dgm:prSet presAssocID="{24538DBD-0110-4636-AD9B-FE539BBC796D}" presName="Name37" presStyleLbl="parChTrans1D2" presStyleIdx="2" presStyleCnt="4"/>
      <dgm:spPr/>
      <dgm:t>
        <a:bodyPr/>
        <a:lstStyle/>
        <a:p>
          <a:endParaRPr lang="ru-RU"/>
        </a:p>
      </dgm:t>
    </dgm:pt>
    <dgm:pt modelId="{75956B3F-096B-4753-A49B-84A0025F7C26}" type="pres">
      <dgm:prSet presAssocID="{59185F8E-3DDC-49C9-B369-BC552B03B834}" presName="hierRoot2" presStyleCnt="0">
        <dgm:presLayoutVars>
          <dgm:hierBranch val="init"/>
        </dgm:presLayoutVars>
      </dgm:prSet>
      <dgm:spPr/>
    </dgm:pt>
    <dgm:pt modelId="{8818EFB3-A237-4C52-A89A-2011685256B6}" type="pres">
      <dgm:prSet presAssocID="{59185F8E-3DDC-49C9-B369-BC552B03B834}" presName="rootComposite" presStyleCnt="0"/>
      <dgm:spPr/>
    </dgm:pt>
    <dgm:pt modelId="{EDF66A06-CABB-4605-8A8E-AD38451A1586}" type="pres">
      <dgm:prSet presAssocID="{59185F8E-3DDC-49C9-B369-BC552B03B834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DD38EC6-46D3-4B9C-9736-CBB44DA19319}" type="pres">
      <dgm:prSet presAssocID="{59185F8E-3DDC-49C9-B369-BC552B03B834}" presName="rootConnector" presStyleLbl="node2" presStyleIdx="2" presStyleCnt="4"/>
      <dgm:spPr/>
      <dgm:t>
        <a:bodyPr/>
        <a:lstStyle/>
        <a:p>
          <a:endParaRPr lang="ru-RU"/>
        </a:p>
      </dgm:t>
    </dgm:pt>
    <dgm:pt modelId="{F5A6E2F2-4000-4428-9E2B-26973D136BF2}" type="pres">
      <dgm:prSet presAssocID="{59185F8E-3DDC-49C9-B369-BC552B03B834}" presName="hierChild4" presStyleCnt="0"/>
      <dgm:spPr/>
    </dgm:pt>
    <dgm:pt modelId="{0FE31635-54A6-4672-A060-39637FC25CF9}" type="pres">
      <dgm:prSet presAssocID="{65051095-FA5E-4A12-8C68-FA116ED34DFA}" presName="Name37" presStyleLbl="parChTrans1D3" presStyleIdx="7" presStyleCnt="12"/>
      <dgm:spPr/>
      <dgm:t>
        <a:bodyPr/>
        <a:lstStyle/>
        <a:p>
          <a:endParaRPr lang="ru-RU"/>
        </a:p>
      </dgm:t>
    </dgm:pt>
    <dgm:pt modelId="{B8CAE740-BA8F-418D-BAB4-A055091ADF45}" type="pres">
      <dgm:prSet presAssocID="{36AD5F78-D33A-4026-858B-259A8B53A97F}" presName="hierRoot2" presStyleCnt="0">
        <dgm:presLayoutVars>
          <dgm:hierBranch val="init"/>
        </dgm:presLayoutVars>
      </dgm:prSet>
      <dgm:spPr/>
    </dgm:pt>
    <dgm:pt modelId="{1279D2C0-E43B-4C66-B710-11A489BC06D5}" type="pres">
      <dgm:prSet presAssocID="{36AD5F78-D33A-4026-858B-259A8B53A97F}" presName="rootComposite" presStyleCnt="0"/>
      <dgm:spPr/>
    </dgm:pt>
    <dgm:pt modelId="{3AFFBCC2-F35D-40FA-B01B-D6C3D0AAE858}" type="pres">
      <dgm:prSet presAssocID="{36AD5F78-D33A-4026-858B-259A8B53A97F}" presName="rootText" presStyleLbl="node3" presStyleIdx="7" presStyleCnt="12" custLinFactNeighborY="-42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2CF641F-4597-4FDC-BDE7-FDE51585AFD7}" type="pres">
      <dgm:prSet presAssocID="{36AD5F78-D33A-4026-858B-259A8B53A97F}" presName="rootConnector" presStyleLbl="node3" presStyleIdx="7" presStyleCnt="12"/>
      <dgm:spPr/>
      <dgm:t>
        <a:bodyPr/>
        <a:lstStyle/>
        <a:p>
          <a:endParaRPr lang="ru-RU"/>
        </a:p>
      </dgm:t>
    </dgm:pt>
    <dgm:pt modelId="{2A8A1689-DC9C-418E-8EA9-4F9C5BC92C22}" type="pres">
      <dgm:prSet presAssocID="{36AD5F78-D33A-4026-858B-259A8B53A97F}" presName="hierChild4" presStyleCnt="0"/>
      <dgm:spPr/>
    </dgm:pt>
    <dgm:pt modelId="{27BD9804-3B93-44E4-A2BC-9DFB191A7AD6}" type="pres">
      <dgm:prSet presAssocID="{36AD5F78-D33A-4026-858B-259A8B53A97F}" presName="hierChild5" presStyleCnt="0"/>
      <dgm:spPr/>
    </dgm:pt>
    <dgm:pt modelId="{3031392C-EF1A-40A2-992E-EEC8502A8AA7}" type="pres">
      <dgm:prSet presAssocID="{097ED656-04B7-46D0-BCEF-41E913BEA3C7}" presName="Name37" presStyleLbl="parChTrans1D3" presStyleIdx="8" presStyleCnt="12"/>
      <dgm:spPr/>
      <dgm:t>
        <a:bodyPr/>
        <a:lstStyle/>
        <a:p>
          <a:endParaRPr lang="ru-RU"/>
        </a:p>
      </dgm:t>
    </dgm:pt>
    <dgm:pt modelId="{E8C7759B-9B85-4CA8-A04B-1B9D35C2BF3C}" type="pres">
      <dgm:prSet presAssocID="{034D394B-C636-4B43-8DF1-ED19AB8D2282}" presName="hierRoot2" presStyleCnt="0">
        <dgm:presLayoutVars>
          <dgm:hierBranch val="init"/>
        </dgm:presLayoutVars>
      </dgm:prSet>
      <dgm:spPr/>
    </dgm:pt>
    <dgm:pt modelId="{BB4FA8F8-FAD9-4D25-B57E-89E85ECE5558}" type="pres">
      <dgm:prSet presAssocID="{034D394B-C636-4B43-8DF1-ED19AB8D2282}" presName="rootComposite" presStyleCnt="0"/>
      <dgm:spPr/>
    </dgm:pt>
    <dgm:pt modelId="{8D1592F9-879A-4C75-ACBE-D415D8B70747}" type="pres">
      <dgm:prSet presAssocID="{034D394B-C636-4B43-8DF1-ED19AB8D2282}" presName="rootText" presStyleLbl="node3" presStyleIdx="8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DD78907-890E-41A5-B144-470DE9E82CB3}" type="pres">
      <dgm:prSet presAssocID="{034D394B-C636-4B43-8DF1-ED19AB8D2282}" presName="rootConnector" presStyleLbl="node3" presStyleIdx="8" presStyleCnt="12"/>
      <dgm:spPr/>
      <dgm:t>
        <a:bodyPr/>
        <a:lstStyle/>
        <a:p>
          <a:endParaRPr lang="ru-RU"/>
        </a:p>
      </dgm:t>
    </dgm:pt>
    <dgm:pt modelId="{304D722C-1293-41F8-B72B-61D964760F60}" type="pres">
      <dgm:prSet presAssocID="{034D394B-C636-4B43-8DF1-ED19AB8D2282}" presName="hierChild4" presStyleCnt="0"/>
      <dgm:spPr/>
    </dgm:pt>
    <dgm:pt modelId="{52D80BBE-F064-4F7B-8292-995BEC710ED1}" type="pres">
      <dgm:prSet presAssocID="{034D394B-C636-4B43-8DF1-ED19AB8D2282}" presName="hierChild5" presStyleCnt="0"/>
      <dgm:spPr/>
    </dgm:pt>
    <dgm:pt modelId="{B2F0FC9B-DA68-471A-A830-CDE446193E56}" type="pres">
      <dgm:prSet presAssocID="{59185F8E-3DDC-49C9-B369-BC552B03B834}" presName="hierChild5" presStyleCnt="0"/>
      <dgm:spPr/>
    </dgm:pt>
    <dgm:pt modelId="{0D3B8873-2AB4-4F52-96D4-933EFCFA2CF4}" type="pres">
      <dgm:prSet presAssocID="{C6C7253F-12E9-4747-926D-CA34849BE498}" presName="Name37" presStyleLbl="parChTrans1D2" presStyleIdx="3" presStyleCnt="4"/>
      <dgm:spPr/>
      <dgm:t>
        <a:bodyPr/>
        <a:lstStyle/>
        <a:p>
          <a:endParaRPr lang="ru-RU"/>
        </a:p>
      </dgm:t>
    </dgm:pt>
    <dgm:pt modelId="{CF4FAA4D-E326-4FFC-9F85-69005787881B}" type="pres">
      <dgm:prSet presAssocID="{76858D96-A097-4DFE-85E1-510D31E18BE1}" presName="hierRoot2" presStyleCnt="0">
        <dgm:presLayoutVars>
          <dgm:hierBranch val="init"/>
        </dgm:presLayoutVars>
      </dgm:prSet>
      <dgm:spPr/>
    </dgm:pt>
    <dgm:pt modelId="{7DEE5E39-5F5F-4937-94BF-E2782FE1ED52}" type="pres">
      <dgm:prSet presAssocID="{76858D96-A097-4DFE-85E1-510D31E18BE1}" presName="rootComposite" presStyleCnt="0"/>
      <dgm:spPr/>
    </dgm:pt>
    <dgm:pt modelId="{92846EA3-5F6B-4B05-A860-9216254377F2}" type="pres">
      <dgm:prSet presAssocID="{76858D96-A097-4DFE-85E1-510D31E18BE1}" presName="rootText" presStyleLbl="node2" presStyleIdx="3" presStyleCnt="4" custScaleX="1048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15593C-F942-4EF2-B997-CA18CB2E8D57}" type="pres">
      <dgm:prSet presAssocID="{76858D96-A097-4DFE-85E1-510D31E18BE1}" presName="rootConnector" presStyleLbl="node2" presStyleIdx="3" presStyleCnt="4"/>
      <dgm:spPr/>
      <dgm:t>
        <a:bodyPr/>
        <a:lstStyle/>
        <a:p>
          <a:endParaRPr lang="ru-RU"/>
        </a:p>
      </dgm:t>
    </dgm:pt>
    <dgm:pt modelId="{81AD9284-5228-419E-B05A-513F3518566E}" type="pres">
      <dgm:prSet presAssocID="{76858D96-A097-4DFE-85E1-510D31E18BE1}" presName="hierChild4" presStyleCnt="0"/>
      <dgm:spPr/>
    </dgm:pt>
    <dgm:pt modelId="{6A72869A-E1DA-4FB2-AC8E-0DD94C75C3BF}" type="pres">
      <dgm:prSet presAssocID="{40DEC3A7-693F-4191-B37B-D074624C1566}" presName="Name37" presStyleLbl="parChTrans1D3" presStyleIdx="9" presStyleCnt="12"/>
      <dgm:spPr/>
      <dgm:t>
        <a:bodyPr/>
        <a:lstStyle/>
        <a:p>
          <a:endParaRPr lang="ru-RU"/>
        </a:p>
      </dgm:t>
    </dgm:pt>
    <dgm:pt modelId="{632F561A-8794-4752-822C-00F622A2E2EA}" type="pres">
      <dgm:prSet presAssocID="{B59C1B05-84BC-4FC8-8AF6-534A6F74CE3F}" presName="hierRoot2" presStyleCnt="0">
        <dgm:presLayoutVars>
          <dgm:hierBranch val="init"/>
        </dgm:presLayoutVars>
      </dgm:prSet>
      <dgm:spPr/>
    </dgm:pt>
    <dgm:pt modelId="{85B29826-5BB4-49CB-B281-439CF806C8EB}" type="pres">
      <dgm:prSet presAssocID="{B59C1B05-84BC-4FC8-8AF6-534A6F74CE3F}" presName="rootComposite" presStyleCnt="0"/>
      <dgm:spPr/>
    </dgm:pt>
    <dgm:pt modelId="{BEA730D2-07E8-4AB7-B255-128359026248}" type="pres">
      <dgm:prSet presAssocID="{B59C1B05-84BC-4FC8-8AF6-534A6F74CE3F}" presName="rootText" presStyleLbl="node3" presStyleIdx="9" presStyleCnt="12" custScaleX="16050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DFE99A-E82B-4C9D-9591-7C9517C59A94}" type="pres">
      <dgm:prSet presAssocID="{B59C1B05-84BC-4FC8-8AF6-534A6F74CE3F}" presName="rootConnector" presStyleLbl="node3" presStyleIdx="9" presStyleCnt="12"/>
      <dgm:spPr/>
      <dgm:t>
        <a:bodyPr/>
        <a:lstStyle/>
        <a:p>
          <a:endParaRPr lang="ru-RU"/>
        </a:p>
      </dgm:t>
    </dgm:pt>
    <dgm:pt modelId="{8D9ACD71-D014-4F71-8DD0-4FE70032CEF3}" type="pres">
      <dgm:prSet presAssocID="{B59C1B05-84BC-4FC8-8AF6-534A6F74CE3F}" presName="hierChild4" presStyleCnt="0"/>
      <dgm:spPr/>
    </dgm:pt>
    <dgm:pt modelId="{81B9AAFF-62ED-4D0D-B494-E49DB67FB648}" type="pres">
      <dgm:prSet presAssocID="{B59C1B05-84BC-4FC8-8AF6-534A6F74CE3F}" presName="hierChild5" presStyleCnt="0"/>
      <dgm:spPr/>
    </dgm:pt>
    <dgm:pt modelId="{E973AB5A-E240-49E6-B5AE-37E9D2CF1C26}" type="pres">
      <dgm:prSet presAssocID="{2C2342B3-C2C9-407D-BC60-0A43AABC88C7}" presName="Name37" presStyleLbl="parChTrans1D3" presStyleIdx="10" presStyleCnt="12"/>
      <dgm:spPr/>
      <dgm:t>
        <a:bodyPr/>
        <a:lstStyle/>
        <a:p>
          <a:endParaRPr lang="ru-RU"/>
        </a:p>
      </dgm:t>
    </dgm:pt>
    <dgm:pt modelId="{9A2F983A-5D04-46F5-A1F9-075DFA394614}" type="pres">
      <dgm:prSet presAssocID="{71CBB37E-0172-4A24-8AA4-1C92CD3854D2}" presName="hierRoot2" presStyleCnt="0">
        <dgm:presLayoutVars>
          <dgm:hierBranch val="init"/>
        </dgm:presLayoutVars>
      </dgm:prSet>
      <dgm:spPr/>
    </dgm:pt>
    <dgm:pt modelId="{B99B89C1-84D7-4836-B875-65676A115543}" type="pres">
      <dgm:prSet presAssocID="{71CBB37E-0172-4A24-8AA4-1C92CD3854D2}" presName="rootComposite" presStyleCnt="0"/>
      <dgm:spPr/>
    </dgm:pt>
    <dgm:pt modelId="{1774EC23-E2FA-4242-B414-D678E0C762A2}" type="pres">
      <dgm:prSet presAssocID="{71CBB37E-0172-4A24-8AA4-1C92CD3854D2}" presName="rootText" presStyleLbl="node3" presStyleIdx="10" presStyleCnt="12" custScaleX="145866" custScaleY="9925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DBE3462-DFD6-4119-87F5-0CDF2B979687}" type="pres">
      <dgm:prSet presAssocID="{71CBB37E-0172-4A24-8AA4-1C92CD3854D2}" presName="rootConnector" presStyleLbl="node3" presStyleIdx="10" presStyleCnt="12"/>
      <dgm:spPr/>
      <dgm:t>
        <a:bodyPr/>
        <a:lstStyle/>
        <a:p>
          <a:endParaRPr lang="ru-RU"/>
        </a:p>
      </dgm:t>
    </dgm:pt>
    <dgm:pt modelId="{BBB0689E-D696-468A-8FF4-0F40118A34CA}" type="pres">
      <dgm:prSet presAssocID="{71CBB37E-0172-4A24-8AA4-1C92CD3854D2}" presName="hierChild4" presStyleCnt="0"/>
      <dgm:spPr/>
    </dgm:pt>
    <dgm:pt modelId="{C31ED6DA-052B-4707-AE9C-776B6282E248}" type="pres">
      <dgm:prSet presAssocID="{71CBB37E-0172-4A24-8AA4-1C92CD3854D2}" presName="hierChild5" presStyleCnt="0"/>
      <dgm:spPr/>
    </dgm:pt>
    <dgm:pt modelId="{2CC24ED0-58B9-4CA0-AAF6-3E37D92B6AE9}" type="pres">
      <dgm:prSet presAssocID="{BE72B855-73E8-4514-8BE6-E32DCD91F645}" presName="Name37" presStyleLbl="parChTrans1D3" presStyleIdx="11" presStyleCnt="12"/>
      <dgm:spPr/>
      <dgm:t>
        <a:bodyPr/>
        <a:lstStyle/>
        <a:p>
          <a:endParaRPr lang="ru-RU"/>
        </a:p>
      </dgm:t>
    </dgm:pt>
    <dgm:pt modelId="{444744DB-A857-459B-B8DF-DE84B4A43FC7}" type="pres">
      <dgm:prSet presAssocID="{38957D4F-1A69-4980-8D86-EA9C4D1F020F}" presName="hierRoot2" presStyleCnt="0">
        <dgm:presLayoutVars>
          <dgm:hierBranch val="init"/>
        </dgm:presLayoutVars>
      </dgm:prSet>
      <dgm:spPr/>
    </dgm:pt>
    <dgm:pt modelId="{B7D48DD9-8564-49B1-A58E-917DC16E4DE4}" type="pres">
      <dgm:prSet presAssocID="{38957D4F-1A69-4980-8D86-EA9C4D1F020F}" presName="rootComposite" presStyleCnt="0"/>
      <dgm:spPr/>
    </dgm:pt>
    <dgm:pt modelId="{D82FC4A1-4BBE-4CFB-BC42-121136006747}" type="pres">
      <dgm:prSet presAssocID="{38957D4F-1A69-4980-8D86-EA9C4D1F020F}" presName="rootText" presStyleLbl="node3" presStyleIdx="11" presStyleCnt="12" custScaleX="14307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3291D57-FE21-49E5-A46A-FE77B85C694C}" type="pres">
      <dgm:prSet presAssocID="{38957D4F-1A69-4980-8D86-EA9C4D1F020F}" presName="rootConnector" presStyleLbl="node3" presStyleIdx="11" presStyleCnt="12"/>
      <dgm:spPr/>
      <dgm:t>
        <a:bodyPr/>
        <a:lstStyle/>
        <a:p>
          <a:endParaRPr lang="ru-RU"/>
        </a:p>
      </dgm:t>
    </dgm:pt>
    <dgm:pt modelId="{6EF9D64B-D2CB-4D05-9286-D6AEB1B275AF}" type="pres">
      <dgm:prSet presAssocID="{38957D4F-1A69-4980-8D86-EA9C4D1F020F}" presName="hierChild4" presStyleCnt="0"/>
      <dgm:spPr/>
    </dgm:pt>
    <dgm:pt modelId="{18FCED8D-20C4-47B3-B496-FA94857FA3F7}" type="pres">
      <dgm:prSet presAssocID="{38957D4F-1A69-4980-8D86-EA9C4D1F020F}" presName="hierChild5" presStyleCnt="0"/>
      <dgm:spPr/>
    </dgm:pt>
    <dgm:pt modelId="{C5F23EBB-B951-46FE-9644-92A7367DE406}" type="pres">
      <dgm:prSet presAssocID="{76858D96-A097-4DFE-85E1-510D31E18BE1}" presName="hierChild5" presStyleCnt="0"/>
      <dgm:spPr/>
    </dgm:pt>
    <dgm:pt modelId="{DCD0A1E7-ACCB-44EF-9759-CA72528FC834}" type="pres">
      <dgm:prSet presAssocID="{FCB1B6E9-BB34-4849-88FD-B64B0426DFD2}" presName="hierChild3" presStyleCnt="0"/>
      <dgm:spPr/>
    </dgm:pt>
  </dgm:ptLst>
  <dgm:cxnLst>
    <dgm:cxn modelId="{C18F7FA5-C863-4443-B474-273C19AE3857}" type="presOf" srcId="{034D394B-C636-4B43-8DF1-ED19AB8D2282}" destId="{8D1592F9-879A-4C75-ACBE-D415D8B70747}" srcOrd="0" destOrd="0" presId="urn:microsoft.com/office/officeart/2005/8/layout/orgChart1"/>
    <dgm:cxn modelId="{A1D02EC2-7D8C-43EC-AA5A-F7D9C80D031E}" srcId="{5349488C-4F5D-45D1-A44C-A40FC49DE646}" destId="{9BB42118-52A3-4EF5-ABEF-1FC187D3B3E2}" srcOrd="0" destOrd="0" parTransId="{AC3EB4CD-61E4-42BF-B497-BD9DC075FF0F}" sibTransId="{6FF5E26F-B3E0-47C8-8746-CA0D0128103F}"/>
    <dgm:cxn modelId="{28DF2DE5-9482-43B6-9C61-1A868B8CEC39}" type="presOf" srcId="{2EB1C913-45C3-4D21-9D3A-2D5AA53423B9}" destId="{E33464CE-6255-4AB4-A721-84E83E9C2BFE}" srcOrd="0" destOrd="0" presId="urn:microsoft.com/office/officeart/2005/8/layout/orgChart1"/>
    <dgm:cxn modelId="{C6B5ED7A-8B69-4C1C-B14D-8D398AD64ADF}" type="presOf" srcId="{A3A53DBD-C2B1-41DB-9A91-9FF63F286ACF}" destId="{0EA668CE-0FB0-4A0B-8E35-80D465D21000}" srcOrd="1" destOrd="0" presId="urn:microsoft.com/office/officeart/2005/8/layout/orgChart1"/>
    <dgm:cxn modelId="{01DB84D2-62E1-46AE-8172-CE0A3ED5CC37}" srcId="{59928E23-ABA6-445C-A998-69835ABC0BA4}" destId="{A3A53DBD-C2B1-41DB-9A91-9FF63F286ACF}" srcOrd="1" destOrd="0" parTransId="{DCAB7B93-1D7B-4B7F-A236-5A26634C0735}" sibTransId="{FDCF3D6A-2A51-433A-A992-4592FF900C1E}"/>
    <dgm:cxn modelId="{DCA7EE2B-E8BE-464C-AF15-76E0CF164F21}" type="presOf" srcId="{209A0BAF-429E-422D-AC76-C8E0A96F165F}" destId="{60EF29CF-9100-458B-814D-70937393EF40}" srcOrd="1" destOrd="0" presId="urn:microsoft.com/office/officeart/2005/8/layout/orgChart1"/>
    <dgm:cxn modelId="{2AD442CE-CE15-487A-96C9-74E01F94B2D5}" type="presOf" srcId="{59928E23-ABA6-445C-A998-69835ABC0BA4}" destId="{B6F49E81-96F9-408A-A018-CD2635C6FF2C}" srcOrd="0" destOrd="0" presId="urn:microsoft.com/office/officeart/2005/8/layout/orgChart1"/>
    <dgm:cxn modelId="{AF6A654D-1B45-415E-9145-F698C14C6A74}" type="presOf" srcId="{9BB42118-52A3-4EF5-ABEF-1FC187D3B3E2}" destId="{4EB31CA8-8E5A-47D2-BEA4-3F2D42621537}" srcOrd="0" destOrd="0" presId="urn:microsoft.com/office/officeart/2005/8/layout/orgChart1"/>
    <dgm:cxn modelId="{83C66888-06B6-4B6C-B623-C18D8BFA0522}" type="presOf" srcId="{24538DBD-0110-4636-AD9B-FE539BBC796D}" destId="{21F4C57C-3F06-4891-9995-7594E892139B}" srcOrd="0" destOrd="0" presId="urn:microsoft.com/office/officeart/2005/8/layout/orgChart1"/>
    <dgm:cxn modelId="{DF78AF43-20B4-4F6B-A797-8E8CF0EF206C}" type="presOf" srcId="{DCAB7B93-1D7B-4B7F-A236-5A26634C0735}" destId="{52DFF721-F962-43C5-9884-AD2C642E0965}" srcOrd="0" destOrd="0" presId="urn:microsoft.com/office/officeart/2005/8/layout/orgChart1"/>
    <dgm:cxn modelId="{5E905A89-DF35-457D-8AE5-6B2322F10020}" type="presOf" srcId="{38957D4F-1A69-4980-8D86-EA9C4D1F020F}" destId="{D82FC4A1-4BBE-4CFB-BC42-121136006747}" srcOrd="0" destOrd="0" presId="urn:microsoft.com/office/officeart/2005/8/layout/orgChart1"/>
    <dgm:cxn modelId="{EA6DA24E-9F4C-477F-A5AC-D48975DED5CD}" type="presOf" srcId="{2B0681DF-7FF8-4578-8B46-6706825903F8}" destId="{D0A00D33-848F-4B7D-BA96-7B38E58FC11C}" srcOrd="1" destOrd="0" presId="urn:microsoft.com/office/officeart/2005/8/layout/orgChart1"/>
    <dgm:cxn modelId="{75046DEC-40E2-4A9F-840D-7FEC1148DB74}" type="presOf" srcId="{B59C1B05-84BC-4FC8-8AF6-534A6F74CE3F}" destId="{DADFE99A-E82B-4C9D-9591-7C9517C59A94}" srcOrd="1" destOrd="0" presId="urn:microsoft.com/office/officeart/2005/8/layout/orgChart1"/>
    <dgm:cxn modelId="{9997D4BE-00EE-4DED-8CED-3649EB758567}" type="presOf" srcId="{601659B7-60C2-4C25-8F0D-7C9C7AE4D32D}" destId="{B3D3C251-871A-46AD-96AA-AF6AC658BF48}" srcOrd="1" destOrd="0" presId="urn:microsoft.com/office/officeart/2005/8/layout/orgChart1"/>
    <dgm:cxn modelId="{E0D64308-4AD6-4C7A-B169-38CE75957FAD}" type="presOf" srcId="{59185F8E-3DDC-49C9-B369-BC552B03B834}" destId="{EDF66A06-CABB-4605-8A8E-AD38451A1586}" srcOrd="0" destOrd="0" presId="urn:microsoft.com/office/officeart/2005/8/layout/orgChart1"/>
    <dgm:cxn modelId="{5933FAAE-8E26-41C9-92F8-4FC6E7D60D62}" srcId="{5349488C-4F5D-45D1-A44C-A40FC49DE646}" destId="{E08ECAF0-07F8-42A2-BF13-42285D003433}" srcOrd="2" destOrd="0" parTransId="{3B1B5A93-37D6-45B1-9D89-E385053C4D7F}" sibTransId="{0A472F68-D3C5-4809-B917-5B01F91395D2}"/>
    <dgm:cxn modelId="{36B2ED6E-D4F1-46B8-A559-B4CC92903456}" type="presOf" srcId="{CC397F5A-724E-4028-B7AE-A514994AB421}" destId="{802BB3A9-3010-4966-9258-9045507F56E7}" srcOrd="0" destOrd="0" presId="urn:microsoft.com/office/officeart/2005/8/layout/orgChart1"/>
    <dgm:cxn modelId="{1A20C547-C7A7-42D5-8C46-0EB46C4A989E}" type="presOf" srcId="{71CBB37E-0172-4A24-8AA4-1C92CD3854D2}" destId="{1774EC23-E2FA-4242-B414-D678E0C762A2}" srcOrd="0" destOrd="0" presId="urn:microsoft.com/office/officeart/2005/8/layout/orgChart1"/>
    <dgm:cxn modelId="{0364DBE6-1DB8-45DC-ABDF-8C3640CD38B1}" type="presOf" srcId="{59928E23-ABA6-445C-A998-69835ABC0BA4}" destId="{61745428-9EB1-4F3C-8C96-70049D3339CD}" srcOrd="1" destOrd="0" presId="urn:microsoft.com/office/officeart/2005/8/layout/orgChart1"/>
    <dgm:cxn modelId="{9FBAB941-D2E2-4A77-B600-DBA059121F41}" type="presOf" srcId="{A3A53DBD-C2B1-41DB-9A91-9FF63F286ACF}" destId="{17C0FF6F-8E0C-4931-91F1-D6C290CAC38B}" srcOrd="0" destOrd="0" presId="urn:microsoft.com/office/officeart/2005/8/layout/orgChart1"/>
    <dgm:cxn modelId="{CF1CEF1A-A650-4511-B2CC-AEDF209AF348}" type="presOf" srcId="{36AD5F78-D33A-4026-858B-259A8B53A97F}" destId="{22CF641F-4597-4FDC-BDE7-FDE51585AFD7}" srcOrd="1" destOrd="0" presId="urn:microsoft.com/office/officeart/2005/8/layout/orgChart1"/>
    <dgm:cxn modelId="{735205BF-6A7B-4084-8963-88521F43922F}" srcId="{59185F8E-3DDC-49C9-B369-BC552B03B834}" destId="{36AD5F78-D33A-4026-858B-259A8B53A97F}" srcOrd="0" destOrd="0" parTransId="{65051095-FA5E-4A12-8C68-FA116ED34DFA}" sibTransId="{DD7B324B-BBFB-4476-9CF9-83F57EDE2920}"/>
    <dgm:cxn modelId="{82C4843D-6D9B-4D8D-85CE-9A007C8D1002}" type="presOf" srcId="{90C81EB0-0254-41F5-929A-C48F73A4D507}" destId="{BAC3EBC3-A4E1-48AA-9244-F0D011146B05}" srcOrd="0" destOrd="0" presId="urn:microsoft.com/office/officeart/2005/8/layout/orgChart1"/>
    <dgm:cxn modelId="{FFCB8EAB-0402-4FB8-9674-6A34823AD4A6}" type="presOf" srcId="{FCB1B6E9-BB34-4849-88FD-B64B0426DFD2}" destId="{EF35843D-70DE-4C60-A401-A11065587B63}" srcOrd="0" destOrd="0" presId="urn:microsoft.com/office/officeart/2005/8/layout/orgChart1"/>
    <dgm:cxn modelId="{331E11B0-85D2-4DD3-864C-7D2AFBF69C82}" type="presOf" srcId="{76858D96-A097-4DFE-85E1-510D31E18BE1}" destId="{7815593C-F942-4EF2-B997-CA18CB2E8D57}" srcOrd="1" destOrd="0" presId="urn:microsoft.com/office/officeart/2005/8/layout/orgChart1"/>
    <dgm:cxn modelId="{A5880341-E41B-4782-82BF-71AC6684BB31}" type="presOf" srcId="{65051095-FA5E-4A12-8C68-FA116ED34DFA}" destId="{0FE31635-54A6-4672-A060-39637FC25CF9}" srcOrd="0" destOrd="0" presId="urn:microsoft.com/office/officeart/2005/8/layout/orgChart1"/>
    <dgm:cxn modelId="{63943C41-440C-4574-93FF-7432EBE7AC6B}" srcId="{59928E23-ABA6-445C-A998-69835ABC0BA4}" destId="{2B0681DF-7FF8-4578-8B46-6706825903F8}" srcOrd="2" destOrd="0" parTransId="{90C81EB0-0254-41F5-929A-C48F73A4D507}" sibTransId="{4DC44707-B121-4909-A693-C008C55BEC86}"/>
    <dgm:cxn modelId="{C56EB879-BE68-4B04-B4FC-8211187E55D0}" type="presOf" srcId="{014E5177-E42A-4D3D-B9CE-4ACAA72FF36F}" destId="{A01A18F2-E2B4-4B62-AA0A-F3CF36FD182B}" srcOrd="0" destOrd="0" presId="urn:microsoft.com/office/officeart/2005/8/layout/orgChart1"/>
    <dgm:cxn modelId="{264A6BCB-7F67-46A0-9085-B4638EC1C7A5}" type="presOf" srcId="{B59C1B05-84BC-4FC8-8AF6-534A6F74CE3F}" destId="{BEA730D2-07E8-4AB7-B255-128359026248}" srcOrd="0" destOrd="0" presId="urn:microsoft.com/office/officeart/2005/8/layout/orgChart1"/>
    <dgm:cxn modelId="{9D0178F0-BC7B-47E3-A36E-4B811CD08F9D}" type="presOf" srcId="{E08ECAF0-07F8-42A2-BF13-42285D003433}" destId="{48DD40E1-3BB9-49C0-A1C6-6D2A611F6729}" srcOrd="0" destOrd="0" presId="urn:microsoft.com/office/officeart/2005/8/layout/orgChart1"/>
    <dgm:cxn modelId="{1AD0F553-B4FC-4858-ADDE-CBF13E901455}" type="presOf" srcId="{40DEC3A7-693F-4191-B37B-D074624C1566}" destId="{6A72869A-E1DA-4FB2-AC8E-0DD94C75C3BF}" srcOrd="0" destOrd="0" presId="urn:microsoft.com/office/officeart/2005/8/layout/orgChart1"/>
    <dgm:cxn modelId="{0531D545-BCFA-4A4A-9A83-D8E0E7066A97}" type="presOf" srcId="{097ED656-04B7-46D0-BCEF-41E913BEA3C7}" destId="{3031392C-EF1A-40A2-992E-EEC8502A8AA7}" srcOrd="0" destOrd="0" presId="urn:microsoft.com/office/officeart/2005/8/layout/orgChart1"/>
    <dgm:cxn modelId="{6D1F4E8F-6F4F-4E86-B6C3-A4719CC1A778}" type="presOf" srcId="{9BB42118-52A3-4EF5-ABEF-1FC187D3B3E2}" destId="{AD297A7D-19AD-49D3-8CA6-8A2EB90003FC}" srcOrd="1" destOrd="0" presId="urn:microsoft.com/office/officeart/2005/8/layout/orgChart1"/>
    <dgm:cxn modelId="{272041DD-F023-4C91-9D64-288E2916C0F4}" type="presOf" srcId="{209A0BAF-429E-422D-AC76-C8E0A96F165F}" destId="{E6917687-82D3-48DD-A89E-F38FE0B0016C}" srcOrd="0" destOrd="0" presId="urn:microsoft.com/office/officeart/2005/8/layout/orgChart1"/>
    <dgm:cxn modelId="{9B636A1C-1696-4861-AE41-B737F0C1DC1F}" srcId="{59928E23-ABA6-445C-A998-69835ABC0BA4}" destId="{209A0BAF-429E-422D-AC76-C8E0A96F165F}" srcOrd="0" destOrd="0" parTransId="{CC397F5A-724E-4028-B7AE-A514994AB421}" sibTransId="{064A7B32-BD86-4BEB-ABFE-EA5D52CF0491}"/>
    <dgm:cxn modelId="{82E0869D-3190-4521-94FE-283D27534594}" type="presOf" srcId="{FCB1B6E9-BB34-4849-88FD-B64B0426DFD2}" destId="{874A9FDB-6629-426A-8302-A712EF332ED1}" srcOrd="1" destOrd="0" presId="urn:microsoft.com/office/officeart/2005/8/layout/orgChart1"/>
    <dgm:cxn modelId="{00308FDE-79C9-4E05-A37B-278286882E61}" type="presOf" srcId="{034D394B-C636-4B43-8DF1-ED19AB8D2282}" destId="{DDD78907-890E-41A5-B144-470DE9E82CB3}" srcOrd="1" destOrd="0" presId="urn:microsoft.com/office/officeart/2005/8/layout/orgChart1"/>
    <dgm:cxn modelId="{137613E4-290E-4FCF-AC36-8505C57AF509}" type="presOf" srcId="{B47ACA9D-6443-4850-A810-316C3368ECC9}" destId="{2CD5ECD5-9956-46F4-87FF-853BD34D8F90}" srcOrd="0" destOrd="0" presId="urn:microsoft.com/office/officeart/2005/8/layout/orgChart1"/>
    <dgm:cxn modelId="{D0C910CD-B65A-41C2-B5C8-E73071D0EC97}" srcId="{76858D96-A097-4DFE-85E1-510D31E18BE1}" destId="{71CBB37E-0172-4A24-8AA4-1C92CD3854D2}" srcOrd="1" destOrd="0" parTransId="{2C2342B3-C2C9-407D-BC60-0A43AABC88C7}" sibTransId="{2545E71E-1E70-4C0B-9FB8-FFBF52F3AA83}"/>
    <dgm:cxn modelId="{AD316801-0C4E-44BE-9D6E-434ED9C9BAE2}" type="presOf" srcId="{71CBB37E-0172-4A24-8AA4-1C92CD3854D2}" destId="{BDBE3462-DFD6-4119-87F5-0CDF2B979687}" srcOrd="1" destOrd="0" presId="urn:microsoft.com/office/officeart/2005/8/layout/orgChart1"/>
    <dgm:cxn modelId="{8B9B286A-EC3E-49B1-9F65-F85466750168}" type="presOf" srcId="{36AD5F78-D33A-4026-858B-259A8B53A97F}" destId="{3AFFBCC2-F35D-40FA-B01B-D6C3D0AAE858}" srcOrd="0" destOrd="0" presId="urn:microsoft.com/office/officeart/2005/8/layout/orgChart1"/>
    <dgm:cxn modelId="{AF102235-4BED-4B94-9F16-38AEE439B6E5}" type="presOf" srcId="{2EB1C913-45C3-4D21-9D3A-2D5AA53423B9}" destId="{650BE630-0983-44AC-A075-E40714277E61}" srcOrd="1" destOrd="0" presId="urn:microsoft.com/office/officeart/2005/8/layout/orgChart1"/>
    <dgm:cxn modelId="{577B4843-0DA8-40B4-980F-BC52F0DE0E9A}" type="presOf" srcId="{E08ECAF0-07F8-42A2-BF13-42285D003433}" destId="{5C4D3E0C-608D-4073-8FFD-ACE864A9423C}" srcOrd="1" destOrd="0" presId="urn:microsoft.com/office/officeart/2005/8/layout/orgChart1"/>
    <dgm:cxn modelId="{B30FBDF9-78BF-4EF2-874B-4790A165D97A}" srcId="{76858D96-A097-4DFE-85E1-510D31E18BE1}" destId="{B59C1B05-84BC-4FC8-8AF6-534A6F74CE3F}" srcOrd="0" destOrd="0" parTransId="{40DEC3A7-693F-4191-B37B-D074624C1566}" sibTransId="{5CA0410A-91DF-4357-82A9-DE546207D578}"/>
    <dgm:cxn modelId="{B9F840A2-648B-43AD-939E-004607E48A8A}" srcId="{59185F8E-3DDC-49C9-B369-BC552B03B834}" destId="{034D394B-C636-4B43-8DF1-ED19AB8D2282}" srcOrd="1" destOrd="0" parTransId="{097ED656-04B7-46D0-BCEF-41E913BEA3C7}" sibTransId="{5B18D294-15B0-4662-91CE-E48632F51F21}"/>
    <dgm:cxn modelId="{97EA0905-505D-471B-8E11-71CFFC5E2259}" type="presOf" srcId="{2C2342B3-C2C9-407D-BC60-0A43AABC88C7}" destId="{E973AB5A-E240-49E6-B5AE-37E9D2CF1C26}" srcOrd="0" destOrd="0" presId="urn:microsoft.com/office/officeart/2005/8/layout/orgChart1"/>
    <dgm:cxn modelId="{96E0E2D8-31CD-49F5-A25F-F5371AE52290}" type="presOf" srcId="{76858D96-A097-4DFE-85E1-510D31E18BE1}" destId="{92846EA3-5F6B-4B05-A860-9216254377F2}" srcOrd="0" destOrd="0" presId="urn:microsoft.com/office/officeart/2005/8/layout/orgChart1"/>
    <dgm:cxn modelId="{B5D346D0-DB23-4744-9E0E-3B04E50EDC23}" srcId="{014E5177-E42A-4D3D-B9CE-4ACAA72FF36F}" destId="{FCB1B6E9-BB34-4849-88FD-B64B0426DFD2}" srcOrd="0" destOrd="0" parTransId="{2CC5902E-31BE-460C-B051-756EE90789AE}" sibTransId="{95AC01DF-7220-4610-B686-3D8C98D5745C}"/>
    <dgm:cxn modelId="{45E1AC32-AE71-49F8-A422-E9A9D8001A78}" type="presOf" srcId="{2B0681DF-7FF8-4578-8B46-6706825903F8}" destId="{DE3AF3AF-B35E-421E-8557-EEC26FF14196}" srcOrd="0" destOrd="0" presId="urn:microsoft.com/office/officeart/2005/8/layout/orgChart1"/>
    <dgm:cxn modelId="{D9EB3D07-5AB8-480F-B24A-CEEA7A94CBC2}" srcId="{FCB1B6E9-BB34-4849-88FD-B64B0426DFD2}" destId="{59928E23-ABA6-445C-A998-69835ABC0BA4}" srcOrd="1" destOrd="0" parTransId="{55A8DB8D-A487-43A4-A9DE-EBDB9B0CAEBD}" sibTransId="{EDBD7167-FA5B-43D6-98CC-AB43BAF690DC}"/>
    <dgm:cxn modelId="{483304DA-2111-4708-BFA1-A53E402978AA}" type="presOf" srcId="{38957D4F-1A69-4980-8D86-EA9C4D1F020F}" destId="{23291D57-FE21-49E5-A46A-FE77B85C694C}" srcOrd="1" destOrd="0" presId="urn:microsoft.com/office/officeart/2005/8/layout/orgChart1"/>
    <dgm:cxn modelId="{7E0B9A5A-942C-4D12-8449-BE9C23D3C687}" type="presOf" srcId="{C6C7253F-12E9-4747-926D-CA34849BE498}" destId="{0D3B8873-2AB4-4F52-96D4-933EFCFA2CF4}" srcOrd="0" destOrd="0" presId="urn:microsoft.com/office/officeart/2005/8/layout/orgChart1"/>
    <dgm:cxn modelId="{896F9ED7-E561-457D-B5D7-453AD1E8DE17}" type="presOf" srcId="{5349488C-4F5D-45D1-A44C-A40FC49DE646}" destId="{4C34EBFF-0F72-4C1C-AAEC-58EEBAA5F095}" srcOrd="1" destOrd="0" presId="urn:microsoft.com/office/officeart/2005/8/layout/orgChart1"/>
    <dgm:cxn modelId="{133BB840-8BC8-46AB-A984-F9D0A2EDD534}" type="presOf" srcId="{8A0387C3-77ED-42BA-9E6B-C6549DD1DB5F}" destId="{96249476-130E-4468-BF3A-40C0DAF87C42}" srcOrd="0" destOrd="0" presId="urn:microsoft.com/office/officeart/2005/8/layout/orgChart1"/>
    <dgm:cxn modelId="{7B7350C3-6100-4F7F-A0AA-0DC514B3B090}" srcId="{FCB1B6E9-BB34-4849-88FD-B64B0426DFD2}" destId="{76858D96-A097-4DFE-85E1-510D31E18BE1}" srcOrd="3" destOrd="0" parTransId="{C6C7253F-12E9-4747-926D-CA34849BE498}" sibTransId="{E01F8B96-5146-41D0-962F-BA70240D920E}"/>
    <dgm:cxn modelId="{5BB362B3-022C-476C-913A-6D2B8B69504F}" srcId="{76858D96-A097-4DFE-85E1-510D31E18BE1}" destId="{38957D4F-1A69-4980-8D86-EA9C4D1F020F}" srcOrd="2" destOrd="0" parTransId="{BE72B855-73E8-4514-8BE6-E32DCD91F645}" sibTransId="{AF18E8C9-26E3-4500-91DC-8BF169164CEB}"/>
    <dgm:cxn modelId="{8C748DF5-AA26-48D0-B081-7F4D2E682971}" type="presOf" srcId="{55A8DB8D-A487-43A4-A9DE-EBDB9B0CAEBD}" destId="{A5F55405-FED8-4049-8B4B-3EB75E67F21E}" srcOrd="0" destOrd="0" presId="urn:microsoft.com/office/officeart/2005/8/layout/orgChart1"/>
    <dgm:cxn modelId="{F11C262C-63C8-4C7A-AEAF-39F8482D69CB}" type="presOf" srcId="{601659B7-60C2-4C25-8F0D-7C9C7AE4D32D}" destId="{1BB5496F-D9F6-43D9-B01F-B9F1739F9040}" srcOrd="0" destOrd="0" presId="urn:microsoft.com/office/officeart/2005/8/layout/orgChart1"/>
    <dgm:cxn modelId="{9FBEB1A5-DB4B-4EDD-AA11-B7AF301F566D}" type="presOf" srcId="{AC3EB4CD-61E4-42BF-B497-BD9DC075FF0F}" destId="{C9C1726B-5B1C-442F-83E7-FC736A1E3395}" srcOrd="0" destOrd="0" presId="urn:microsoft.com/office/officeart/2005/8/layout/orgChart1"/>
    <dgm:cxn modelId="{AD1769D6-935A-49C7-B58C-89732BF62DE5}" srcId="{5349488C-4F5D-45D1-A44C-A40FC49DE646}" destId="{2EB1C913-45C3-4D21-9D3A-2D5AA53423B9}" srcOrd="1" destOrd="0" parTransId="{896140C3-3588-4357-9372-84918F85EF7B}" sibTransId="{3D4DC77A-1A86-41F6-A37B-3E0BD1CB9E0F}"/>
    <dgm:cxn modelId="{F7E6F23C-2908-4BFB-9B43-F78AB3158C3C}" type="presOf" srcId="{3B1B5A93-37D6-45B1-9D89-E385053C4D7F}" destId="{9BDC0285-B8F6-449D-9A6B-959B84D0AC1F}" srcOrd="0" destOrd="0" presId="urn:microsoft.com/office/officeart/2005/8/layout/orgChart1"/>
    <dgm:cxn modelId="{D3510772-8B9B-4EF1-BC7F-186FDCB8EEF8}" type="presOf" srcId="{BE72B855-73E8-4514-8BE6-E32DCD91F645}" destId="{2CC24ED0-58B9-4CA0-AAF6-3E37D92B6AE9}" srcOrd="0" destOrd="0" presId="urn:microsoft.com/office/officeart/2005/8/layout/orgChart1"/>
    <dgm:cxn modelId="{6594443C-3066-480B-954A-89B427A2B588}" srcId="{FCB1B6E9-BB34-4849-88FD-B64B0426DFD2}" destId="{5349488C-4F5D-45D1-A44C-A40FC49DE646}" srcOrd="0" destOrd="0" parTransId="{8A0387C3-77ED-42BA-9E6B-C6549DD1DB5F}" sibTransId="{81AD6E65-BF8E-4965-ACF7-150C322DF9C6}"/>
    <dgm:cxn modelId="{AE518FE3-E07D-417B-8DB7-3DBBC9305C21}" type="presOf" srcId="{896140C3-3588-4357-9372-84918F85EF7B}" destId="{FFE06B7A-6F21-400D-9E2A-1BE02040E98A}" srcOrd="0" destOrd="0" presId="urn:microsoft.com/office/officeart/2005/8/layout/orgChart1"/>
    <dgm:cxn modelId="{91C6149C-481E-49EF-97A3-A6B3B53237DB}" type="presOf" srcId="{59185F8E-3DDC-49C9-B369-BC552B03B834}" destId="{4DD38EC6-46D3-4B9C-9736-CBB44DA19319}" srcOrd="1" destOrd="0" presId="urn:microsoft.com/office/officeart/2005/8/layout/orgChart1"/>
    <dgm:cxn modelId="{B6730F2E-0678-4ADD-8AEA-C1F0B4286F14}" srcId="{FCB1B6E9-BB34-4849-88FD-B64B0426DFD2}" destId="{59185F8E-3DDC-49C9-B369-BC552B03B834}" srcOrd="2" destOrd="0" parTransId="{24538DBD-0110-4636-AD9B-FE539BBC796D}" sibTransId="{42E1AEB2-0218-438F-B79D-8B6F35A37561}"/>
    <dgm:cxn modelId="{A3705CD7-4B7B-49D0-85E0-055A65F1A008}" type="presOf" srcId="{5349488C-4F5D-45D1-A44C-A40FC49DE646}" destId="{7AF2CD8F-47F3-4346-A103-0E01B0DE6218}" srcOrd="0" destOrd="0" presId="urn:microsoft.com/office/officeart/2005/8/layout/orgChart1"/>
    <dgm:cxn modelId="{E4623F42-B8D1-4F86-807C-587B1C77B1F4}" srcId="{59928E23-ABA6-445C-A998-69835ABC0BA4}" destId="{601659B7-60C2-4C25-8F0D-7C9C7AE4D32D}" srcOrd="3" destOrd="0" parTransId="{B47ACA9D-6443-4850-A810-316C3368ECC9}" sibTransId="{5398F07D-F424-4842-943F-62D243906EAE}"/>
    <dgm:cxn modelId="{4E54CA3D-0C56-4CFB-8E1A-C0C3303D6F8A}" type="presParOf" srcId="{A01A18F2-E2B4-4B62-AA0A-F3CF36FD182B}" destId="{FB5EEA91-BCEF-4892-A920-7FE3EB2F4BCD}" srcOrd="0" destOrd="0" presId="urn:microsoft.com/office/officeart/2005/8/layout/orgChart1"/>
    <dgm:cxn modelId="{057BFD91-5BA2-45DD-9F6D-33A13D1ECE69}" type="presParOf" srcId="{FB5EEA91-BCEF-4892-A920-7FE3EB2F4BCD}" destId="{91A21F09-6418-4FFE-993D-454B69D8F43E}" srcOrd="0" destOrd="0" presId="urn:microsoft.com/office/officeart/2005/8/layout/orgChart1"/>
    <dgm:cxn modelId="{FB8A57B2-354A-41EC-A8B1-3E1F1BF2D444}" type="presParOf" srcId="{91A21F09-6418-4FFE-993D-454B69D8F43E}" destId="{EF35843D-70DE-4C60-A401-A11065587B63}" srcOrd="0" destOrd="0" presId="urn:microsoft.com/office/officeart/2005/8/layout/orgChart1"/>
    <dgm:cxn modelId="{E3C1F146-A944-48E7-861C-90AF5F9EC773}" type="presParOf" srcId="{91A21F09-6418-4FFE-993D-454B69D8F43E}" destId="{874A9FDB-6629-426A-8302-A712EF332ED1}" srcOrd="1" destOrd="0" presId="urn:microsoft.com/office/officeart/2005/8/layout/orgChart1"/>
    <dgm:cxn modelId="{421A62F7-DB64-4C04-8C90-955FD9239EFC}" type="presParOf" srcId="{FB5EEA91-BCEF-4892-A920-7FE3EB2F4BCD}" destId="{B4568A17-F0A0-4331-8F21-6058008B8EC0}" srcOrd="1" destOrd="0" presId="urn:microsoft.com/office/officeart/2005/8/layout/orgChart1"/>
    <dgm:cxn modelId="{DC984630-E602-4C47-9BA0-1FCE0359D93D}" type="presParOf" srcId="{B4568A17-F0A0-4331-8F21-6058008B8EC0}" destId="{96249476-130E-4468-BF3A-40C0DAF87C42}" srcOrd="0" destOrd="0" presId="urn:microsoft.com/office/officeart/2005/8/layout/orgChart1"/>
    <dgm:cxn modelId="{27C4C557-3AD4-4664-A250-E039088DB9A0}" type="presParOf" srcId="{B4568A17-F0A0-4331-8F21-6058008B8EC0}" destId="{E64FBD6C-E023-438C-A77E-47EEBA826085}" srcOrd="1" destOrd="0" presId="urn:microsoft.com/office/officeart/2005/8/layout/orgChart1"/>
    <dgm:cxn modelId="{3BF98FF1-5227-4B30-BB5D-89CB87A22387}" type="presParOf" srcId="{E64FBD6C-E023-438C-A77E-47EEBA826085}" destId="{29EF82F5-2974-4764-9C82-D088772D34FB}" srcOrd="0" destOrd="0" presId="urn:microsoft.com/office/officeart/2005/8/layout/orgChart1"/>
    <dgm:cxn modelId="{312C3AD3-463D-440C-A4DC-1D09F2D05253}" type="presParOf" srcId="{29EF82F5-2974-4764-9C82-D088772D34FB}" destId="{7AF2CD8F-47F3-4346-A103-0E01B0DE6218}" srcOrd="0" destOrd="0" presId="urn:microsoft.com/office/officeart/2005/8/layout/orgChart1"/>
    <dgm:cxn modelId="{90275C61-0940-445F-BBD5-850C188D187E}" type="presParOf" srcId="{29EF82F5-2974-4764-9C82-D088772D34FB}" destId="{4C34EBFF-0F72-4C1C-AAEC-58EEBAA5F095}" srcOrd="1" destOrd="0" presId="urn:microsoft.com/office/officeart/2005/8/layout/orgChart1"/>
    <dgm:cxn modelId="{C07D28EA-0322-4A2C-844A-9A5DED2AC07F}" type="presParOf" srcId="{E64FBD6C-E023-438C-A77E-47EEBA826085}" destId="{E1B6EA30-4FE9-4B14-944D-37CF502280C4}" srcOrd="1" destOrd="0" presId="urn:microsoft.com/office/officeart/2005/8/layout/orgChart1"/>
    <dgm:cxn modelId="{576DF10B-41ED-4ACF-97D1-29CBEE0399BD}" type="presParOf" srcId="{E1B6EA30-4FE9-4B14-944D-37CF502280C4}" destId="{C9C1726B-5B1C-442F-83E7-FC736A1E3395}" srcOrd="0" destOrd="0" presId="urn:microsoft.com/office/officeart/2005/8/layout/orgChart1"/>
    <dgm:cxn modelId="{63A31981-3425-4C9F-A373-DE42F5FFDDFB}" type="presParOf" srcId="{E1B6EA30-4FE9-4B14-944D-37CF502280C4}" destId="{86B0BD18-A3FA-4684-9228-572E3FA94AF7}" srcOrd="1" destOrd="0" presId="urn:microsoft.com/office/officeart/2005/8/layout/orgChart1"/>
    <dgm:cxn modelId="{71E2CF60-CC29-466C-AB28-BF2C4BD000B9}" type="presParOf" srcId="{86B0BD18-A3FA-4684-9228-572E3FA94AF7}" destId="{DCF59005-BD1A-42E8-89FB-F3986DB32D57}" srcOrd="0" destOrd="0" presId="urn:microsoft.com/office/officeart/2005/8/layout/orgChart1"/>
    <dgm:cxn modelId="{A6348A79-35EE-4BA7-AE76-3CA74E5243E5}" type="presParOf" srcId="{DCF59005-BD1A-42E8-89FB-F3986DB32D57}" destId="{4EB31CA8-8E5A-47D2-BEA4-3F2D42621537}" srcOrd="0" destOrd="0" presId="urn:microsoft.com/office/officeart/2005/8/layout/orgChart1"/>
    <dgm:cxn modelId="{2037D836-11BF-4B77-9899-B805154B5EE8}" type="presParOf" srcId="{DCF59005-BD1A-42E8-89FB-F3986DB32D57}" destId="{AD297A7D-19AD-49D3-8CA6-8A2EB90003FC}" srcOrd="1" destOrd="0" presId="urn:microsoft.com/office/officeart/2005/8/layout/orgChart1"/>
    <dgm:cxn modelId="{8D5684FD-F555-49E9-AE24-D762D2A2052A}" type="presParOf" srcId="{86B0BD18-A3FA-4684-9228-572E3FA94AF7}" destId="{83F35496-9E8D-4765-85BB-AE5761037A0E}" srcOrd="1" destOrd="0" presId="urn:microsoft.com/office/officeart/2005/8/layout/orgChart1"/>
    <dgm:cxn modelId="{48DAC1E1-1F2F-4E2F-B991-FDB29CC432B9}" type="presParOf" srcId="{86B0BD18-A3FA-4684-9228-572E3FA94AF7}" destId="{74ACE8CB-47DC-4A93-86A6-AA557622898D}" srcOrd="2" destOrd="0" presId="urn:microsoft.com/office/officeart/2005/8/layout/orgChart1"/>
    <dgm:cxn modelId="{E2F040B5-2770-443B-BC12-A46627E5F5D9}" type="presParOf" srcId="{E1B6EA30-4FE9-4B14-944D-37CF502280C4}" destId="{FFE06B7A-6F21-400D-9E2A-1BE02040E98A}" srcOrd="2" destOrd="0" presId="urn:microsoft.com/office/officeart/2005/8/layout/orgChart1"/>
    <dgm:cxn modelId="{1AB3E7F5-09FF-4294-80D6-71CC4A6F096D}" type="presParOf" srcId="{E1B6EA30-4FE9-4B14-944D-37CF502280C4}" destId="{ACD6328F-882C-40F8-A420-41FF47E49CE3}" srcOrd="3" destOrd="0" presId="urn:microsoft.com/office/officeart/2005/8/layout/orgChart1"/>
    <dgm:cxn modelId="{7EA21DAF-6F38-405E-B17A-91D7C0A1E67B}" type="presParOf" srcId="{ACD6328F-882C-40F8-A420-41FF47E49CE3}" destId="{8C521DF1-D49E-418C-8B48-A36FE425C44F}" srcOrd="0" destOrd="0" presId="urn:microsoft.com/office/officeart/2005/8/layout/orgChart1"/>
    <dgm:cxn modelId="{A28DC5BD-F1BA-44EB-8512-3B4AAC866757}" type="presParOf" srcId="{8C521DF1-D49E-418C-8B48-A36FE425C44F}" destId="{E33464CE-6255-4AB4-A721-84E83E9C2BFE}" srcOrd="0" destOrd="0" presId="urn:microsoft.com/office/officeart/2005/8/layout/orgChart1"/>
    <dgm:cxn modelId="{C5CB16CC-2756-4B46-9B30-D25374340D8B}" type="presParOf" srcId="{8C521DF1-D49E-418C-8B48-A36FE425C44F}" destId="{650BE630-0983-44AC-A075-E40714277E61}" srcOrd="1" destOrd="0" presId="urn:microsoft.com/office/officeart/2005/8/layout/orgChart1"/>
    <dgm:cxn modelId="{FB71E609-5CE2-4983-9E85-66EB3202C660}" type="presParOf" srcId="{ACD6328F-882C-40F8-A420-41FF47E49CE3}" destId="{B95E4FD7-FA2C-4154-9C4B-92C2657C8234}" srcOrd="1" destOrd="0" presId="urn:microsoft.com/office/officeart/2005/8/layout/orgChart1"/>
    <dgm:cxn modelId="{463A1396-03E7-4061-BCB9-C54E5A343D4B}" type="presParOf" srcId="{ACD6328F-882C-40F8-A420-41FF47E49CE3}" destId="{707E406D-86D0-48DB-9F1B-5A70E1CAC47E}" srcOrd="2" destOrd="0" presId="urn:microsoft.com/office/officeart/2005/8/layout/orgChart1"/>
    <dgm:cxn modelId="{E68962B9-3A96-4AA0-9EC6-5A68D6C68601}" type="presParOf" srcId="{E1B6EA30-4FE9-4B14-944D-37CF502280C4}" destId="{9BDC0285-B8F6-449D-9A6B-959B84D0AC1F}" srcOrd="4" destOrd="0" presId="urn:microsoft.com/office/officeart/2005/8/layout/orgChart1"/>
    <dgm:cxn modelId="{E3387091-46E5-43E7-8DD4-7554467D9066}" type="presParOf" srcId="{E1B6EA30-4FE9-4B14-944D-37CF502280C4}" destId="{91070DF9-459D-4F6E-9CE5-091B0114B445}" srcOrd="5" destOrd="0" presId="urn:microsoft.com/office/officeart/2005/8/layout/orgChart1"/>
    <dgm:cxn modelId="{C89DD410-203D-4258-B74D-CA7659854B72}" type="presParOf" srcId="{91070DF9-459D-4F6E-9CE5-091B0114B445}" destId="{CFF4C002-68D2-4344-9685-FC0154CE5161}" srcOrd="0" destOrd="0" presId="urn:microsoft.com/office/officeart/2005/8/layout/orgChart1"/>
    <dgm:cxn modelId="{3BAB0EE6-5319-47CD-B168-7E8BF66DD52F}" type="presParOf" srcId="{CFF4C002-68D2-4344-9685-FC0154CE5161}" destId="{48DD40E1-3BB9-49C0-A1C6-6D2A611F6729}" srcOrd="0" destOrd="0" presId="urn:microsoft.com/office/officeart/2005/8/layout/orgChart1"/>
    <dgm:cxn modelId="{5AA9E725-90CD-4489-BD80-462904DB4448}" type="presParOf" srcId="{CFF4C002-68D2-4344-9685-FC0154CE5161}" destId="{5C4D3E0C-608D-4073-8FFD-ACE864A9423C}" srcOrd="1" destOrd="0" presId="urn:microsoft.com/office/officeart/2005/8/layout/orgChart1"/>
    <dgm:cxn modelId="{BB6F6677-58A7-44AC-AA43-CBB3BEE2E591}" type="presParOf" srcId="{91070DF9-459D-4F6E-9CE5-091B0114B445}" destId="{C17FFF9A-3AE0-49E8-AE41-D9C3E0D7AC17}" srcOrd="1" destOrd="0" presId="urn:microsoft.com/office/officeart/2005/8/layout/orgChart1"/>
    <dgm:cxn modelId="{57EE79E6-0004-4358-9FAB-8CEB5F58994C}" type="presParOf" srcId="{91070DF9-459D-4F6E-9CE5-091B0114B445}" destId="{085FF64F-463F-45FE-BDF5-ED88B0153C60}" srcOrd="2" destOrd="0" presId="urn:microsoft.com/office/officeart/2005/8/layout/orgChart1"/>
    <dgm:cxn modelId="{0334BB00-98AA-4FBC-A9D2-D6F78C36DF0C}" type="presParOf" srcId="{E64FBD6C-E023-438C-A77E-47EEBA826085}" destId="{B058802D-62E0-4B6F-A012-FE0956BC20A9}" srcOrd="2" destOrd="0" presId="urn:microsoft.com/office/officeart/2005/8/layout/orgChart1"/>
    <dgm:cxn modelId="{CE326BEA-A1C9-4F48-8949-EE9F7C11C86E}" type="presParOf" srcId="{B4568A17-F0A0-4331-8F21-6058008B8EC0}" destId="{A5F55405-FED8-4049-8B4B-3EB75E67F21E}" srcOrd="2" destOrd="0" presId="urn:microsoft.com/office/officeart/2005/8/layout/orgChart1"/>
    <dgm:cxn modelId="{BACDD424-6065-4910-B87E-2F7C30E2A23E}" type="presParOf" srcId="{B4568A17-F0A0-4331-8F21-6058008B8EC0}" destId="{BF996C3C-E5D2-4DA1-B55B-AA75C202A0B7}" srcOrd="3" destOrd="0" presId="urn:microsoft.com/office/officeart/2005/8/layout/orgChart1"/>
    <dgm:cxn modelId="{3EAD5C38-BA81-4B17-975C-83B0BDB85209}" type="presParOf" srcId="{BF996C3C-E5D2-4DA1-B55B-AA75C202A0B7}" destId="{A25E11E2-03A2-4D59-A696-BA720FCEC2DF}" srcOrd="0" destOrd="0" presId="urn:microsoft.com/office/officeart/2005/8/layout/orgChart1"/>
    <dgm:cxn modelId="{9C3A48C1-DF3E-4D63-9FD2-D70180585182}" type="presParOf" srcId="{A25E11E2-03A2-4D59-A696-BA720FCEC2DF}" destId="{B6F49E81-96F9-408A-A018-CD2635C6FF2C}" srcOrd="0" destOrd="0" presId="urn:microsoft.com/office/officeart/2005/8/layout/orgChart1"/>
    <dgm:cxn modelId="{10B99FBB-3D84-4D0B-B56D-62F2924A9724}" type="presParOf" srcId="{A25E11E2-03A2-4D59-A696-BA720FCEC2DF}" destId="{61745428-9EB1-4F3C-8C96-70049D3339CD}" srcOrd="1" destOrd="0" presId="urn:microsoft.com/office/officeart/2005/8/layout/orgChart1"/>
    <dgm:cxn modelId="{97B18993-0C56-4CCD-9FA1-DD1AF554070F}" type="presParOf" srcId="{BF996C3C-E5D2-4DA1-B55B-AA75C202A0B7}" destId="{69E5AFFA-B64B-4006-A494-066AA997744A}" srcOrd="1" destOrd="0" presId="urn:microsoft.com/office/officeart/2005/8/layout/orgChart1"/>
    <dgm:cxn modelId="{EC19CD34-7F0D-4492-A9F7-E27EA2E687EF}" type="presParOf" srcId="{69E5AFFA-B64B-4006-A494-066AA997744A}" destId="{802BB3A9-3010-4966-9258-9045507F56E7}" srcOrd="0" destOrd="0" presId="urn:microsoft.com/office/officeart/2005/8/layout/orgChart1"/>
    <dgm:cxn modelId="{43002653-1119-4AEA-BD35-A27301EDBB5C}" type="presParOf" srcId="{69E5AFFA-B64B-4006-A494-066AA997744A}" destId="{AA63C657-340F-4576-836D-8CE36BC060D3}" srcOrd="1" destOrd="0" presId="urn:microsoft.com/office/officeart/2005/8/layout/orgChart1"/>
    <dgm:cxn modelId="{C5AEB723-365C-4F93-9630-A7105D3EE2DD}" type="presParOf" srcId="{AA63C657-340F-4576-836D-8CE36BC060D3}" destId="{ADD6557F-5713-4E29-97BE-25FD5EFB903A}" srcOrd="0" destOrd="0" presId="urn:microsoft.com/office/officeart/2005/8/layout/orgChart1"/>
    <dgm:cxn modelId="{93C9F85A-24B9-48AE-9E60-2B35DA27F458}" type="presParOf" srcId="{ADD6557F-5713-4E29-97BE-25FD5EFB903A}" destId="{E6917687-82D3-48DD-A89E-F38FE0B0016C}" srcOrd="0" destOrd="0" presId="urn:microsoft.com/office/officeart/2005/8/layout/orgChart1"/>
    <dgm:cxn modelId="{59628064-2B53-42A0-B5CA-A00CC642696A}" type="presParOf" srcId="{ADD6557F-5713-4E29-97BE-25FD5EFB903A}" destId="{60EF29CF-9100-458B-814D-70937393EF40}" srcOrd="1" destOrd="0" presId="urn:microsoft.com/office/officeart/2005/8/layout/orgChart1"/>
    <dgm:cxn modelId="{96C33BE3-12CC-4F73-A824-A721FB6191BB}" type="presParOf" srcId="{AA63C657-340F-4576-836D-8CE36BC060D3}" destId="{7078C3F6-838A-41BE-9A02-CD13C3E0B493}" srcOrd="1" destOrd="0" presId="urn:microsoft.com/office/officeart/2005/8/layout/orgChart1"/>
    <dgm:cxn modelId="{661358DD-056B-4D8D-88E4-B7259E70221C}" type="presParOf" srcId="{AA63C657-340F-4576-836D-8CE36BC060D3}" destId="{52BDEC6F-AF17-41EB-9117-0BCC65891C3B}" srcOrd="2" destOrd="0" presId="urn:microsoft.com/office/officeart/2005/8/layout/orgChart1"/>
    <dgm:cxn modelId="{9680CC09-6B5B-44DC-BFC6-9C2E3613554A}" type="presParOf" srcId="{69E5AFFA-B64B-4006-A494-066AA997744A}" destId="{52DFF721-F962-43C5-9884-AD2C642E0965}" srcOrd="2" destOrd="0" presId="urn:microsoft.com/office/officeart/2005/8/layout/orgChart1"/>
    <dgm:cxn modelId="{E8C09EFF-BBBD-4B61-9E2F-0ED51523D9A9}" type="presParOf" srcId="{69E5AFFA-B64B-4006-A494-066AA997744A}" destId="{D6328B8B-AD58-4B30-B741-F0B71ECC00C0}" srcOrd="3" destOrd="0" presId="urn:microsoft.com/office/officeart/2005/8/layout/orgChart1"/>
    <dgm:cxn modelId="{D0715111-E3BD-4917-8D9B-AFF622B2072B}" type="presParOf" srcId="{D6328B8B-AD58-4B30-B741-F0B71ECC00C0}" destId="{F79919CD-9A58-42E7-BE6B-326F920B2503}" srcOrd="0" destOrd="0" presId="urn:microsoft.com/office/officeart/2005/8/layout/orgChart1"/>
    <dgm:cxn modelId="{E5DDAC00-C9FC-4FCB-8D12-109435311C89}" type="presParOf" srcId="{F79919CD-9A58-42E7-BE6B-326F920B2503}" destId="{17C0FF6F-8E0C-4931-91F1-D6C290CAC38B}" srcOrd="0" destOrd="0" presId="urn:microsoft.com/office/officeart/2005/8/layout/orgChart1"/>
    <dgm:cxn modelId="{4482294A-BFD6-4B5C-9D1A-AC7B13089B5F}" type="presParOf" srcId="{F79919CD-9A58-42E7-BE6B-326F920B2503}" destId="{0EA668CE-0FB0-4A0B-8E35-80D465D21000}" srcOrd="1" destOrd="0" presId="urn:microsoft.com/office/officeart/2005/8/layout/orgChart1"/>
    <dgm:cxn modelId="{9130C9AE-4017-486E-A217-30278C66F02C}" type="presParOf" srcId="{D6328B8B-AD58-4B30-B741-F0B71ECC00C0}" destId="{811E9CC7-AAE9-4E9A-BB08-3542AE242F90}" srcOrd="1" destOrd="0" presId="urn:microsoft.com/office/officeart/2005/8/layout/orgChart1"/>
    <dgm:cxn modelId="{A59CDE7A-1D10-4DB2-BAC0-2CD256A0A674}" type="presParOf" srcId="{D6328B8B-AD58-4B30-B741-F0B71ECC00C0}" destId="{F561A2EA-A153-4713-BB20-64106D0EBFE2}" srcOrd="2" destOrd="0" presId="urn:microsoft.com/office/officeart/2005/8/layout/orgChart1"/>
    <dgm:cxn modelId="{AA71E986-155D-440A-AB2B-FD9F3CE62784}" type="presParOf" srcId="{69E5AFFA-B64B-4006-A494-066AA997744A}" destId="{BAC3EBC3-A4E1-48AA-9244-F0D011146B05}" srcOrd="4" destOrd="0" presId="urn:microsoft.com/office/officeart/2005/8/layout/orgChart1"/>
    <dgm:cxn modelId="{0AB2EBDF-D389-446A-9D68-6B6245296090}" type="presParOf" srcId="{69E5AFFA-B64B-4006-A494-066AA997744A}" destId="{9F5ABCC7-A7D2-4AB1-A47D-9008AE3D5360}" srcOrd="5" destOrd="0" presId="urn:microsoft.com/office/officeart/2005/8/layout/orgChart1"/>
    <dgm:cxn modelId="{845D0414-B9C5-4015-8B0B-F2F9745C5DDC}" type="presParOf" srcId="{9F5ABCC7-A7D2-4AB1-A47D-9008AE3D5360}" destId="{65CC77E9-8097-40CC-9707-120D299F81F6}" srcOrd="0" destOrd="0" presId="urn:microsoft.com/office/officeart/2005/8/layout/orgChart1"/>
    <dgm:cxn modelId="{0FB3E8FA-BA2E-4056-AB82-1172E79FD735}" type="presParOf" srcId="{65CC77E9-8097-40CC-9707-120D299F81F6}" destId="{DE3AF3AF-B35E-421E-8557-EEC26FF14196}" srcOrd="0" destOrd="0" presId="urn:microsoft.com/office/officeart/2005/8/layout/orgChart1"/>
    <dgm:cxn modelId="{04D7A9AE-3A3C-4485-A65C-2BA537752268}" type="presParOf" srcId="{65CC77E9-8097-40CC-9707-120D299F81F6}" destId="{D0A00D33-848F-4B7D-BA96-7B38E58FC11C}" srcOrd="1" destOrd="0" presId="urn:microsoft.com/office/officeart/2005/8/layout/orgChart1"/>
    <dgm:cxn modelId="{739E6BA6-E29B-4145-BE96-BDDFE62BF50A}" type="presParOf" srcId="{9F5ABCC7-A7D2-4AB1-A47D-9008AE3D5360}" destId="{891B3951-82A8-4489-BC86-BE3848B31F4B}" srcOrd="1" destOrd="0" presId="urn:microsoft.com/office/officeart/2005/8/layout/orgChart1"/>
    <dgm:cxn modelId="{97918ED7-B68C-40C7-AD2C-9ADAD614B88A}" type="presParOf" srcId="{9F5ABCC7-A7D2-4AB1-A47D-9008AE3D5360}" destId="{AFB53921-94AE-4E62-A017-5423B0924D0F}" srcOrd="2" destOrd="0" presId="urn:microsoft.com/office/officeart/2005/8/layout/orgChart1"/>
    <dgm:cxn modelId="{F6401321-4F6F-49A6-9684-4B2ACE9399C9}" type="presParOf" srcId="{69E5AFFA-B64B-4006-A494-066AA997744A}" destId="{2CD5ECD5-9956-46F4-87FF-853BD34D8F90}" srcOrd="6" destOrd="0" presId="urn:microsoft.com/office/officeart/2005/8/layout/orgChart1"/>
    <dgm:cxn modelId="{B4C8D87F-1E21-4D38-912C-166AB39B218D}" type="presParOf" srcId="{69E5AFFA-B64B-4006-A494-066AA997744A}" destId="{AE116872-D44E-4F03-8D83-EBE6D0AC500A}" srcOrd="7" destOrd="0" presId="urn:microsoft.com/office/officeart/2005/8/layout/orgChart1"/>
    <dgm:cxn modelId="{3D698DF8-7F24-4481-BCB2-A89208C432B8}" type="presParOf" srcId="{AE116872-D44E-4F03-8D83-EBE6D0AC500A}" destId="{3E79383D-A536-452E-84BC-B68588A13018}" srcOrd="0" destOrd="0" presId="urn:microsoft.com/office/officeart/2005/8/layout/orgChart1"/>
    <dgm:cxn modelId="{A085FD75-D205-4E69-9A50-B89CC3FB2968}" type="presParOf" srcId="{3E79383D-A536-452E-84BC-B68588A13018}" destId="{1BB5496F-D9F6-43D9-B01F-B9F1739F9040}" srcOrd="0" destOrd="0" presId="urn:microsoft.com/office/officeart/2005/8/layout/orgChart1"/>
    <dgm:cxn modelId="{E211A618-D0B1-4500-90DA-251539F22D61}" type="presParOf" srcId="{3E79383D-A536-452E-84BC-B68588A13018}" destId="{B3D3C251-871A-46AD-96AA-AF6AC658BF48}" srcOrd="1" destOrd="0" presId="urn:microsoft.com/office/officeart/2005/8/layout/orgChart1"/>
    <dgm:cxn modelId="{831F5DE8-4619-4DF2-8105-06BC41A95654}" type="presParOf" srcId="{AE116872-D44E-4F03-8D83-EBE6D0AC500A}" destId="{F971847B-C299-4A86-9358-4A71300E3F4B}" srcOrd="1" destOrd="0" presId="urn:microsoft.com/office/officeart/2005/8/layout/orgChart1"/>
    <dgm:cxn modelId="{1EAC7AB0-94F0-4762-B1AA-0FD7491AD96D}" type="presParOf" srcId="{AE116872-D44E-4F03-8D83-EBE6D0AC500A}" destId="{84BD94B4-0B54-48CB-9059-55569176C2DE}" srcOrd="2" destOrd="0" presId="urn:microsoft.com/office/officeart/2005/8/layout/orgChart1"/>
    <dgm:cxn modelId="{0DF18CCB-14DA-428F-B7E9-FDFC084C8816}" type="presParOf" srcId="{BF996C3C-E5D2-4DA1-B55B-AA75C202A0B7}" destId="{8DCAFE08-8CD9-4AC1-A308-2C4D9591F10A}" srcOrd="2" destOrd="0" presId="urn:microsoft.com/office/officeart/2005/8/layout/orgChart1"/>
    <dgm:cxn modelId="{72FAF1F5-4185-4345-8C14-7A89B833ABF5}" type="presParOf" srcId="{B4568A17-F0A0-4331-8F21-6058008B8EC0}" destId="{21F4C57C-3F06-4891-9995-7594E892139B}" srcOrd="4" destOrd="0" presId="urn:microsoft.com/office/officeart/2005/8/layout/orgChart1"/>
    <dgm:cxn modelId="{8157E489-1FB0-43CC-9D46-35495D33E7A1}" type="presParOf" srcId="{B4568A17-F0A0-4331-8F21-6058008B8EC0}" destId="{75956B3F-096B-4753-A49B-84A0025F7C26}" srcOrd="5" destOrd="0" presId="urn:microsoft.com/office/officeart/2005/8/layout/orgChart1"/>
    <dgm:cxn modelId="{961931AD-8CD0-403F-B50C-E52B35F4B9FF}" type="presParOf" srcId="{75956B3F-096B-4753-A49B-84A0025F7C26}" destId="{8818EFB3-A237-4C52-A89A-2011685256B6}" srcOrd="0" destOrd="0" presId="urn:microsoft.com/office/officeart/2005/8/layout/orgChart1"/>
    <dgm:cxn modelId="{23CFD233-52C1-459D-89A0-5D5629DD187C}" type="presParOf" srcId="{8818EFB3-A237-4C52-A89A-2011685256B6}" destId="{EDF66A06-CABB-4605-8A8E-AD38451A1586}" srcOrd="0" destOrd="0" presId="urn:microsoft.com/office/officeart/2005/8/layout/orgChart1"/>
    <dgm:cxn modelId="{7C68FB23-313D-483B-B9D9-4A53035C9763}" type="presParOf" srcId="{8818EFB3-A237-4C52-A89A-2011685256B6}" destId="{4DD38EC6-46D3-4B9C-9736-CBB44DA19319}" srcOrd="1" destOrd="0" presId="urn:microsoft.com/office/officeart/2005/8/layout/orgChart1"/>
    <dgm:cxn modelId="{AE48CFFE-951A-4EBD-93EE-FDAB59D3AF54}" type="presParOf" srcId="{75956B3F-096B-4753-A49B-84A0025F7C26}" destId="{F5A6E2F2-4000-4428-9E2B-26973D136BF2}" srcOrd="1" destOrd="0" presId="urn:microsoft.com/office/officeart/2005/8/layout/orgChart1"/>
    <dgm:cxn modelId="{16DC0011-2A57-446F-9E1A-3DAE17690C9A}" type="presParOf" srcId="{F5A6E2F2-4000-4428-9E2B-26973D136BF2}" destId="{0FE31635-54A6-4672-A060-39637FC25CF9}" srcOrd="0" destOrd="0" presId="urn:microsoft.com/office/officeart/2005/8/layout/orgChart1"/>
    <dgm:cxn modelId="{DD9F281D-5671-4E83-8245-BEAB339AD1A2}" type="presParOf" srcId="{F5A6E2F2-4000-4428-9E2B-26973D136BF2}" destId="{B8CAE740-BA8F-418D-BAB4-A055091ADF45}" srcOrd="1" destOrd="0" presId="urn:microsoft.com/office/officeart/2005/8/layout/orgChart1"/>
    <dgm:cxn modelId="{49E847C1-B7F3-4541-98A5-9E679AC32DF9}" type="presParOf" srcId="{B8CAE740-BA8F-418D-BAB4-A055091ADF45}" destId="{1279D2C0-E43B-4C66-B710-11A489BC06D5}" srcOrd="0" destOrd="0" presId="urn:microsoft.com/office/officeart/2005/8/layout/orgChart1"/>
    <dgm:cxn modelId="{6A4971CB-72FC-4810-9B56-1D8F2BACF0FD}" type="presParOf" srcId="{1279D2C0-E43B-4C66-B710-11A489BC06D5}" destId="{3AFFBCC2-F35D-40FA-B01B-D6C3D0AAE858}" srcOrd="0" destOrd="0" presId="urn:microsoft.com/office/officeart/2005/8/layout/orgChart1"/>
    <dgm:cxn modelId="{2914CFDA-0A0D-4E4D-888B-F4FA11732490}" type="presParOf" srcId="{1279D2C0-E43B-4C66-B710-11A489BC06D5}" destId="{22CF641F-4597-4FDC-BDE7-FDE51585AFD7}" srcOrd="1" destOrd="0" presId="urn:microsoft.com/office/officeart/2005/8/layout/orgChart1"/>
    <dgm:cxn modelId="{6D148D8D-3259-439B-AAA2-3A75CC688E8D}" type="presParOf" srcId="{B8CAE740-BA8F-418D-BAB4-A055091ADF45}" destId="{2A8A1689-DC9C-418E-8EA9-4F9C5BC92C22}" srcOrd="1" destOrd="0" presId="urn:microsoft.com/office/officeart/2005/8/layout/orgChart1"/>
    <dgm:cxn modelId="{13345E99-B954-477D-ACAE-4232D1413AF4}" type="presParOf" srcId="{B8CAE740-BA8F-418D-BAB4-A055091ADF45}" destId="{27BD9804-3B93-44E4-A2BC-9DFB191A7AD6}" srcOrd="2" destOrd="0" presId="urn:microsoft.com/office/officeart/2005/8/layout/orgChart1"/>
    <dgm:cxn modelId="{23A55AD6-6EEB-4C64-8FC3-F31FEEDE6472}" type="presParOf" srcId="{F5A6E2F2-4000-4428-9E2B-26973D136BF2}" destId="{3031392C-EF1A-40A2-992E-EEC8502A8AA7}" srcOrd="2" destOrd="0" presId="urn:microsoft.com/office/officeart/2005/8/layout/orgChart1"/>
    <dgm:cxn modelId="{B96CD6DC-7D06-4006-9A90-A360DC82BC55}" type="presParOf" srcId="{F5A6E2F2-4000-4428-9E2B-26973D136BF2}" destId="{E8C7759B-9B85-4CA8-A04B-1B9D35C2BF3C}" srcOrd="3" destOrd="0" presId="urn:microsoft.com/office/officeart/2005/8/layout/orgChart1"/>
    <dgm:cxn modelId="{0C30605C-BAC8-4714-A76D-36A5452427C4}" type="presParOf" srcId="{E8C7759B-9B85-4CA8-A04B-1B9D35C2BF3C}" destId="{BB4FA8F8-FAD9-4D25-B57E-89E85ECE5558}" srcOrd="0" destOrd="0" presId="urn:microsoft.com/office/officeart/2005/8/layout/orgChart1"/>
    <dgm:cxn modelId="{6B6281FB-18F8-4B7D-8FAA-5625282C99C7}" type="presParOf" srcId="{BB4FA8F8-FAD9-4D25-B57E-89E85ECE5558}" destId="{8D1592F9-879A-4C75-ACBE-D415D8B70747}" srcOrd="0" destOrd="0" presId="urn:microsoft.com/office/officeart/2005/8/layout/orgChart1"/>
    <dgm:cxn modelId="{40B2D2B7-34B6-4855-B62C-A52C90D14E1E}" type="presParOf" srcId="{BB4FA8F8-FAD9-4D25-B57E-89E85ECE5558}" destId="{DDD78907-890E-41A5-B144-470DE9E82CB3}" srcOrd="1" destOrd="0" presId="urn:microsoft.com/office/officeart/2005/8/layout/orgChart1"/>
    <dgm:cxn modelId="{F8C37D87-0325-456C-97C6-79EFD981D9E1}" type="presParOf" srcId="{E8C7759B-9B85-4CA8-A04B-1B9D35C2BF3C}" destId="{304D722C-1293-41F8-B72B-61D964760F60}" srcOrd="1" destOrd="0" presId="urn:microsoft.com/office/officeart/2005/8/layout/orgChart1"/>
    <dgm:cxn modelId="{DC0DEC9D-2E85-40F8-8531-3AEAE5DED172}" type="presParOf" srcId="{E8C7759B-9B85-4CA8-A04B-1B9D35C2BF3C}" destId="{52D80BBE-F064-4F7B-8292-995BEC710ED1}" srcOrd="2" destOrd="0" presId="urn:microsoft.com/office/officeart/2005/8/layout/orgChart1"/>
    <dgm:cxn modelId="{E4DF13EB-DDCB-4004-A5CA-76D499EE2952}" type="presParOf" srcId="{75956B3F-096B-4753-A49B-84A0025F7C26}" destId="{B2F0FC9B-DA68-471A-A830-CDE446193E56}" srcOrd="2" destOrd="0" presId="urn:microsoft.com/office/officeart/2005/8/layout/orgChart1"/>
    <dgm:cxn modelId="{CF606A97-1079-4F35-80CC-847D5F3AAF5E}" type="presParOf" srcId="{B4568A17-F0A0-4331-8F21-6058008B8EC0}" destId="{0D3B8873-2AB4-4F52-96D4-933EFCFA2CF4}" srcOrd="6" destOrd="0" presId="urn:microsoft.com/office/officeart/2005/8/layout/orgChart1"/>
    <dgm:cxn modelId="{BA57EEF4-F63F-4E44-9881-B8F03F8E05EC}" type="presParOf" srcId="{B4568A17-F0A0-4331-8F21-6058008B8EC0}" destId="{CF4FAA4D-E326-4FFC-9F85-69005787881B}" srcOrd="7" destOrd="0" presId="urn:microsoft.com/office/officeart/2005/8/layout/orgChart1"/>
    <dgm:cxn modelId="{27EFD93E-28F9-426C-9FC3-0E5CCF9F540A}" type="presParOf" srcId="{CF4FAA4D-E326-4FFC-9F85-69005787881B}" destId="{7DEE5E39-5F5F-4937-94BF-E2782FE1ED52}" srcOrd="0" destOrd="0" presId="urn:microsoft.com/office/officeart/2005/8/layout/orgChart1"/>
    <dgm:cxn modelId="{AD5284E4-82BC-40B5-8089-4B0AD4BD211E}" type="presParOf" srcId="{7DEE5E39-5F5F-4937-94BF-E2782FE1ED52}" destId="{92846EA3-5F6B-4B05-A860-9216254377F2}" srcOrd="0" destOrd="0" presId="urn:microsoft.com/office/officeart/2005/8/layout/orgChart1"/>
    <dgm:cxn modelId="{52F1A33D-AD5B-4527-A70E-30C81C084CA6}" type="presParOf" srcId="{7DEE5E39-5F5F-4937-94BF-E2782FE1ED52}" destId="{7815593C-F942-4EF2-B997-CA18CB2E8D57}" srcOrd="1" destOrd="0" presId="urn:microsoft.com/office/officeart/2005/8/layout/orgChart1"/>
    <dgm:cxn modelId="{E6A3C2E6-5443-431E-89F7-BA59779E23F0}" type="presParOf" srcId="{CF4FAA4D-E326-4FFC-9F85-69005787881B}" destId="{81AD9284-5228-419E-B05A-513F3518566E}" srcOrd="1" destOrd="0" presId="urn:microsoft.com/office/officeart/2005/8/layout/orgChart1"/>
    <dgm:cxn modelId="{72C4F546-7186-42D3-B7FE-7521EF35550E}" type="presParOf" srcId="{81AD9284-5228-419E-B05A-513F3518566E}" destId="{6A72869A-E1DA-4FB2-AC8E-0DD94C75C3BF}" srcOrd="0" destOrd="0" presId="urn:microsoft.com/office/officeart/2005/8/layout/orgChart1"/>
    <dgm:cxn modelId="{CED8AF48-90E5-480A-BD99-9CB2047E5A86}" type="presParOf" srcId="{81AD9284-5228-419E-B05A-513F3518566E}" destId="{632F561A-8794-4752-822C-00F622A2E2EA}" srcOrd="1" destOrd="0" presId="urn:microsoft.com/office/officeart/2005/8/layout/orgChart1"/>
    <dgm:cxn modelId="{D2B04FD4-62D9-4745-9DFF-036B5B84F82B}" type="presParOf" srcId="{632F561A-8794-4752-822C-00F622A2E2EA}" destId="{85B29826-5BB4-49CB-B281-439CF806C8EB}" srcOrd="0" destOrd="0" presId="urn:microsoft.com/office/officeart/2005/8/layout/orgChart1"/>
    <dgm:cxn modelId="{1DEB9FAF-13C0-4C93-9377-0DD64BCF25EB}" type="presParOf" srcId="{85B29826-5BB4-49CB-B281-439CF806C8EB}" destId="{BEA730D2-07E8-4AB7-B255-128359026248}" srcOrd="0" destOrd="0" presId="urn:microsoft.com/office/officeart/2005/8/layout/orgChart1"/>
    <dgm:cxn modelId="{5A1DDEC5-6462-420D-9F9D-87DFE8B232E0}" type="presParOf" srcId="{85B29826-5BB4-49CB-B281-439CF806C8EB}" destId="{DADFE99A-E82B-4C9D-9591-7C9517C59A94}" srcOrd="1" destOrd="0" presId="urn:microsoft.com/office/officeart/2005/8/layout/orgChart1"/>
    <dgm:cxn modelId="{02AD7615-9CB3-43C8-A384-AFFB936407DE}" type="presParOf" srcId="{632F561A-8794-4752-822C-00F622A2E2EA}" destId="{8D9ACD71-D014-4F71-8DD0-4FE70032CEF3}" srcOrd="1" destOrd="0" presId="urn:microsoft.com/office/officeart/2005/8/layout/orgChart1"/>
    <dgm:cxn modelId="{F72878B8-B202-4C00-A12D-6E857B3BEF3B}" type="presParOf" srcId="{632F561A-8794-4752-822C-00F622A2E2EA}" destId="{81B9AAFF-62ED-4D0D-B494-E49DB67FB648}" srcOrd="2" destOrd="0" presId="urn:microsoft.com/office/officeart/2005/8/layout/orgChart1"/>
    <dgm:cxn modelId="{86A41A5D-2AE6-4578-BA7B-BEDBF8ADC67D}" type="presParOf" srcId="{81AD9284-5228-419E-B05A-513F3518566E}" destId="{E973AB5A-E240-49E6-B5AE-37E9D2CF1C26}" srcOrd="2" destOrd="0" presId="urn:microsoft.com/office/officeart/2005/8/layout/orgChart1"/>
    <dgm:cxn modelId="{06ACCCA4-55F8-4774-9C97-BB49ABC6EDF0}" type="presParOf" srcId="{81AD9284-5228-419E-B05A-513F3518566E}" destId="{9A2F983A-5D04-46F5-A1F9-075DFA394614}" srcOrd="3" destOrd="0" presId="urn:microsoft.com/office/officeart/2005/8/layout/orgChart1"/>
    <dgm:cxn modelId="{B395F022-1186-4777-BA28-1EDD58D77CD6}" type="presParOf" srcId="{9A2F983A-5D04-46F5-A1F9-075DFA394614}" destId="{B99B89C1-84D7-4836-B875-65676A115543}" srcOrd="0" destOrd="0" presId="urn:microsoft.com/office/officeart/2005/8/layout/orgChart1"/>
    <dgm:cxn modelId="{CA17C109-01B5-4C82-A127-4066C381CE0F}" type="presParOf" srcId="{B99B89C1-84D7-4836-B875-65676A115543}" destId="{1774EC23-E2FA-4242-B414-D678E0C762A2}" srcOrd="0" destOrd="0" presId="urn:microsoft.com/office/officeart/2005/8/layout/orgChart1"/>
    <dgm:cxn modelId="{A254DB68-6870-4EA8-B479-E3C32E3E92B8}" type="presParOf" srcId="{B99B89C1-84D7-4836-B875-65676A115543}" destId="{BDBE3462-DFD6-4119-87F5-0CDF2B979687}" srcOrd="1" destOrd="0" presId="urn:microsoft.com/office/officeart/2005/8/layout/orgChart1"/>
    <dgm:cxn modelId="{27FDC7DE-D981-4627-B560-451F8307B155}" type="presParOf" srcId="{9A2F983A-5D04-46F5-A1F9-075DFA394614}" destId="{BBB0689E-D696-468A-8FF4-0F40118A34CA}" srcOrd="1" destOrd="0" presId="urn:microsoft.com/office/officeart/2005/8/layout/orgChart1"/>
    <dgm:cxn modelId="{135B68CC-71A3-4BF5-9EC5-B227D9C4E0F3}" type="presParOf" srcId="{9A2F983A-5D04-46F5-A1F9-075DFA394614}" destId="{C31ED6DA-052B-4707-AE9C-776B6282E248}" srcOrd="2" destOrd="0" presId="urn:microsoft.com/office/officeart/2005/8/layout/orgChart1"/>
    <dgm:cxn modelId="{C0430C5D-9E82-452E-969A-782F482E274F}" type="presParOf" srcId="{81AD9284-5228-419E-B05A-513F3518566E}" destId="{2CC24ED0-58B9-4CA0-AAF6-3E37D92B6AE9}" srcOrd="4" destOrd="0" presId="urn:microsoft.com/office/officeart/2005/8/layout/orgChart1"/>
    <dgm:cxn modelId="{FE930287-714F-4CAB-A98F-8B205A04F1A6}" type="presParOf" srcId="{81AD9284-5228-419E-B05A-513F3518566E}" destId="{444744DB-A857-459B-B8DF-DE84B4A43FC7}" srcOrd="5" destOrd="0" presId="urn:microsoft.com/office/officeart/2005/8/layout/orgChart1"/>
    <dgm:cxn modelId="{C7321766-8513-4B90-8D74-CD4E274D43F4}" type="presParOf" srcId="{444744DB-A857-459B-B8DF-DE84B4A43FC7}" destId="{B7D48DD9-8564-49B1-A58E-917DC16E4DE4}" srcOrd="0" destOrd="0" presId="urn:microsoft.com/office/officeart/2005/8/layout/orgChart1"/>
    <dgm:cxn modelId="{842BB983-99E2-46DC-B572-9DEE0D1CC6E6}" type="presParOf" srcId="{B7D48DD9-8564-49B1-A58E-917DC16E4DE4}" destId="{D82FC4A1-4BBE-4CFB-BC42-121136006747}" srcOrd="0" destOrd="0" presId="urn:microsoft.com/office/officeart/2005/8/layout/orgChart1"/>
    <dgm:cxn modelId="{5E2C058B-43BD-45F2-A48A-BA9F3EDB755D}" type="presParOf" srcId="{B7D48DD9-8564-49B1-A58E-917DC16E4DE4}" destId="{23291D57-FE21-49E5-A46A-FE77B85C694C}" srcOrd="1" destOrd="0" presId="urn:microsoft.com/office/officeart/2005/8/layout/orgChart1"/>
    <dgm:cxn modelId="{5D37ED62-3E11-44E0-BAA5-77AB3E0D83CA}" type="presParOf" srcId="{444744DB-A857-459B-B8DF-DE84B4A43FC7}" destId="{6EF9D64B-D2CB-4D05-9286-D6AEB1B275AF}" srcOrd="1" destOrd="0" presId="urn:microsoft.com/office/officeart/2005/8/layout/orgChart1"/>
    <dgm:cxn modelId="{8905B533-B717-4171-BB90-FC4407AE4D8A}" type="presParOf" srcId="{444744DB-A857-459B-B8DF-DE84B4A43FC7}" destId="{18FCED8D-20C4-47B3-B496-FA94857FA3F7}" srcOrd="2" destOrd="0" presId="urn:microsoft.com/office/officeart/2005/8/layout/orgChart1"/>
    <dgm:cxn modelId="{5C075D92-AF6B-4737-B797-054C400819A9}" type="presParOf" srcId="{CF4FAA4D-E326-4FFC-9F85-69005787881B}" destId="{C5F23EBB-B951-46FE-9644-92A7367DE406}" srcOrd="2" destOrd="0" presId="urn:microsoft.com/office/officeart/2005/8/layout/orgChart1"/>
    <dgm:cxn modelId="{1994FD43-AEA2-459E-A619-16DB3B8926AC}" type="presParOf" srcId="{FB5EEA91-BCEF-4892-A920-7FE3EB2F4BCD}" destId="{DCD0A1E7-ACCB-44EF-9759-CA72528FC834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40A7D4-905B-4FA5-850B-23E99EE261AE}">
      <dsp:nvSpPr>
        <dsp:cNvPr id="0" name=""/>
        <dsp:cNvSpPr/>
      </dsp:nvSpPr>
      <dsp:spPr>
        <a:xfrm>
          <a:off x="186111" y="-18702"/>
          <a:ext cx="10879402" cy="5742442"/>
        </a:xfrm>
        <a:prstGeom prst="ellipse">
          <a:avLst/>
        </a:prstGeom>
        <a:solidFill>
          <a:srgbClr val="F5F5F5"/>
        </a:solidFill>
        <a:ln w="9525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marL="0" lvl="0" indent="0" algn="ctr" defTabSz="1041400">
            <a:lnSpc>
              <a:spcPct val="90000"/>
            </a:lnSpc>
            <a:spcBef>
              <a:spcPct val="0"/>
            </a:spcBef>
            <a:spcAft>
              <a:spcPct val="35000"/>
            </a:spcAft>
            <a:tabLst/>
          </a:pP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585925" y="268419"/>
        <a:ext cx="4079776" cy="574244"/>
      </dsp:txXfrm>
    </dsp:sp>
    <dsp:sp modelId="{326F3335-1044-4B21-9344-BF47FCCB36F5}">
      <dsp:nvSpPr>
        <dsp:cNvPr id="0" name=""/>
        <dsp:cNvSpPr/>
      </dsp:nvSpPr>
      <dsp:spPr>
        <a:xfrm>
          <a:off x="378455" y="676006"/>
          <a:ext cx="10434179" cy="4923639"/>
        </a:xfrm>
        <a:prstGeom prst="ellipse">
          <a:avLst/>
        </a:prstGeom>
        <a:solidFill>
          <a:schemeClr val="accent1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000" kern="1200" dirty="0">
            <a:solidFill>
              <a:schemeClr val="accent6">
                <a:lumMod val="20000"/>
                <a:lumOff val="8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45674" y="959116"/>
        <a:ext cx="4499740" cy="566218"/>
      </dsp:txXfrm>
    </dsp:sp>
    <dsp:sp modelId="{F1B7E3A4-2546-482E-B0DC-B2671831A1EC}">
      <dsp:nvSpPr>
        <dsp:cNvPr id="0" name=""/>
        <dsp:cNvSpPr/>
      </dsp:nvSpPr>
      <dsp:spPr>
        <a:xfrm>
          <a:off x="1330256" y="1524091"/>
          <a:ext cx="8453651" cy="2576875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20" tIns="71120" rIns="71120" bIns="7112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</a:t>
          </a:r>
          <a:endParaRPr lang="ru-RU" sz="1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369699" y="1701895"/>
        <a:ext cx="4374764" cy="355608"/>
      </dsp:txXfrm>
    </dsp:sp>
    <dsp:sp modelId="{088CA1E6-23F0-43C5-9AA5-626942734E34}">
      <dsp:nvSpPr>
        <dsp:cNvPr id="0" name=""/>
        <dsp:cNvSpPr/>
      </dsp:nvSpPr>
      <dsp:spPr>
        <a:xfrm>
          <a:off x="1598628" y="2285952"/>
          <a:ext cx="8054376" cy="2760708"/>
        </a:xfrm>
        <a:prstGeom prst="ellipse">
          <a:avLst/>
        </a:prstGeom>
        <a:solidFill>
          <a:srgbClr val="CDE6BC"/>
        </a:solidFill>
        <a:ln w="28575" cap="flat" cmpd="sng" algn="ctr">
          <a:noFill/>
          <a:prstDash val="dashDot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120904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700" kern="1200"/>
        </a:p>
      </dsp:txBody>
      <dsp:txXfrm>
        <a:off x="3451134" y="2534416"/>
        <a:ext cx="4349363" cy="496927"/>
      </dsp:txXfrm>
    </dsp:sp>
    <dsp:sp modelId="{44233E12-70FA-4C44-868C-386AD094CEB7}">
      <dsp:nvSpPr>
        <dsp:cNvPr id="0" name=""/>
        <dsp:cNvSpPr/>
      </dsp:nvSpPr>
      <dsp:spPr>
        <a:xfrm>
          <a:off x="1751513" y="3103371"/>
          <a:ext cx="7748622" cy="2283379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/>
        </a:p>
      </dsp:txBody>
      <dsp:txXfrm>
        <a:off x="3107522" y="3388794"/>
        <a:ext cx="5036604" cy="570844"/>
      </dsp:txXfrm>
    </dsp:sp>
    <dsp:sp modelId="{5A165B78-8C7F-478F-AE6B-27650E4C8D5E}">
      <dsp:nvSpPr>
        <dsp:cNvPr id="0" name=""/>
        <dsp:cNvSpPr/>
      </dsp:nvSpPr>
      <dsp:spPr>
        <a:xfrm>
          <a:off x="2085475" y="3801881"/>
          <a:ext cx="7080704" cy="1846697"/>
        </a:xfrm>
        <a:prstGeom prst="ellipse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noFill/>
          <a:prstDash val="solid"/>
          <a:miter lim="800000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5344" tIns="85344" rIns="85344" bIns="85344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rgbClr val="0078A2"/>
            </a:solidFill>
            <a:latin typeface="Times New Roman" panose="02020603050405020304" pitchFamily="18" charset="0"/>
            <a:ea typeface="+mn-ea"/>
            <a:cs typeface="Times New Roman" panose="02020603050405020304" pitchFamily="18" charset="0"/>
          </a:endParaRPr>
        </a:p>
      </dsp:txBody>
      <dsp:txXfrm>
        <a:off x="3122420" y="4263555"/>
        <a:ext cx="5006814" cy="92334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C24ED0-58B9-4CA0-AAF6-3E37D92B6AE9}">
      <dsp:nvSpPr>
        <dsp:cNvPr id="0" name=""/>
        <dsp:cNvSpPr/>
      </dsp:nvSpPr>
      <dsp:spPr>
        <a:xfrm>
          <a:off x="7018785" y="1330073"/>
          <a:ext cx="214187" cy="25553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55316"/>
              </a:lnTo>
              <a:lnTo>
                <a:pt x="214187" y="25553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73AB5A-E240-49E6-B5AE-37E9D2CF1C26}">
      <dsp:nvSpPr>
        <dsp:cNvPr id="0" name=""/>
        <dsp:cNvSpPr/>
      </dsp:nvSpPr>
      <dsp:spPr>
        <a:xfrm>
          <a:off x="7018785" y="1330073"/>
          <a:ext cx="214187" cy="15908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0894"/>
              </a:lnTo>
              <a:lnTo>
                <a:pt x="214187" y="1590894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72869A-E1DA-4FB2-AC8E-0DD94C75C3BF}">
      <dsp:nvSpPr>
        <dsp:cNvPr id="0" name=""/>
        <dsp:cNvSpPr/>
      </dsp:nvSpPr>
      <dsp:spPr>
        <a:xfrm>
          <a:off x="7018785" y="1330073"/>
          <a:ext cx="214187" cy="6264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6471"/>
              </a:lnTo>
              <a:lnTo>
                <a:pt x="214187" y="62647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3B8873-2AB4-4F52-96D4-933EFCFA2CF4}">
      <dsp:nvSpPr>
        <dsp:cNvPr id="0" name=""/>
        <dsp:cNvSpPr/>
      </dsp:nvSpPr>
      <dsp:spPr>
        <a:xfrm>
          <a:off x="6613401" y="369971"/>
          <a:ext cx="976551" cy="2791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6155"/>
              </a:lnTo>
              <a:lnTo>
                <a:pt x="976551" y="136155"/>
              </a:lnTo>
              <a:lnTo>
                <a:pt x="976551" y="2791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031392C-EF1A-40A2-992E-EEC8502A8AA7}">
      <dsp:nvSpPr>
        <dsp:cNvPr id="0" name=""/>
        <dsp:cNvSpPr/>
      </dsp:nvSpPr>
      <dsp:spPr>
        <a:xfrm>
          <a:off x="5364289" y="1330073"/>
          <a:ext cx="204284" cy="1593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3416"/>
              </a:lnTo>
              <a:lnTo>
                <a:pt x="204284" y="15934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E31635-54A6-4672-A060-39637FC25CF9}">
      <dsp:nvSpPr>
        <dsp:cNvPr id="0" name=""/>
        <dsp:cNvSpPr/>
      </dsp:nvSpPr>
      <dsp:spPr>
        <a:xfrm>
          <a:off x="5364289" y="1330073"/>
          <a:ext cx="204284" cy="59727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97279"/>
              </a:lnTo>
              <a:lnTo>
                <a:pt x="204284" y="597279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F4C57C-3F06-4891-9995-7594E892139B}">
      <dsp:nvSpPr>
        <dsp:cNvPr id="0" name=""/>
        <dsp:cNvSpPr/>
      </dsp:nvSpPr>
      <dsp:spPr>
        <a:xfrm>
          <a:off x="5909047" y="369971"/>
          <a:ext cx="704353" cy="279154"/>
        </a:xfrm>
        <a:custGeom>
          <a:avLst/>
          <a:gdLst/>
          <a:ahLst/>
          <a:cxnLst/>
          <a:rect l="0" t="0" r="0" b="0"/>
          <a:pathLst>
            <a:path>
              <a:moveTo>
                <a:pt x="704353" y="0"/>
              </a:moveTo>
              <a:lnTo>
                <a:pt x="704353" y="136155"/>
              </a:lnTo>
              <a:lnTo>
                <a:pt x="0" y="136155"/>
              </a:lnTo>
              <a:lnTo>
                <a:pt x="0" y="2791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CD5ECD5-9956-46F4-87FF-853BD34D8F90}">
      <dsp:nvSpPr>
        <dsp:cNvPr id="0" name=""/>
        <dsp:cNvSpPr/>
      </dsp:nvSpPr>
      <dsp:spPr>
        <a:xfrm>
          <a:off x="3443187" y="1330073"/>
          <a:ext cx="249819" cy="35273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527307"/>
              </a:lnTo>
              <a:lnTo>
                <a:pt x="249819" y="3527307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C3EBC3-A4E1-48AA-9244-F0D011146B05}">
      <dsp:nvSpPr>
        <dsp:cNvPr id="0" name=""/>
        <dsp:cNvSpPr/>
      </dsp:nvSpPr>
      <dsp:spPr>
        <a:xfrm>
          <a:off x="3443187" y="1330073"/>
          <a:ext cx="292310" cy="256971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9718"/>
              </a:lnTo>
              <a:lnTo>
                <a:pt x="292310" y="2569718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DFF721-F962-43C5-9884-AD2C642E0965}">
      <dsp:nvSpPr>
        <dsp:cNvPr id="0" name=""/>
        <dsp:cNvSpPr/>
      </dsp:nvSpPr>
      <dsp:spPr>
        <a:xfrm>
          <a:off x="3443187" y="1330073"/>
          <a:ext cx="249819" cy="1593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3416"/>
              </a:lnTo>
              <a:lnTo>
                <a:pt x="249819" y="15934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2BB3A9-3010-4966-9258-9045507F56E7}">
      <dsp:nvSpPr>
        <dsp:cNvPr id="0" name=""/>
        <dsp:cNvSpPr/>
      </dsp:nvSpPr>
      <dsp:spPr>
        <a:xfrm>
          <a:off x="3443187" y="1330073"/>
          <a:ext cx="249819" cy="6264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6471"/>
              </a:lnTo>
              <a:lnTo>
                <a:pt x="249819" y="62647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5F55405-FED8-4049-8B4B-3EB75E67F21E}">
      <dsp:nvSpPr>
        <dsp:cNvPr id="0" name=""/>
        <dsp:cNvSpPr/>
      </dsp:nvSpPr>
      <dsp:spPr>
        <a:xfrm>
          <a:off x="4109371" y="369971"/>
          <a:ext cx="2504029" cy="279154"/>
        </a:xfrm>
        <a:custGeom>
          <a:avLst/>
          <a:gdLst/>
          <a:ahLst/>
          <a:cxnLst/>
          <a:rect l="0" t="0" r="0" b="0"/>
          <a:pathLst>
            <a:path>
              <a:moveTo>
                <a:pt x="2504029" y="0"/>
              </a:moveTo>
              <a:lnTo>
                <a:pt x="2504029" y="136155"/>
              </a:lnTo>
              <a:lnTo>
                <a:pt x="0" y="136155"/>
              </a:lnTo>
              <a:lnTo>
                <a:pt x="0" y="2791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BDC0285-B8F6-449D-9A6B-959B84D0AC1F}">
      <dsp:nvSpPr>
        <dsp:cNvPr id="0" name=""/>
        <dsp:cNvSpPr/>
      </dsp:nvSpPr>
      <dsp:spPr>
        <a:xfrm>
          <a:off x="1567988" y="1330073"/>
          <a:ext cx="232747" cy="256036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60362"/>
              </a:lnTo>
              <a:lnTo>
                <a:pt x="232747" y="2560362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E06B7A-6F21-400D-9E2A-1BE02040E98A}">
      <dsp:nvSpPr>
        <dsp:cNvPr id="0" name=""/>
        <dsp:cNvSpPr/>
      </dsp:nvSpPr>
      <dsp:spPr>
        <a:xfrm>
          <a:off x="1567988" y="1330073"/>
          <a:ext cx="232747" cy="159341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93416"/>
              </a:lnTo>
              <a:lnTo>
                <a:pt x="232747" y="1593416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C1726B-5B1C-442F-83E7-FC736A1E3395}">
      <dsp:nvSpPr>
        <dsp:cNvPr id="0" name=""/>
        <dsp:cNvSpPr/>
      </dsp:nvSpPr>
      <dsp:spPr>
        <a:xfrm>
          <a:off x="1567988" y="1330073"/>
          <a:ext cx="232747" cy="62647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26471"/>
              </a:lnTo>
              <a:lnTo>
                <a:pt x="232747" y="626471"/>
              </a:lnTo>
            </a:path>
          </a:pathLst>
        </a:custGeom>
        <a:noFill/>
        <a:ln w="127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249476-130E-4468-BF3A-40C0DAF87C42}">
      <dsp:nvSpPr>
        <dsp:cNvPr id="0" name=""/>
        <dsp:cNvSpPr/>
      </dsp:nvSpPr>
      <dsp:spPr>
        <a:xfrm>
          <a:off x="2188647" y="369971"/>
          <a:ext cx="4424753" cy="279154"/>
        </a:xfrm>
        <a:custGeom>
          <a:avLst/>
          <a:gdLst/>
          <a:ahLst/>
          <a:cxnLst/>
          <a:rect l="0" t="0" r="0" b="0"/>
          <a:pathLst>
            <a:path>
              <a:moveTo>
                <a:pt x="4424753" y="0"/>
              </a:moveTo>
              <a:lnTo>
                <a:pt x="4424753" y="136155"/>
              </a:lnTo>
              <a:lnTo>
                <a:pt x="0" y="136155"/>
              </a:lnTo>
              <a:lnTo>
                <a:pt x="0" y="279154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F35843D-70DE-4C60-A401-A11065587B63}">
      <dsp:nvSpPr>
        <dsp:cNvPr id="0" name=""/>
        <dsp:cNvSpPr/>
      </dsp:nvSpPr>
      <dsp:spPr>
        <a:xfrm>
          <a:off x="4946843" y="9519"/>
          <a:ext cx="3333115" cy="3604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МОНИТОРИНГ</a:t>
          </a:r>
          <a:endParaRPr lang="ru-RU" sz="14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46843" y="9519"/>
        <a:ext cx="3333115" cy="360452"/>
      </dsp:txXfrm>
    </dsp:sp>
    <dsp:sp modelId="{7AF2CD8F-47F3-4346-A103-0E01B0DE6218}">
      <dsp:nvSpPr>
        <dsp:cNvPr id="0" name=""/>
        <dsp:cNvSpPr/>
      </dsp:nvSpPr>
      <dsp:spPr>
        <a:xfrm>
          <a:off x="1412823" y="649126"/>
          <a:ext cx="1551647" cy="680947"/>
        </a:xfrm>
        <a:prstGeom prst="rect">
          <a:avLst/>
        </a:prstGeom>
        <a:solidFill>
          <a:srgbClr val="F1F8E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400" b="1" kern="120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Сбор информации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412823" y="649126"/>
        <a:ext cx="1551647" cy="680947"/>
      </dsp:txXfrm>
    </dsp:sp>
    <dsp:sp modelId="{4EB31CA8-8E5A-47D2-BEA4-3F2D42621537}">
      <dsp:nvSpPr>
        <dsp:cNvPr id="0" name=""/>
        <dsp:cNvSpPr/>
      </dsp:nvSpPr>
      <dsp:spPr>
        <a:xfrm>
          <a:off x="1800735" y="1616071"/>
          <a:ext cx="1606273" cy="680947"/>
        </a:xfrm>
        <a:prstGeom prst="rect">
          <a:avLst/>
        </a:prstGeom>
        <a:solidFill>
          <a:srgbClr val="F1F8E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kern="120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Информационные системы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00735" y="1616071"/>
        <a:ext cx="1606273" cy="680947"/>
      </dsp:txXfrm>
    </dsp:sp>
    <dsp:sp modelId="{E33464CE-6255-4AB4-A721-84E83E9C2BFE}">
      <dsp:nvSpPr>
        <dsp:cNvPr id="0" name=""/>
        <dsp:cNvSpPr/>
      </dsp:nvSpPr>
      <dsp:spPr>
        <a:xfrm>
          <a:off x="1800735" y="2583017"/>
          <a:ext cx="1593457" cy="680947"/>
        </a:xfrm>
        <a:prstGeom prst="rect">
          <a:avLst/>
        </a:prstGeom>
        <a:solidFill>
          <a:srgbClr val="F1F8E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Межведомственное взаимодействие</a:t>
          </a:r>
        </a:p>
      </dsp:txBody>
      <dsp:txXfrm>
        <a:off x="1800735" y="2583017"/>
        <a:ext cx="1593457" cy="680947"/>
      </dsp:txXfrm>
    </dsp:sp>
    <dsp:sp modelId="{48DD40E1-3BB9-49C0-A1C6-6D2A611F6729}">
      <dsp:nvSpPr>
        <dsp:cNvPr id="0" name=""/>
        <dsp:cNvSpPr/>
      </dsp:nvSpPr>
      <dsp:spPr>
        <a:xfrm>
          <a:off x="1800735" y="3549962"/>
          <a:ext cx="1589998" cy="680947"/>
        </a:xfrm>
        <a:prstGeom prst="rect">
          <a:avLst/>
        </a:prstGeom>
        <a:solidFill>
          <a:srgbClr val="F1F8E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База знаний</a:t>
          </a:r>
          <a:endParaRPr lang="ru-RU" sz="12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800735" y="3549962"/>
        <a:ext cx="1589998" cy="680947"/>
      </dsp:txXfrm>
    </dsp:sp>
    <dsp:sp modelId="{B6F49E81-96F9-408A-A018-CD2635C6FF2C}">
      <dsp:nvSpPr>
        <dsp:cNvPr id="0" name=""/>
        <dsp:cNvSpPr/>
      </dsp:nvSpPr>
      <dsp:spPr>
        <a:xfrm>
          <a:off x="3276641" y="649126"/>
          <a:ext cx="1665461" cy="680947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Управление рисками </a:t>
          </a:r>
          <a:endParaRPr lang="ru-RU" sz="12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276641" y="649126"/>
        <a:ext cx="1665461" cy="680947"/>
      </dsp:txXfrm>
    </dsp:sp>
    <dsp:sp modelId="{E6917687-82D3-48DD-A89E-F38FE0B0016C}">
      <dsp:nvSpPr>
        <dsp:cNvPr id="0" name=""/>
        <dsp:cNvSpPr/>
      </dsp:nvSpPr>
      <dsp:spPr>
        <a:xfrm>
          <a:off x="3693006" y="1616071"/>
          <a:ext cx="1361894" cy="680947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kern="120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Риск-ориентиры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3006" y="1616071"/>
        <a:ext cx="1361894" cy="680947"/>
      </dsp:txXfrm>
    </dsp:sp>
    <dsp:sp modelId="{17C0FF6F-8E0C-4931-91F1-D6C290CAC38B}">
      <dsp:nvSpPr>
        <dsp:cNvPr id="0" name=""/>
        <dsp:cNvSpPr/>
      </dsp:nvSpPr>
      <dsp:spPr>
        <a:xfrm>
          <a:off x="3693006" y="2583017"/>
          <a:ext cx="1361894" cy="680947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Факторы риска</a:t>
          </a:r>
          <a:endParaRPr lang="ru-RU" sz="12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3006" y="2583017"/>
        <a:ext cx="1361894" cy="680947"/>
      </dsp:txXfrm>
    </dsp:sp>
    <dsp:sp modelId="{DE3AF3AF-B35E-421E-8557-EEC26FF14196}">
      <dsp:nvSpPr>
        <dsp:cNvPr id="0" name=""/>
        <dsp:cNvSpPr/>
      </dsp:nvSpPr>
      <dsp:spPr>
        <a:xfrm>
          <a:off x="3735497" y="3559318"/>
          <a:ext cx="1361894" cy="680947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Выявление</a:t>
          </a:r>
          <a:r>
            <a:rPr lang="ru-RU" sz="1500" kern="1200" dirty="0" smtClean="0"/>
            <a:t>  </a:t>
          </a: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риска</a:t>
          </a:r>
          <a:endParaRPr lang="ru-RU" sz="12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735497" y="3559318"/>
        <a:ext cx="1361894" cy="680947"/>
      </dsp:txXfrm>
    </dsp:sp>
    <dsp:sp modelId="{1BB5496F-D9F6-43D9-B01F-B9F1739F9040}">
      <dsp:nvSpPr>
        <dsp:cNvPr id="0" name=""/>
        <dsp:cNvSpPr/>
      </dsp:nvSpPr>
      <dsp:spPr>
        <a:xfrm>
          <a:off x="3693006" y="4516907"/>
          <a:ext cx="1361894" cy="680947"/>
        </a:xfrm>
        <a:prstGeom prst="rect">
          <a:avLst/>
        </a:prstGeom>
        <a:solidFill>
          <a:schemeClr val="tx2">
            <a:lumMod val="20000"/>
            <a:lumOff val="8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Классификация риска</a:t>
          </a:r>
          <a:endParaRPr lang="ru-RU" sz="12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693006" y="4516907"/>
        <a:ext cx="1361894" cy="680947"/>
      </dsp:txXfrm>
    </dsp:sp>
    <dsp:sp modelId="{EDF66A06-CABB-4605-8A8E-AD38451A1586}">
      <dsp:nvSpPr>
        <dsp:cNvPr id="0" name=""/>
        <dsp:cNvSpPr/>
      </dsp:nvSpPr>
      <dsp:spPr>
        <a:xfrm>
          <a:off x="5228100" y="649126"/>
          <a:ext cx="1361894" cy="680947"/>
        </a:xfrm>
        <a:prstGeom prst="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kern="120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Наблюдение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28100" y="649126"/>
        <a:ext cx="1361894" cy="680947"/>
      </dsp:txXfrm>
    </dsp:sp>
    <dsp:sp modelId="{3AFFBCC2-F35D-40FA-B01B-D6C3D0AAE858}">
      <dsp:nvSpPr>
        <dsp:cNvPr id="0" name=""/>
        <dsp:cNvSpPr/>
      </dsp:nvSpPr>
      <dsp:spPr>
        <a:xfrm>
          <a:off x="5568573" y="1586879"/>
          <a:ext cx="1361894" cy="680947"/>
        </a:xfrm>
        <a:prstGeom prst="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kern="120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Выявление нарушения</a:t>
          </a:r>
        </a:p>
        <a:p>
          <a:pPr lvl="0" algn="ctr">
            <a:spcBef>
              <a:spcPct val="0"/>
            </a:spcBef>
          </a:pPr>
          <a:endParaRPr lang="ru-RU" sz="1200" kern="1200" dirty="0"/>
        </a:p>
      </dsp:txBody>
      <dsp:txXfrm>
        <a:off x="5568573" y="1586879"/>
        <a:ext cx="1361894" cy="680947"/>
      </dsp:txXfrm>
    </dsp:sp>
    <dsp:sp modelId="{8D1592F9-879A-4C75-ACBE-D415D8B70747}">
      <dsp:nvSpPr>
        <dsp:cNvPr id="0" name=""/>
        <dsp:cNvSpPr/>
      </dsp:nvSpPr>
      <dsp:spPr>
        <a:xfrm>
          <a:off x="5568573" y="2583017"/>
          <a:ext cx="1361894" cy="680947"/>
        </a:xfrm>
        <a:prstGeom prst="rect">
          <a:avLst/>
        </a:prstGeom>
        <a:solidFill>
          <a:schemeClr val="bg2">
            <a:lumMod val="9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Выявление отклонений</a:t>
          </a:r>
          <a:endParaRPr lang="ru-RU" sz="12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568573" y="2583017"/>
        <a:ext cx="1361894" cy="680947"/>
      </dsp:txXfrm>
    </dsp:sp>
    <dsp:sp modelId="{92846EA3-5F6B-4B05-A860-9216254377F2}">
      <dsp:nvSpPr>
        <dsp:cNvPr id="0" name=""/>
        <dsp:cNvSpPr/>
      </dsp:nvSpPr>
      <dsp:spPr>
        <a:xfrm>
          <a:off x="6875993" y="649126"/>
          <a:ext cx="1427919" cy="680947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Применение мер реагирования</a:t>
          </a:r>
          <a:endParaRPr lang="ru-RU" sz="12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75993" y="649126"/>
        <a:ext cx="1427919" cy="680947"/>
      </dsp:txXfrm>
    </dsp:sp>
    <dsp:sp modelId="{BEA730D2-07E8-4AB7-B255-128359026248}">
      <dsp:nvSpPr>
        <dsp:cNvPr id="0" name=""/>
        <dsp:cNvSpPr/>
      </dsp:nvSpPr>
      <dsp:spPr>
        <a:xfrm>
          <a:off x="7232972" y="1616071"/>
          <a:ext cx="2185895" cy="680947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kern="120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Уведомление/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Предупреждение/Отказ в оплате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32972" y="1616071"/>
        <a:ext cx="2185895" cy="680947"/>
      </dsp:txXfrm>
    </dsp:sp>
    <dsp:sp modelId="{1774EC23-E2FA-4242-B414-D678E0C762A2}">
      <dsp:nvSpPr>
        <dsp:cNvPr id="0" name=""/>
        <dsp:cNvSpPr/>
      </dsp:nvSpPr>
      <dsp:spPr>
        <a:xfrm>
          <a:off x="7232972" y="2583017"/>
          <a:ext cx="1986541" cy="675901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b="1" kern="1200" dirty="0" smtClean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Информирование соответствующих органов</a:t>
          </a:r>
        </a:p>
        <a:p>
          <a:pPr lvl="0" algn="ctr">
            <a:spcBef>
              <a:spcPct val="0"/>
            </a:spcBef>
            <a:spcAft>
              <a:spcPts val="0"/>
            </a:spcAft>
          </a:pPr>
          <a:endParaRPr lang="ru-RU" sz="1200" b="1" kern="1200" dirty="0">
            <a:solidFill>
              <a:schemeClr val="accent1">
                <a:lumMod val="5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7232972" y="2583017"/>
        <a:ext cx="1986541" cy="675901"/>
      </dsp:txXfrm>
    </dsp:sp>
    <dsp:sp modelId="{D82FC4A1-4BBE-4CFB-BC42-121136006747}">
      <dsp:nvSpPr>
        <dsp:cNvPr id="0" name=""/>
        <dsp:cNvSpPr/>
      </dsp:nvSpPr>
      <dsp:spPr>
        <a:xfrm>
          <a:off x="7232972" y="3544916"/>
          <a:ext cx="1948503" cy="680947"/>
        </a:xfrm>
        <a:prstGeom prst="rect">
          <a:avLst/>
        </a:prstGeom>
        <a:solidFill>
          <a:schemeClr val="accent2">
            <a:lumMod val="40000"/>
            <a:lumOff val="6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kern="1200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Назначение и проведение контрольных мероприятий</a:t>
          </a:r>
        </a:p>
      </dsp:txBody>
      <dsp:txXfrm>
        <a:off x="7232972" y="3544916"/>
        <a:ext cx="1948503" cy="680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fld id="{4D31DF07-A1C4-4564-BD1C-42B2459E5219}" type="datetimeFigureOut">
              <a:rPr lang="ru-RU"/>
              <a:pPr>
                <a:defRPr/>
              </a:pPr>
              <a:t>21.04.2017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5"/>
            <a:ext cx="5438775" cy="44672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 eaLnBrk="0" hangingPunct="0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>
                <a:cs typeface="Arial" pitchFamily="34" charset="0"/>
              </a:defRPr>
            </a:lvl1pPr>
          </a:lstStyle>
          <a:p>
            <a:pPr>
              <a:defRPr/>
            </a:pPr>
            <a:fld id="{ED439262-7F6D-4509-A789-9FFAB11CA201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1618006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6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61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7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5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46062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3075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9887BA-2FD6-41BF-A02D-63DA4A2763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131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3FA020-5339-4669-B801-86FA26DCB06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856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B6B32C-58AA-4090-B9DF-7B2899CD90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994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30AB8E-44DD-4F77-953F-1A74817E0AE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4115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C0A3B3-E283-4E07-8499-7273929B06D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99163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22C2E1-66F6-456F-92EC-4D417537FE4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81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3C14B8-BCE7-4A36-9EFB-2A0CA95AFF6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22808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80E23-300A-40A8-8EB7-431D6991AC2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3864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475ADC-2864-4224-9CC8-C025F989813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004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893BB9-34B2-4103-8485-BA7513D3EB8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322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6C415-A80A-4487-B7D9-B78E915261C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06777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120729_B&amp;NBANK_Powerpoint_VS05a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600" y="2514600"/>
            <a:ext cx="8978232" cy="6096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6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3755504"/>
            <a:ext cx="8978232" cy="6096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0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09600" y="4403576"/>
            <a:ext cx="8978232" cy="609600"/>
          </a:xfrm>
          <a:prstGeom prst="rect">
            <a:avLst/>
          </a:prstGeom>
        </p:spPr>
        <p:txBody>
          <a:bodyPr vert="horz" wrap="none" anchor="b"/>
          <a:lstStyle>
            <a:lvl1pPr algn="l">
              <a:buNone/>
              <a:defRPr sz="1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1FDDF-C673-44A6-9E7A-84B5C920DBE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1F904-0D5A-4476-8DF9-820A4CCEA13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55144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120729_B&amp;NBANK_Powerpoint_VS05a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9FE0F-2E0A-4ABD-9A36-50B6C6EE099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44A15C-D715-47AC-B3F4-F27D1F0B48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85726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120729_B&amp;NBANK_Powerpoint_VS05a3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B9065-ABFF-471B-A9C2-557FE59E99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FD934-75B9-4A8D-B50A-4BABAEB21CF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623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120729_B&amp;NBANK_Powerpoint_VS05a4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C7976-30DA-43D6-8FB7-EFDC66A470F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4C6F92-C0CF-45F1-A3CA-50F67FCE6EB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5224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120729_B&amp;NBANK_Powerpoint_VS05a5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74F70-81A2-48A1-B9A5-BD20E978F23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681CD-F481-4FB9-BC30-65702B19E49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41659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120729_B&amp;NBANK_Powerpoint_VS05a6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42E42-07D5-499A-9F2E-4B072110C39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68802B-FE4C-498E-BE4B-50AF2013DF0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84234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120729_B&amp;NBANK_Powerpoint_VS05a7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C0582-CF35-4A31-AB8B-9BF98510DD2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4F566C-5C61-43D2-BAC0-CAA18B8341D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9385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7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9D46-FBA0-432F-890F-12AC91C0E9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753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21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2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B7C15-323B-42B6-83D8-5FCE0A5DF93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1178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7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B948A-2D9C-4A46-A68D-EB9AE590C2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7868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14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412777"/>
            <a:ext cx="11379200" cy="48356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A69FC-0893-4D75-89F5-68711BB5948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822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16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7ED3B-E8FF-4052-A716-ADB570742F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3753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23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24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1412778"/>
            <a:ext cx="5625432" cy="4835623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1412778"/>
            <a:ext cx="5625432" cy="483562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63D06-88AA-4535-B41E-0B65294FE70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04958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24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25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1412778"/>
            <a:ext cx="5625432" cy="4835623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3933069"/>
            <a:ext cx="5625432" cy="231534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8"/>
          </p:nvPr>
        </p:nvSpPr>
        <p:spPr>
          <a:xfrm>
            <a:off x="6160168" y="1412776"/>
            <a:ext cx="5625432" cy="230832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EC45D-3DB3-4073-A3F3-B6E94E3DEA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14754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55880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42926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49784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9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2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3861061"/>
            <a:ext cx="5625432" cy="23873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3861061"/>
            <a:ext cx="5625432" cy="238735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8"/>
          </p:nvPr>
        </p:nvSpPr>
        <p:spPr>
          <a:xfrm>
            <a:off x="6160168" y="1428353"/>
            <a:ext cx="5625432" cy="236069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19"/>
          </p:nvPr>
        </p:nvSpPr>
        <p:spPr>
          <a:xfrm>
            <a:off x="267368" y="1428342"/>
            <a:ext cx="5764464" cy="2360698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78866-EA06-4184-8346-5EAB4451588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363498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12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267368" y="1412776"/>
            <a:ext cx="115182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FF64F-B4BD-44E8-A091-654549260D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44852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60994-8138-4BEB-8506-39F68B3A155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928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15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16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97600" y="1412777"/>
            <a:ext cx="5588000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1D593-76A6-4B6B-A19A-4C19FE288D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926978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ADE20-861A-49BD-9F84-0340062F71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7965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9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10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5EC0A-8D95-44AC-BE7E-631A12A6FB6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4009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884263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35A89-4C39-426E-BC73-EAA95A60275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5BED2-30F1-4FB8-A75D-EB652495A7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63368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33421-64CD-4CD5-AB02-B5F61267D8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15335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5893F-7A48-4DB2-87E8-130F48BE7F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296832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120729_B&amp;NBANK_Powerpoint_VS05a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600" y="2514600"/>
            <a:ext cx="8978232" cy="6096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6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3755504"/>
            <a:ext cx="8978232" cy="6096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0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09600" y="4403576"/>
            <a:ext cx="8978232" cy="609600"/>
          </a:xfrm>
          <a:prstGeom prst="rect">
            <a:avLst/>
          </a:prstGeom>
        </p:spPr>
        <p:txBody>
          <a:bodyPr vert="horz" wrap="none" anchor="b"/>
          <a:lstStyle>
            <a:lvl1pPr algn="l">
              <a:buNone/>
              <a:defRPr sz="1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1FDDF-C673-44A6-9E7A-84B5C920DBE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BC0F2E-A182-4773-9242-AD38A5C9104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16085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120729_B&amp;NBANK_Powerpoint_VS05a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9FE0F-2E0A-4ABD-9A36-50B6C6EE099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EAA4A9-4461-48BC-9FDA-9179E3EFCCA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37333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120729_B&amp;NBANK_Powerpoint_VS05a3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B9065-ABFF-471B-A9C2-557FE59E99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DFA5F-2153-4ADE-A484-FED9B5B2328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065039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120729_B&amp;NBANK_Powerpoint_VS05a4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C7976-30DA-43D6-8FB7-EFDC66A470F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EB8D22-20AA-4045-A5A5-8529068E9A6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452953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120729_B&amp;NBANK_Powerpoint_VS05a5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74F70-81A2-48A1-B9A5-BD20E978F23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5BA36-966A-4422-B225-BB50C8B85B1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99203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120729_B&amp;NBANK_Powerpoint_VS05a6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42E42-07D5-499A-9F2E-4B072110C39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1A597C-9CE7-4227-A6AF-E86247E23E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622822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120729_B&amp;NBANK_Powerpoint_VS05a7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C0582-CF35-4A31-AB8B-9BF98510DD2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032E7F-754B-4468-999D-5762C79240C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56729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7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9D46-FBA0-432F-890F-12AC91C0E9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790691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21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2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B7C15-323B-42B6-83D8-5FCE0A5DF93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80006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7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B948A-2D9C-4A46-A68D-EB9AE590C2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11696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14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412777"/>
            <a:ext cx="11379200" cy="48356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A69FC-0893-4D75-89F5-68711BB5948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299183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16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7ED3B-E8FF-4052-A716-ADB570742F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940437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23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24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1412778"/>
            <a:ext cx="5625432" cy="4835623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1412778"/>
            <a:ext cx="5625432" cy="483562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63D06-88AA-4535-B41E-0B65294FE70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7820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24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25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1412778"/>
            <a:ext cx="5625432" cy="4835623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3933067"/>
            <a:ext cx="5625432" cy="231534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8"/>
          </p:nvPr>
        </p:nvSpPr>
        <p:spPr>
          <a:xfrm>
            <a:off x="6160168" y="1412776"/>
            <a:ext cx="5625432" cy="230832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EC45D-3DB3-4073-A3F3-B6E94E3DEA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96192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55880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42926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49784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9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2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3861059"/>
            <a:ext cx="5625432" cy="23873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3861059"/>
            <a:ext cx="5625432" cy="238735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8"/>
          </p:nvPr>
        </p:nvSpPr>
        <p:spPr>
          <a:xfrm>
            <a:off x="6160168" y="1428351"/>
            <a:ext cx="5625432" cy="236069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19"/>
          </p:nvPr>
        </p:nvSpPr>
        <p:spPr>
          <a:xfrm>
            <a:off x="267368" y="1428342"/>
            <a:ext cx="5764464" cy="2360698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78866-EA06-4184-8346-5EAB4451588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356606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12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267368" y="1412776"/>
            <a:ext cx="115182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FF64F-B4BD-44E8-A091-654549260D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06189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60994-8138-4BEB-8506-39F68B3A155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98772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15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16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97600" y="1412777"/>
            <a:ext cx="5588000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1D593-76A6-4B6B-A19A-4C19FE288D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28224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ADE20-861A-49BD-9F84-0340062F71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110663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9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10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5EC0A-8D95-44AC-BE7E-631A12A6FB6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85735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26201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90F00-1402-4E88-B23D-11851CFB3F1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5BED2-30F1-4FB8-A75D-EB652495A7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94703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33421-64CD-4CD5-AB02-B5F61267D8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45773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5893F-7A48-4DB2-87E8-130F48BE7F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840281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120729_B&amp;NBANK_Powerpoint_VS05a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600" y="2514600"/>
            <a:ext cx="8978232" cy="6096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6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3755504"/>
            <a:ext cx="8978232" cy="6096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0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09600" y="4403576"/>
            <a:ext cx="8978232" cy="609600"/>
          </a:xfrm>
          <a:prstGeom prst="rect">
            <a:avLst/>
          </a:prstGeom>
        </p:spPr>
        <p:txBody>
          <a:bodyPr vert="horz" wrap="none" anchor="b"/>
          <a:lstStyle>
            <a:lvl1pPr algn="l">
              <a:buNone/>
              <a:defRPr sz="1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1FDDF-C673-44A6-9E7A-84B5C920DBE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7B36CE-FCDC-4C9F-AA0D-75DA8BE7A3E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129274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120729_B&amp;NBANK_Powerpoint_VS05a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9FE0F-2E0A-4ABD-9A36-50B6C6EE099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C3D0D9-35B1-43A0-BAF8-5689B12FA38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929332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120729_B&amp;NBANK_Powerpoint_VS05a3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B9065-ABFF-471B-A9C2-557FE59E99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A3CF6-BF44-4857-B75E-2F89EC821CB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5623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120729_B&amp;NBANK_Powerpoint_VS05a4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C7976-30DA-43D6-8FB7-EFDC66A470F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04F008-851F-4D4B-9A66-DFB3C75065B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0582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120729_B&amp;NBANK_Powerpoint_VS05a5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74F70-81A2-48A1-B9A5-BD20E978F23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5EC839-BB18-4360-98A9-EDA2FA9DD8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83712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120729_B&amp;NBANK_Powerpoint_VS05a6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42E42-07D5-499A-9F2E-4B072110C39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361B2-F41D-448A-9083-B10DA8E629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968294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120729_B&amp;NBANK_Powerpoint_VS05a7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3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C0582-CF35-4A31-AB8B-9BF98510DD2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D821CA-E3A2-42A1-A572-49623AE75A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12851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7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9D46-FBA0-432F-890F-12AC91C0E9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337807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21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2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B7C15-323B-42B6-83D8-5FCE0A5DF93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19024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7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B948A-2D9C-4A46-A68D-EB9AE590C2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47969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14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412777"/>
            <a:ext cx="11379200" cy="48356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A69FC-0893-4D75-89F5-68711BB5948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3491841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16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7ED3B-E8FF-4052-A716-ADB570742F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29585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23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24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1412778"/>
            <a:ext cx="5625432" cy="4835623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1412778"/>
            <a:ext cx="5625432" cy="483562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63D06-88AA-4535-B41E-0B65294FE70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37787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24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25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1412778"/>
            <a:ext cx="5625432" cy="4835623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3933063"/>
            <a:ext cx="5625432" cy="231534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8"/>
          </p:nvPr>
        </p:nvSpPr>
        <p:spPr>
          <a:xfrm>
            <a:off x="6160168" y="1412776"/>
            <a:ext cx="5625432" cy="230832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EC45D-3DB3-4073-A3F3-B6E94E3DEA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74737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55880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42926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49784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9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2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3861055"/>
            <a:ext cx="5625432" cy="23873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3861055"/>
            <a:ext cx="5625432" cy="238735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8"/>
          </p:nvPr>
        </p:nvSpPr>
        <p:spPr>
          <a:xfrm>
            <a:off x="6160168" y="1428347"/>
            <a:ext cx="5625432" cy="236069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19"/>
          </p:nvPr>
        </p:nvSpPr>
        <p:spPr>
          <a:xfrm>
            <a:off x="267368" y="1428342"/>
            <a:ext cx="5764464" cy="2360698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78866-EA06-4184-8346-5EAB4451588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15267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12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267368" y="1412776"/>
            <a:ext cx="115182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FF64F-B4BD-44E8-A091-654549260D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93636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60994-8138-4BEB-8506-39F68B3A155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07506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15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16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97600" y="1412777"/>
            <a:ext cx="5588000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1D593-76A6-4B6B-A19A-4C19FE288D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78899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ADE20-861A-49BD-9F84-0340062F71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36494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9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10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5EC0A-8D95-44AC-BE7E-631A12A6FB6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5109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326174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6B83F-1FE9-4C7A-9D49-B1C3D3BBC68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5BED2-30F1-4FB8-A75D-EB652495A7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988409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33421-64CD-4CD5-AB02-B5F61267D8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5070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7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5893F-7A48-4DB2-87E8-130F48BE7F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195940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120729_B&amp;NBANK_Powerpoint_VS05a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600" y="2514600"/>
            <a:ext cx="8978232" cy="6096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6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09600" y="3755504"/>
            <a:ext cx="8978232" cy="6096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0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09600" y="4403576"/>
            <a:ext cx="8978232" cy="609600"/>
          </a:xfrm>
          <a:prstGeom prst="rect">
            <a:avLst/>
          </a:prstGeom>
        </p:spPr>
        <p:txBody>
          <a:bodyPr vert="horz" wrap="none" anchor="b"/>
          <a:lstStyle>
            <a:lvl1pPr algn="l">
              <a:buNone/>
              <a:defRPr sz="1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01FDDF-C673-44A6-9E7A-84B5C920DBE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3B574-4793-4ECC-878F-27828E5E5B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44888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120729_B&amp;NBANK_Powerpoint_VS05a2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7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1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B9FE0F-2E0A-4ABD-9A36-50B6C6EE099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57A607-1DBA-42F3-9A14-2309AC4E606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60913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120729_B&amp;NBANK_Powerpoint_VS05a3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0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1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B9065-ABFF-471B-A9C2-557FE59E992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6426B8-5FD2-4169-9AE8-88CF320573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489279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120729_B&amp;NBANK_Powerpoint_VS05a4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1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C7976-30DA-43D6-8FB7-EFDC66A470F4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03E753-6150-4754-8041-AC24F6D5D19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1399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120729_B&amp;NBANK_Powerpoint_VS05a5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1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A74F70-81A2-48A1-B9A5-BD20E978F23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C3158-D67B-4D29-B8AB-0C42789444B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74653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120729_B&amp;NBANK_Powerpoint_VS05a6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1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742E42-07D5-499A-9F2E-4B072110C39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21855F-F5AF-4B7D-B82E-3BD0806F24B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98410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 descr="120729_B&amp;NBANK_Powerpoint_VS05a7.jpg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13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65101" y="10160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438400"/>
            <a:ext cx="8978232" cy="16764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3500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  <a:p>
            <a:pPr lvl="1"/>
            <a:r>
              <a:rPr lang="en-US" dirty="0" smtClean="0"/>
              <a:t>Второй уровень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C0582-CF35-4A31-AB8B-9BF98510DD2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C6E794-4171-4D55-9A06-3479355B27D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836821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Picture 17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5D9D46-FBA0-432F-890F-12AC91C0E98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225313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21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22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CB7C15-323B-42B6-83D8-5FCE0A5DF938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44730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6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7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06400" y="2073946"/>
            <a:ext cx="11379200" cy="417445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267368" y="1369096"/>
            <a:ext cx="11518232" cy="7048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4B948A-2D9C-4A46-A68D-EB9AE590C297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265593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14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406400" y="1412776"/>
            <a:ext cx="11379200" cy="48356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7A69FC-0893-4D75-89F5-68711BB5948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67300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Connector 16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7ED3B-E8FF-4052-A716-ADB570742FA2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746037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25451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23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24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1412777"/>
            <a:ext cx="5625432" cy="4835623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3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1412778"/>
            <a:ext cx="5625432" cy="483562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763D06-88AA-4535-B41E-0B65294FE70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249032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Connector 24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25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1412777"/>
            <a:ext cx="5625432" cy="4835623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3933057"/>
            <a:ext cx="5625432" cy="2315343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8"/>
          </p:nvPr>
        </p:nvSpPr>
        <p:spPr>
          <a:xfrm>
            <a:off x="6160168" y="1412776"/>
            <a:ext cx="5625432" cy="2308324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EC45D-3DB3-4073-A3F3-B6E94E3DEAE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6359710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55880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5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42926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6400" y="4978400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Connector 19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Picture 21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406400" y="3861049"/>
            <a:ext cx="5625432" cy="2387351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1" name="Content Placeholder 2"/>
          <p:cNvSpPr>
            <a:spLocks noGrp="1"/>
          </p:cNvSpPr>
          <p:nvPr>
            <p:ph sz="half" idx="17"/>
          </p:nvPr>
        </p:nvSpPr>
        <p:spPr>
          <a:xfrm>
            <a:off x="6160168" y="3861049"/>
            <a:ext cx="5625432" cy="2387351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sz="half" idx="18"/>
          </p:nvPr>
        </p:nvSpPr>
        <p:spPr>
          <a:xfrm>
            <a:off x="6160168" y="1428341"/>
            <a:ext cx="5625432" cy="2360699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rgbClr val="676767"/>
                </a:solidFill>
              </a:defRPr>
            </a:lvl1pPr>
            <a:lvl2pPr>
              <a:defRPr sz="1800">
                <a:solidFill>
                  <a:srgbClr val="676767"/>
                </a:solidFill>
              </a:defRPr>
            </a:lvl2pPr>
            <a:lvl3pPr>
              <a:defRPr sz="1600">
                <a:solidFill>
                  <a:srgbClr val="676767"/>
                </a:solidFill>
              </a:defRPr>
            </a:lvl3pPr>
            <a:lvl4pPr>
              <a:defRPr sz="1400">
                <a:solidFill>
                  <a:srgbClr val="676767"/>
                </a:solidFill>
              </a:defRPr>
            </a:lvl4pPr>
            <a:lvl5pPr>
              <a:defRPr sz="1400">
                <a:solidFill>
                  <a:srgbClr val="676767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19"/>
          </p:nvPr>
        </p:nvSpPr>
        <p:spPr>
          <a:xfrm>
            <a:off x="267368" y="1428342"/>
            <a:ext cx="5764464" cy="2360698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9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3" name="Slide Number Placeholder 3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D78866-EA06-4184-8346-5EAB4451588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072147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11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12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13"/>
          <p:cNvSpPr>
            <a:spLocks noGrp="1"/>
          </p:cNvSpPr>
          <p:nvPr>
            <p:ph type="body" sz="quarter" idx="15"/>
          </p:nvPr>
        </p:nvSpPr>
        <p:spPr>
          <a:xfrm>
            <a:off x="267368" y="1412776"/>
            <a:ext cx="115182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FFF64F-B4BD-44E8-A091-654549260D7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068528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260994-8138-4BEB-8506-39F68B3A155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593246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0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31400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18446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6197600" y="2530475"/>
            <a:ext cx="10160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" name="Straight Connector 15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16" descr="BN_2D_RGB_POS.eps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97600" y="1412777"/>
            <a:ext cx="5588000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800" baseline="0">
                <a:solidFill>
                  <a:srgbClr val="5391C9"/>
                </a:solidFill>
              </a:defRPr>
            </a:lvl1pPr>
          </a:lstStyle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r>
              <a:rPr lang="en-US" dirty="0" smtClean="0"/>
              <a:t>  </a:t>
            </a:r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 smtClean="0"/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  </a:t>
            </a:r>
            <a:r>
              <a:rPr lang="en-US" dirty="0" err="1" smtClean="0"/>
              <a:t>Keypoint</a:t>
            </a:r>
            <a:endParaRPr lang="en-US" dirty="0"/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4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5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11D593-76A6-4B6B-A19A-4C19FE288D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13318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ADE20-861A-49BD-9F84-0340062F714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7497516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9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10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C5EC0A-8D95-44AC-BE7E-631A12A6FB6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20242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7116279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7A221A-FFA4-4E63-A457-12EE04FCD90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75BED2-30F1-4FB8-A75D-EB652495A7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1565653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12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13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Text Placeholder 13"/>
          <p:cNvSpPr>
            <a:spLocks noGrp="1"/>
          </p:cNvSpPr>
          <p:nvPr>
            <p:ph type="body" sz="quarter" idx="16"/>
          </p:nvPr>
        </p:nvSpPr>
        <p:spPr>
          <a:xfrm>
            <a:off x="6160168" y="1412777"/>
            <a:ext cx="5625432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17"/>
          </p:nvPr>
        </p:nvSpPr>
        <p:spPr>
          <a:xfrm>
            <a:off x="267368" y="1412777"/>
            <a:ext cx="5764464" cy="4835624"/>
          </a:xfrm>
          <a:prstGeom prst="rect">
            <a:avLst/>
          </a:prstGeom>
        </p:spPr>
        <p:txBody>
          <a:bodyPr vert="horz"/>
          <a:lstStyle>
            <a:lvl1pPr>
              <a:buNone/>
              <a:defRPr sz="1200" baseline="0">
                <a:solidFill>
                  <a:srgbClr val="676767"/>
                </a:solidFill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E33421-64CD-4CD5-AB02-B5F61267D87C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31515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10"/>
          <p:cNvCxnSpPr/>
          <p:nvPr userDrawn="1"/>
        </p:nvCxnSpPr>
        <p:spPr>
          <a:xfrm>
            <a:off x="239184" y="847725"/>
            <a:ext cx="11546416" cy="1588"/>
          </a:xfrm>
          <a:prstGeom prst="line">
            <a:avLst/>
          </a:prstGeom>
          <a:ln w="38100" cap="flat" cmpd="sng" algn="ctr">
            <a:solidFill>
              <a:srgbClr val="F3823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11" descr="BN_2D_RGB_POS.eps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239185" y="6280150"/>
            <a:ext cx="1968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67368" y="262925"/>
            <a:ext cx="11518232" cy="584200"/>
          </a:xfrm>
          <a:prstGeom prst="rect">
            <a:avLst/>
          </a:prstGeom>
        </p:spPr>
        <p:txBody>
          <a:bodyPr vert="horz" wrap="none" anchor="t"/>
          <a:lstStyle>
            <a:lvl1pPr algn="l">
              <a:buNone/>
              <a:defRPr sz="2800" b="1" baseline="0">
                <a:solidFill>
                  <a:srgbClr val="676767"/>
                </a:solidFill>
                <a:latin typeface="Georgia"/>
                <a:cs typeface="Georgia"/>
              </a:defRPr>
            </a:lvl1pPr>
            <a:lvl2pPr>
              <a:defRPr sz="2800">
                <a:solidFill>
                  <a:schemeClr val="bg1"/>
                </a:solidFill>
                <a:latin typeface="Georgia"/>
                <a:cs typeface="Georgia"/>
              </a:defRPr>
            </a:lvl2pPr>
            <a:lvl3pPr>
              <a:defRPr sz="2800">
                <a:solidFill>
                  <a:schemeClr val="bg1"/>
                </a:solidFill>
                <a:latin typeface="Georgia"/>
                <a:cs typeface="Georgia"/>
              </a:defRPr>
            </a:lvl3pPr>
            <a:lvl4pPr>
              <a:defRPr sz="2800">
                <a:solidFill>
                  <a:schemeClr val="bg1"/>
                </a:solidFill>
                <a:latin typeface="Georgia"/>
                <a:cs typeface="Georgia"/>
              </a:defRPr>
            </a:lvl4pPr>
            <a:lvl5pPr>
              <a:defRPr sz="2800">
                <a:solidFill>
                  <a:schemeClr val="bg1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10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267368" y="908720"/>
            <a:ext cx="11518232" cy="431800"/>
          </a:xfrm>
          <a:prstGeom prst="rect">
            <a:avLst/>
          </a:prstGeom>
        </p:spPr>
        <p:txBody>
          <a:bodyPr vert="horz"/>
          <a:lstStyle>
            <a:lvl1pPr>
              <a:buNone/>
              <a:defRPr sz="2200" b="0" i="0">
                <a:solidFill>
                  <a:srgbClr val="676767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 smtClean="0"/>
              <a:t>Образец текста</a:t>
            </a: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5893F-7A48-4DB2-87E8-130F48BE7F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5603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48.xml"/><Relationship Id="rId1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8.xml"/><Relationship Id="rId21" Type="http://schemas.openxmlformats.org/officeDocument/2006/relationships/slideLayout" Target="../slideLayouts/slideLayout56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52.xml"/><Relationship Id="rId25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6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55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24" Type="http://schemas.openxmlformats.org/officeDocument/2006/relationships/slideLayout" Target="../slideLayouts/slideLayout59.xml"/><Relationship Id="rId5" Type="http://schemas.openxmlformats.org/officeDocument/2006/relationships/slideLayout" Target="../slideLayouts/slideLayout40.xml"/><Relationship Id="rId15" Type="http://schemas.openxmlformats.org/officeDocument/2006/relationships/slideLayout" Target="../slideLayouts/slideLayout50.xml"/><Relationship Id="rId23" Type="http://schemas.openxmlformats.org/officeDocument/2006/relationships/slideLayout" Target="../slideLayouts/slideLayout58.xml"/><Relationship Id="rId10" Type="http://schemas.openxmlformats.org/officeDocument/2006/relationships/slideLayout" Target="../slideLayouts/slideLayout45.xml"/><Relationship Id="rId19" Type="http://schemas.openxmlformats.org/officeDocument/2006/relationships/slideLayout" Target="../slideLayouts/slideLayout54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14" Type="http://schemas.openxmlformats.org/officeDocument/2006/relationships/slideLayout" Target="../slideLayouts/slideLayout49.xml"/><Relationship Id="rId22" Type="http://schemas.openxmlformats.org/officeDocument/2006/relationships/slideLayout" Target="../slideLayouts/slideLayout5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2.xml"/><Relationship Id="rId21" Type="http://schemas.openxmlformats.org/officeDocument/2006/relationships/slideLayout" Target="../slideLayouts/slideLayout80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slideLayout" Target="../slideLayouts/slideLayout76.xml"/><Relationship Id="rId25" Type="http://schemas.openxmlformats.org/officeDocument/2006/relationships/theme" Target="../theme/theme4.xml"/><Relationship Id="rId2" Type="http://schemas.openxmlformats.org/officeDocument/2006/relationships/slideLayout" Target="../slideLayouts/slideLayout61.xml"/><Relationship Id="rId16" Type="http://schemas.openxmlformats.org/officeDocument/2006/relationships/slideLayout" Target="../slideLayouts/slideLayout75.xml"/><Relationship Id="rId20" Type="http://schemas.openxmlformats.org/officeDocument/2006/relationships/slideLayout" Target="../slideLayouts/slideLayout79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24" Type="http://schemas.openxmlformats.org/officeDocument/2006/relationships/slideLayout" Target="../slideLayouts/slideLayout83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23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69.xml"/><Relationship Id="rId19" Type="http://schemas.openxmlformats.org/officeDocument/2006/relationships/slideLayout" Target="../slideLayouts/slideLayout78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Relationship Id="rId22" Type="http://schemas.openxmlformats.org/officeDocument/2006/relationships/slideLayout" Target="../slideLayouts/slideLayout81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96.xml"/><Relationship Id="rId18" Type="http://schemas.openxmlformats.org/officeDocument/2006/relationships/slideLayout" Target="../slideLayouts/slideLayout101.xml"/><Relationship Id="rId3" Type="http://schemas.openxmlformats.org/officeDocument/2006/relationships/slideLayout" Target="../slideLayouts/slideLayout86.xml"/><Relationship Id="rId21" Type="http://schemas.openxmlformats.org/officeDocument/2006/relationships/slideLayout" Target="../slideLayouts/slideLayout104.xml"/><Relationship Id="rId7" Type="http://schemas.openxmlformats.org/officeDocument/2006/relationships/slideLayout" Target="../slideLayouts/slideLayout90.xml"/><Relationship Id="rId12" Type="http://schemas.openxmlformats.org/officeDocument/2006/relationships/slideLayout" Target="../slideLayouts/slideLayout95.xml"/><Relationship Id="rId17" Type="http://schemas.openxmlformats.org/officeDocument/2006/relationships/slideLayout" Target="../slideLayouts/slideLayout100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85.xml"/><Relationship Id="rId16" Type="http://schemas.openxmlformats.org/officeDocument/2006/relationships/slideLayout" Target="../slideLayouts/slideLayout99.xml"/><Relationship Id="rId20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84.xml"/><Relationship Id="rId6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94.xml"/><Relationship Id="rId24" Type="http://schemas.openxmlformats.org/officeDocument/2006/relationships/slideLayout" Target="../slideLayouts/slideLayout107.xml"/><Relationship Id="rId5" Type="http://schemas.openxmlformats.org/officeDocument/2006/relationships/slideLayout" Target="../slideLayouts/slideLayout88.xml"/><Relationship Id="rId15" Type="http://schemas.openxmlformats.org/officeDocument/2006/relationships/slideLayout" Target="../slideLayouts/slideLayout98.xml"/><Relationship Id="rId23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93.xml"/><Relationship Id="rId19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87.xml"/><Relationship Id="rId9" Type="http://schemas.openxmlformats.org/officeDocument/2006/relationships/slideLayout" Target="../slideLayouts/slideLayout92.xml"/><Relationship Id="rId14" Type="http://schemas.openxmlformats.org/officeDocument/2006/relationships/slideLayout" Target="../slideLayouts/slideLayout97.xml"/><Relationship Id="rId22" Type="http://schemas.openxmlformats.org/officeDocument/2006/relationships/slideLayout" Target="../slideLayouts/slideLayout10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C4CC343-65FE-4C1E-BD72-CF84A4F7551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0501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625600" y="6492888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9042400" y="64944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F82208C-440D-4F6D-8DF7-AFFBD4A8A4D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06400" y="6494476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C1DFDF76-58AB-462B-BAA3-6BE9BC64BDB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58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  <p:sldLayoutId id="2147483738" r:id="rId18"/>
    <p:sldLayoutId id="2147483739" r:id="rId19"/>
    <p:sldLayoutId id="2147483740" r:id="rId20"/>
    <p:sldLayoutId id="2147483741" r:id="rId21"/>
    <p:sldLayoutId id="2147483742" r:id="rId22"/>
    <p:sldLayoutId id="2147483743" r:id="rId23"/>
    <p:sldLayoutId id="2147483744" r:id="rId2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625600" y="6492886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9042400" y="649447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F82208C-440D-4F6D-8DF7-AFFBD4A8A4D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06400" y="6494474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5B3C47DA-E890-4184-A17C-8570CC83201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1380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  <p:sldLayoutId id="2147483759" r:id="rId14"/>
    <p:sldLayoutId id="2147483760" r:id="rId15"/>
    <p:sldLayoutId id="2147483761" r:id="rId16"/>
    <p:sldLayoutId id="2147483762" r:id="rId17"/>
    <p:sldLayoutId id="2147483763" r:id="rId18"/>
    <p:sldLayoutId id="2147483764" r:id="rId19"/>
    <p:sldLayoutId id="2147483765" r:id="rId20"/>
    <p:sldLayoutId id="2147483766" r:id="rId21"/>
    <p:sldLayoutId id="2147483767" r:id="rId22"/>
    <p:sldLayoutId id="2147483768" r:id="rId23"/>
    <p:sldLayoutId id="2147483769" r:id="rId2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625600" y="6492882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9042400" y="649447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F82208C-440D-4F6D-8DF7-AFFBD4A8A4D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06400" y="6494470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5254A002-2866-482C-B714-4AF32CF3CFA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654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1" r:id="rId1"/>
    <p:sldLayoutId id="2147483772" r:id="rId2"/>
    <p:sldLayoutId id="2147483773" r:id="rId3"/>
    <p:sldLayoutId id="2147483774" r:id="rId4"/>
    <p:sldLayoutId id="2147483775" r:id="rId5"/>
    <p:sldLayoutId id="2147483776" r:id="rId6"/>
    <p:sldLayoutId id="2147483777" r:id="rId7"/>
    <p:sldLayoutId id="2147483778" r:id="rId8"/>
    <p:sldLayoutId id="2147483779" r:id="rId9"/>
    <p:sldLayoutId id="2147483780" r:id="rId10"/>
    <p:sldLayoutId id="2147483781" r:id="rId11"/>
    <p:sldLayoutId id="2147483782" r:id="rId12"/>
    <p:sldLayoutId id="2147483783" r:id="rId13"/>
    <p:sldLayoutId id="2147483784" r:id="rId14"/>
    <p:sldLayoutId id="2147483785" r:id="rId15"/>
    <p:sldLayoutId id="2147483786" r:id="rId16"/>
    <p:sldLayoutId id="2147483787" r:id="rId17"/>
    <p:sldLayoutId id="2147483788" r:id="rId18"/>
    <p:sldLayoutId id="2147483789" r:id="rId19"/>
    <p:sldLayoutId id="2147483790" r:id="rId20"/>
    <p:sldLayoutId id="2147483791" r:id="rId21"/>
    <p:sldLayoutId id="2147483792" r:id="rId22"/>
    <p:sldLayoutId id="2147483793" r:id="rId23"/>
    <p:sldLayoutId id="2147483794" r:id="rId2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1625600" y="6492876"/>
            <a:ext cx="3657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9042400" y="64944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F82208C-440D-4F6D-8DF7-AFFBD4A8A4D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2"/>
          </p:nvPr>
        </p:nvSpPr>
        <p:spPr>
          <a:xfrm>
            <a:off x="406400" y="6494464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8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93B45109-CB49-4983-9A5E-6894E393C39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21.04.2017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24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  <p:sldLayoutId id="2147483798" r:id="rId3"/>
    <p:sldLayoutId id="2147483799" r:id="rId4"/>
    <p:sldLayoutId id="2147483800" r:id="rId5"/>
    <p:sldLayoutId id="2147483801" r:id="rId6"/>
    <p:sldLayoutId id="2147483802" r:id="rId7"/>
    <p:sldLayoutId id="2147483803" r:id="rId8"/>
    <p:sldLayoutId id="2147483804" r:id="rId9"/>
    <p:sldLayoutId id="2147483805" r:id="rId10"/>
    <p:sldLayoutId id="2147483806" r:id="rId11"/>
    <p:sldLayoutId id="2147483807" r:id="rId12"/>
    <p:sldLayoutId id="2147483808" r:id="rId13"/>
    <p:sldLayoutId id="2147483809" r:id="rId14"/>
    <p:sldLayoutId id="2147483810" r:id="rId15"/>
    <p:sldLayoutId id="2147483811" r:id="rId16"/>
    <p:sldLayoutId id="2147483812" r:id="rId17"/>
    <p:sldLayoutId id="2147483813" r:id="rId18"/>
    <p:sldLayoutId id="2147483814" r:id="rId19"/>
    <p:sldLayoutId id="2147483815" r:id="rId20"/>
    <p:sldLayoutId id="2147483816" r:id="rId21"/>
    <p:sldLayoutId id="2147483817" r:id="rId22"/>
    <p:sldLayoutId id="2147483818" r:id="rId23"/>
    <p:sldLayoutId id="2147483819" r:id="rId2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Times New Roman"/>
          <a:ea typeface="+mj-ea"/>
          <a:cs typeface="Times New Roman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2352678" y="2613669"/>
            <a:ext cx="7381874" cy="13277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lIns="80456" tIns="40228" rIns="80456" bIns="40228" anchor="ctr">
            <a:spAutoFit/>
          </a:bodyPr>
          <a:lstStyle/>
          <a:p>
            <a:pPr algn="ctr">
              <a:lnSpc>
                <a:spcPct val="150000"/>
              </a:lnSpc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ФЕДЕРАЛЬНЫМ КАЗНАЧЕЙСТВОМ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МОНИТОРИНГА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6956425" y="5214701"/>
            <a:ext cx="4611689" cy="128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456" tIns="40228" rIns="80456" bIns="40228">
            <a:spAutoFit/>
          </a:bodyPr>
          <a:lstStyle/>
          <a:p>
            <a:pPr algn="just">
              <a:defRPr/>
            </a:pPr>
            <a:r>
              <a:rPr lang="ru-RU" sz="1300" spc="88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Начальник Отдела межведомственного взаимодействия по обеспечению контроля в сфере контрактных отношений Управления совершенствования функциональной</a:t>
            </a:r>
          </a:p>
          <a:p>
            <a:pPr algn="just">
              <a:defRPr/>
            </a:pPr>
            <a:r>
              <a:rPr lang="ru-RU" sz="1300" spc="88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</a:p>
          <a:p>
            <a:pPr algn="r">
              <a:defRPr/>
            </a:pPr>
            <a:r>
              <a:rPr lang="ru-RU" sz="1300" spc="88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spc="88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300" b="1" cap="all" spc="88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А.П. Кондратенко</a:t>
            </a:r>
          </a:p>
        </p:txBody>
      </p:sp>
    </p:spTree>
    <p:extLst>
      <p:ext uri="{BB962C8B-B14F-4D97-AF65-F5344CB8AC3E}">
        <p14:creationId xmlns:p14="http://schemas.microsoft.com/office/powerpoint/2010/main" val="386343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Скругленный прямоугольник 54"/>
          <p:cNvSpPr/>
          <p:nvPr/>
        </p:nvSpPr>
        <p:spPr>
          <a:xfrm>
            <a:off x="352428" y="235246"/>
            <a:ext cx="11514238" cy="555335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77299" tIns="38654" rIns="77299" bIns="38654" rtlCol="0" anchor="ctr"/>
          <a:lstStyle/>
          <a:p>
            <a:pPr algn="r"/>
            <a:r>
              <a:rPr lang="ru-RU" sz="1600" b="1" cap="all" dirty="0">
                <a:solidFill>
                  <a:srgbClr val="5B9BD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ЦЕЛЬ</a:t>
            </a:r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ea typeface="+mj-ea"/>
                <a:cs typeface="Aharoni" panose="02010803020104030203" pitchFamily="2" charset="-79"/>
              </a:rPr>
              <a:t> </a:t>
            </a:r>
            <a:r>
              <a:rPr lang="ru-RU" sz="1600" b="1" cap="all" dirty="0">
                <a:solidFill>
                  <a:srgbClr val="5B9BD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И ЗАДАЧИ БЮДЖЕТНОГО МОНИТОРИНГА</a:t>
            </a:r>
          </a:p>
          <a:p>
            <a:pPr algn="r"/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99683" y="6377913"/>
            <a:ext cx="275024" cy="287855"/>
          </a:xfrm>
        </p:spPr>
        <p:txBody>
          <a:bodyPr/>
          <a:lstStyle/>
          <a:p>
            <a:pPr>
              <a:defRPr/>
            </a:pPr>
            <a:fld id="{259F3474-B4EA-4983-8B7D-ED851C5D544E}" type="slidenum">
              <a:rPr lang="ru-RU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fld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/>
          </p:nvPr>
        </p:nvGraphicFramePr>
        <p:xfrm>
          <a:off x="742963" y="1607896"/>
          <a:ext cx="10761762" cy="49497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01774"/>
                <a:gridCol w="5659988"/>
              </a:tblGrid>
              <a:tr h="414095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</a:t>
                      </a:r>
                      <a:endParaRPr lang="ru-RU" sz="1600" b="1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ЗАДАЧИ</a:t>
                      </a:r>
                      <a:endParaRPr lang="ru-RU" sz="16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676656">
                <a:tc>
                  <a:txBody>
                    <a:bodyPr/>
                    <a:lstStyle/>
                    <a:p>
                      <a:pPr marL="0" marR="0" indent="0" algn="l" defTabSz="6854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обеспечение исполнения нормативных правовых актов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6854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900" b="0" dirty="0" smtClean="0">
                        <a:solidFill>
                          <a:srgbClr val="00206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0" marR="0" indent="0" algn="l" defTabSz="6854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мониторинг планов,</a:t>
                      </a:r>
                      <a:r>
                        <a:rPr lang="ru-RU" sz="1900" b="0" baseline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 хода их исполнения и достижения результатов</a:t>
                      </a:r>
                      <a:endParaRPr lang="ru-RU" sz="19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780479">
                <a:tc>
                  <a:txBody>
                    <a:bodyPr/>
                    <a:lstStyle/>
                    <a:p>
                      <a:pPr algn="l"/>
                      <a:r>
                        <a:rPr lang="ru-RU" sz="1900" b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достижение целей государственных программ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l" defTabSz="6854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4290" marB="3429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9240">
                <a:tc>
                  <a:txBody>
                    <a:bodyPr/>
                    <a:lstStyle/>
                    <a:p>
                      <a:pPr algn="l"/>
                      <a:r>
                        <a:rPr lang="ru-RU" sz="19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обеспечение  прозрачности движения и использования предоставленных из бюджета средств</a:t>
                      </a:r>
                      <a:endParaRPr lang="ru-RU" sz="19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4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dirty="0" smtClean="0">
                          <a:solidFill>
                            <a:srgbClr val="002060"/>
                          </a:solidFill>
                          <a:effectLst/>
                          <a:latin typeface="Times New Roman"/>
                          <a:ea typeface="Times New Roman"/>
                        </a:rPr>
                        <a:t>повышение ответственности участников движения денежных средств за неправомерное санкционирование операций или действия (бездействия)</a:t>
                      </a:r>
                      <a:endParaRPr lang="ru-RU" sz="19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39240">
                <a:tc>
                  <a:txBody>
                    <a:bodyPr/>
                    <a:lstStyle/>
                    <a:p>
                      <a:pPr marL="0" marR="0" indent="0" algn="l" defTabSz="68543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0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управление бюджетными рисками и реагирование на нарушения законодательства Российской Федерации</a:t>
                      </a:r>
                      <a:endParaRPr lang="ru-RU" sz="1900" b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9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900" b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единой транзакционной системы обработки информации</a:t>
                      </a:r>
                      <a:r>
                        <a:rPr lang="ru-RU" sz="1900" b="0" baseline="0" dirty="0" smtClean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 использованием доступных информационных ресурсов</a:t>
                      </a:r>
                      <a:endParaRPr lang="ru-RU" sz="1900" b="0" dirty="0" smtClean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/>
                      <a:endParaRPr lang="ru-RU" sz="1900" b="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6972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72817" y="6535694"/>
            <a:ext cx="2580544" cy="2536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/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реагирования</a:t>
            </a:r>
            <a:endParaRPr lang="ru-RU" sz="1200" dirty="0">
              <a:solidFill>
                <a:srgbClr val="C00000"/>
              </a:solidFill>
            </a:endParaRPr>
          </a:p>
        </p:txBody>
      </p:sp>
      <p:sp>
        <p:nvSpPr>
          <p:cNvPr id="38" name="Rectangle 2"/>
          <p:cNvSpPr txBox="1">
            <a:spLocks noChangeArrowheads="1"/>
          </p:cNvSpPr>
          <p:nvPr/>
        </p:nvSpPr>
        <p:spPr bwMode="auto">
          <a:xfrm>
            <a:off x="4263422" y="132883"/>
            <a:ext cx="7689616" cy="650668"/>
          </a:xfrm>
          <a:prstGeom prst="rect">
            <a:avLst/>
          </a:prstGeom>
          <a:noFill/>
          <a:ln w="9525">
            <a:solidFill>
              <a:schemeClr val="bg1"/>
            </a:solidFill>
            <a:round/>
            <a:headEnd/>
            <a:tailEnd/>
          </a:ln>
          <a:effectLst/>
        </p:spPr>
        <p:txBody>
          <a:bodyPr lIns="77331" tIns="38670" rIns="77331" bIns="38670" anchor="ctr"/>
          <a:lstStyle/>
          <a:p>
            <a:pPr algn="r" defTabSz="379946">
              <a:defRPr/>
            </a:pPr>
            <a:r>
              <a:rPr lang="ru-RU" sz="1600" b="1" cap="all" dirty="0" smtClean="0">
                <a:solidFill>
                  <a:srgbClr val="5B9BD5">
                    <a:lumMod val="50000"/>
                  </a:srgbClr>
                </a:solidFill>
                <a:latin typeface="Times New Roman" pitchFamily="18" charset="0"/>
                <a:cs typeface="Times New Roman" pitchFamily="18" charset="0"/>
              </a:rPr>
              <a:t>Сфера бюджетного мониторинга</a:t>
            </a:r>
            <a:endParaRPr lang="ru-RU" sz="1600" b="1" cap="all" dirty="0">
              <a:solidFill>
                <a:srgbClr val="5B9BD5">
                  <a:lumMod val="5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741478495"/>
              </p:ext>
            </p:extLst>
          </p:nvPr>
        </p:nvGraphicFramePr>
        <p:xfrm>
          <a:off x="412122" y="914402"/>
          <a:ext cx="11252201" cy="57424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Прямоугольник 6"/>
          <p:cNvSpPr/>
          <p:nvPr/>
        </p:nvSpPr>
        <p:spPr>
          <a:xfrm rot="20851956">
            <a:off x="2215412" y="2099827"/>
            <a:ext cx="1795796" cy="4148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Субъекты, муниципальные образования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 rot="21422441">
            <a:off x="3450371" y="1845079"/>
            <a:ext cx="1752304" cy="4148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Получатели средств из бюджета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2180532">
            <a:off x="9783773" y="2905654"/>
            <a:ext cx="1241198" cy="32228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/>
            <a:r>
              <a:rPr lang="ru-RU" sz="1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ФГУПы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1224002">
            <a:off x="8686017" y="2236532"/>
            <a:ext cx="1567568" cy="4148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/>
            <a:r>
              <a:rPr lang="ru-RU" sz="1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Госкорпорации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 rot="219693">
            <a:off x="6294975" y="1765189"/>
            <a:ext cx="1481486" cy="4055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Бюджетные </a:t>
            </a:r>
          </a:p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 rot="19807293">
            <a:off x="1202686" y="2566048"/>
            <a:ext cx="1315647" cy="26663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ГРБС, ПБС</a:t>
            </a:r>
            <a:r>
              <a:rPr lang="ru-RU" sz="1200" dirty="0"/>
              <a:t> </a:t>
            </a:r>
            <a:endParaRPr lang="ru-RU" sz="1200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20468829">
            <a:off x="2271968" y="1455053"/>
            <a:ext cx="1916836" cy="3693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defTabSz="1174652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Налоговые льготы (налоговые расходы) </a:t>
            </a:r>
          </a:p>
        </p:txBody>
      </p:sp>
      <p:sp>
        <p:nvSpPr>
          <p:cNvPr id="17" name="Прямоугольник 16"/>
          <p:cNvSpPr/>
          <p:nvPr/>
        </p:nvSpPr>
        <p:spPr>
          <a:xfrm rot="1500779">
            <a:off x="9074848" y="1850506"/>
            <a:ext cx="1458639" cy="2991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 defTabSz="1174652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Нефинансовые активы</a:t>
            </a:r>
          </a:p>
        </p:txBody>
      </p:sp>
      <p:sp>
        <p:nvSpPr>
          <p:cNvPr id="18" name="Прямоугольник 17"/>
          <p:cNvSpPr/>
          <p:nvPr/>
        </p:nvSpPr>
        <p:spPr>
          <a:xfrm rot="19505587">
            <a:off x="880716" y="2142847"/>
            <a:ext cx="1564752" cy="2200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 defTabSz="1174652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Доходы бюджета</a:t>
            </a:r>
          </a:p>
        </p:txBody>
      </p:sp>
      <p:sp>
        <p:nvSpPr>
          <p:cNvPr id="19" name="Прямоугольник 18"/>
          <p:cNvSpPr/>
          <p:nvPr/>
        </p:nvSpPr>
        <p:spPr>
          <a:xfrm rot="21086699">
            <a:off x="2447999" y="2913910"/>
            <a:ext cx="1564752" cy="2742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 defTabSz="1174652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Планирование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5518879" y="1077235"/>
            <a:ext cx="1066446" cy="2490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defTabSz="1174652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Закупки</a:t>
            </a:r>
          </a:p>
        </p:txBody>
      </p:sp>
      <p:sp>
        <p:nvSpPr>
          <p:cNvPr id="21" name="Прямоугольник 20"/>
          <p:cNvSpPr/>
          <p:nvPr/>
        </p:nvSpPr>
        <p:spPr>
          <a:xfrm rot="543447">
            <a:off x="6622511" y="1151121"/>
            <a:ext cx="1132057" cy="2095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defTabSz="1174652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</a:p>
        </p:txBody>
      </p:sp>
      <p:sp>
        <p:nvSpPr>
          <p:cNvPr id="22" name="Прямоугольник 21"/>
          <p:cNvSpPr/>
          <p:nvPr/>
        </p:nvSpPr>
        <p:spPr>
          <a:xfrm rot="1165982">
            <a:off x="7906169" y="1372864"/>
            <a:ext cx="1150218" cy="3337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 defTabSz="1174652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Продажа имущества</a:t>
            </a:r>
          </a:p>
        </p:txBody>
      </p:sp>
      <p:sp>
        <p:nvSpPr>
          <p:cNvPr id="23" name="Прямоугольник 22"/>
          <p:cNvSpPr/>
          <p:nvPr/>
        </p:nvSpPr>
        <p:spPr>
          <a:xfrm rot="21422042">
            <a:off x="4332737" y="1142143"/>
            <a:ext cx="1147318" cy="2275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defTabSz="1174652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Расходы</a:t>
            </a:r>
          </a:p>
        </p:txBody>
      </p:sp>
      <p:sp>
        <p:nvSpPr>
          <p:cNvPr id="24" name="Прямоугольник 23"/>
          <p:cNvSpPr/>
          <p:nvPr/>
        </p:nvSpPr>
        <p:spPr>
          <a:xfrm rot="678334">
            <a:off x="7892137" y="2985777"/>
            <a:ext cx="2069947" cy="272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 defTabSz="1174652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Внутренний контроль</a:t>
            </a:r>
          </a:p>
        </p:txBody>
      </p:sp>
      <p:sp>
        <p:nvSpPr>
          <p:cNvPr id="27" name="Прямоугольник 26"/>
          <p:cNvSpPr/>
          <p:nvPr/>
        </p:nvSpPr>
        <p:spPr>
          <a:xfrm rot="21266025">
            <a:off x="4354255" y="2755983"/>
            <a:ext cx="1564752" cy="1957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 defTabSz="1174652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</a:t>
            </a:r>
          </a:p>
        </p:txBody>
      </p:sp>
      <p:sp>
        <p:nvSpPr>
          <p:cNvPr id="31" name="Прямоугольник 30"/>
          <p:cNvSpPr/>
          <p:nvPr/>
        </p:nvSpPr>
        <p:spPr>
          <a:xfrm rot="20896215">
            <a:off x="2301761" y="3797012"/>
            <a:ext cx="1735865" cy="473479"/>
          </a:xfrm>
          <a:prstGeom prst="rect">
            <a:avLst/>
          </a:prstGeom>
          <a:noFill/>
          <a:ln>
            <a:noFill/>
          </a:ln>
        </p:spPr>
        <p:txBody>
          <a:bodyPr wrap="square" lIns="103140" tIns="51570" rIns="103140" bIns="51570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 клиента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4533690" y="3322240"/>
            <a:ext cx="3123266" cy="442701"/>
          </a:xfrm>
          <a:prstGeom prst="rect">
            <a:avLst/>
          </a:prstGeom>
          <a:noFill/>
          <a:ln>
            <a:noFill/>
          </a:ln>
        </p:spPr>
        <p:txBody>
          <a:bodyPr wrap="square" lIns="103140" tIns="51570" rIns="103140" bIns="51570">
            <a:spAutoFit/>
          </a:bodyPr>
          <a:lstStyle/>
          <a:p>
            <a:pPr algn="ctr"/>
            <a:r>
              <a:rPr lang="ru-RU" sz="11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поступлений и направления расходования денежных средств клиента</a:t>
            </a:r>
          </a:p>
        </p:txBody>
      </p:sp>
      <p:sp>
        <p:nvSpPr>
          <p:cNvPr id="34" name="Прямоугольник 33"/>
          <p:cNvSpPr/>
          <p:nvPr/>
        </p:nvSpPr>
        <p:spPr>
          <a:xfrm rot="765346">
            <a:off x="7616729" y="3661657"/>
            <a:ext cx="2314628" cy="473479"/>
          </a:xfrm>
          <a:prstGeom prst="rect">
            <a:avLst/>
          </a:prstGeom>
          <a:noFill/>
          <a:ln>
            <a:noFill/>
          </a:ln>
        </p:spPr>
        <p:txBody>
          <a:bodyPr wrap="square" lIns="103140" tIns="51570" rIns="103140" bIns="51570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данных</a:t>
            </a:r>
          </a:p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(профиль, деловая репутация)</a:t>
            </a:r>
          </a:p>
        </p:txBody>
      </p:sp>
      <p:sp>
        <p:nvSpPr>
          <p:cNvPr id="35" name="Прямоугольник 34"/>
          <p:cNvSpPr/>
          <p:nvPr/>
        </p:nvSpPr>
        <p:spPr>
          <a:xfrm rot="20750792">
            <a:off x="2761367" y="4455977"/>
            <a:ext cx="1659419" cy="288813"/>
          </a:xfrm>
          <a:prstGeom prst="rect">
            <a:avLst/>
          </a:prstGeom>
          <a:noFill/>
          <a:ln>
            <a:noFill/>
          </a:ln>
        </p:spPr>
        <p:txBody>
          <a:bodyPr wrap="square" lIns="103140" tIns="51570" rIns="103140" bIns="51570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(НПА)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4820352" y="4142010"/>
            <a:ext cx="1717652" cy="288813"/>
          </a:xfrm>
          <a:prstGeom prst="rect">
            <a:avLst/>
          </a:prstGeom>
          <a:noFill/>
          <a:ln>
            <a:noFill/>
          </a:ln>
        </p:spPr>
        <p:txBody>
          <a:bodyPr wrap="square" lIns="103140" tIns="51570" rIns="103140" bIns="51570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</a:t>
            </a:r>
          </a:p>
        </p:txBody>
      </p:sp>
      <p:sp>
        <p:nvSpPr>
          <p:cNvPr id="37" name="Прямоугольник 36"/>
          <p:cNvSpPr/>
          <p:nvPr/>
        </p:nvSpPr>
        <p:spPr>
          <a:xfrm rot="1102397">
            <a:off x="8245641" y="4424509"/>
            <a:ext cx="1295937" cy="288813"/>
          </a:xfrm>
          <a:prstGeom prst="rect">
            <a:avLst/>
          </a:prstGeom>
          <a:noFill/>
          <a:ln>
            <a:noFill/>
          </a:ln>
        </p:spPr>
        <p:txBody>
          <a:bodyPr wrap="square" lIns="103140" tIns="51570" rIns="103140" bIns="51570">
            <a:spAutoFit/>
          </a:bodyPr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</a:t>
            </a:r>
          </a:p>
        </p:txBody>
      </p:sp>
      <p:sp>
        <p:nvSpPr>
          <p:cNvPr id="41" name="Прямоугольник 40"/>
          <p:cNvSpPr/>
          <p:nvPr/>
        </p:nvSpPr>
        <p:spPr>
          <a:xfrm rot="21133486">
            <a:off x="3108334" y="5277955"/>
            <a:ext cx="1688150" cy="350368"/>
          </a:xfrm>
          <a:prstGeom prst="rect">
            <a:avLst/>
          </a:prstGeom>
          <a:noFill/>
          <a:ln>
            <a:noFill/>
          </a:ln>
        </p:spPr>
        <p:txBody>
          <a:bodyPr wrap="square" lIns="103140" tIns="51570" rIns="103140" bIns="51570">
            <a:spAutoFit/>
          </a:bodyPr>
          <a:lstStyle/>
          <a:p>
            <a:r>
              <a:rPr lang="ru-RU" sz="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Мотивированное подтверждение  о соответствии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5679166" y="4985879"/>
            <a:ext cx="1723474" cy="473479"/>
          </a:xfrm>
          <a:prstGeom prst="rect">
            <a:avLst/>
          </a:prstGeom>
          <a:noFill/>
          <a:ln>
            <a:noFill/>
          </a:ln>
        </p:spPr>
        <p:txBody>
          <a:bodyPr wrap="square" lIns="103140" tIns="51570" rIns="103140" bIns="51570">
            <a:spAutoFit/>
          </a:bodyPr>
          <a:lstStyle/>
          <a:p>
            <a:r>
              <a:rPr lang="ru-RU" sz="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Мотивированное подтверждение </a:t>
            </a:r>
          </a:p>
          <a:p>
            <a:r>
              <a:rPr lang="ru-RU" sz="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соответствии </a:t>
            </a:r>
          </a:p>
          <a:p>
            <a:r>
              <a:rPr lang="ru-RU" sz="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отклонениями)</a:t>
            </a:r>
          </a:p>
        </p:txBody>
      </p:sp>
      <p:sp>
        <p:nvSpPr>
          <p:cNvPr id="43" name="Прямоугольник 42"/>
          <p:cNvSpPr/>
          <p:nvPr/>
        </p:nvSpPr>
        <p:spPr>
          <a:xfrm rot="571440">
            <a:off x="7685486" y="5302044"/>
            <a:ext cx="1591579" cy="473479"/>
          </a:xfrm>
          <a:prstGeom prst="rect">
            <a:avLst/>
          </a:prstGeom>
          <a:noFill/>
          <a:ln>
            <a:noFill/>
          </a:ln>
        </p:spPr>
        <p:txBody>
          <a:bodyPr wrap="square" lIns="103140" tIns="51570" rIns="103140" bIns="51570">
            <a:spAutoFit/>
          </a:bodyPr>
          <a:lstStyle/>
          <a:p>
            <a:r>
              <a:rPr lang="ru-RU" sz="8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Мотивированное подтверждение о несоответствии </a:t>
            </a:r>
          </a:p>
        </p:txBody>
      </p:sp>
      <p:sp>
        <p:nvSpPr>
          <p:cNvPr id="8" name="Овал 7"/>
          <p:cNvSpPr/>
          <p:nvPr/>
        </p:nvSpPr>
        <p:spPr>
          <a:xfrm>
            <a:off x="3952409" y="6028023"/>
            <a:ext cx="4171007" cy="676775"/>
          </a:xfrm>
          <a:prstGeom prst="ellipse">
            <a:avLst/>
          </a:prstGeom>
          <a:solidFill>
            <a:srgbClr val="FBFBFB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= ПЛАН</a:t>
            </a:r>
          </a:p>
        </p:txBody>
      </p:sp>
      <p:grpSp>
        <p:nvGrpSpPr>
          <p:cNvPr id="33" name="Группа 32"/>
          <p:cNvGrpSpPr/>
          <p:nvPr/>
        </p:nvGrpSpPr>
        <p:grpSpPr>
          <a:xfrm>
            <a:off x="1073951" y="3564370"/>
            <a:ext cx="234091" cy="256627"/>
            <a:chOff x="214854" y="1916674"/>
            <a:chExt cx="175568" cy="192470"/>
          </a:xfrm>
          <a:solidFill>
            <a:schemeClr val="accent2">
              <a:lumMod val="50000"/>
            </a:schemeClr>
          </a:solidFill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sp>
          <p:nvSpPr>
            <p:cNvPr id="39" name="Овал 38"/>
            <p:cNvSpPr/>
            <p:nvPr/>
          </p:nvSpPr>
          <p:spPr>
            <a:xfrm>
              <a:off x="214854" y="1916674"/>
              <a:ext cx="175568" cy="192470"/>
            </a:xfrm>
            <a:prstGeom prst="ellipse">
              <a:avLst/>
            </a:prstGeom>
            <a:grp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4" name="Овал 4"/>
            <p:cNvSpPr/>
            <p:nvPr/>
          </p:nvSpPr>
          <p:spPr>
            <a:xfrm>
              <a:off x="240565" y="1964791"/>
              <a:ext cx="124145" cy="9623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algn="ctr" defTabSz="250688">
                <a:lnSpc>
                  <a:spcPct val="90000"/>
                </a:lnSpc>
                <a:spcAft>
                  <a:spcPct val="35000"/>
                </a:spcAft>
              </a:pPr>
              <a:endParaRPr lang="ru-RU" sz="600" dirty="0"/>
            </a:p>
          </p:txBody>
        </p:sp>
      </p:grpSp>
      <p:grpSp>
        <p:nvGrpSpPr>
          <p:cNvPr id="45" name="Группа 44"/>
          <p:cNvGrpSpPr/>
          <p:nvPr/>
        </p:nvGrpSpPr>
        <p:grpSpPr>
          <a:xfrm>
            <a:off x="1329074" y="4355314"/>
            <a:ext cx="234091" cy="256627"/>
            <a:chOff x="214854" y="1916674"/>
            <a:chExt cx="175568" cy="192470"/>
          </a:xfrm>
          <a:solidFill>
            <a:schemeClr val="accent2">
              <a:lumMod val="50000"/>
            </a:schemeClr>
          </a:solidFill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sp>
          <p:nvSpPr>
            <p:cNvPr id="46" name="Овал 45"/>
            <p:cNvSpPr/>
            <p:nvPr/>
          </p:nvSpPr>
          <p:spPr>
            <a:xfrm>
              <a:off x="214854" y="1916674"/>
              <a:ext cx="175568" cy="192470"/>
            </a:xfrm>
            <a:prstGeom prst="ellipse">
              <a:avLst/>
            </a:prstGeom>
            <a:grp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47" name="Овал 4"/>
            <p:cNvSpPr/>
            <p:nvPr/>
          </p:nvSpPr>
          <p:spPr>
            <a:xfrm>
              <a:off x="240565" y="1964791"/>
              <a:ext cx="124145" cy="9623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algn="ctr" defTabSz="250688">
                <a:lnSpc>
                  <a:spcPct val="90000"/>
                </a:lnSpc>
                <a:spcAft>
                  <a:spcPct val="35000"/>
                </a:spcAft>
              </a:pPr>
              <a:endParaRPr lang="ru-RU" sz="600" dirty="0"/>
            </a:p>
          </p:txBody>
        </p:sp>
      </p:grpSp>
      <p:grpSp>
        <p:nvGrpSpPr>
          <p:cNvPr id="48" name="Группа 47"/>
          <p:cNvGrpSpPr/>
          <p:nvPr/>
        </p:nvGrpSpPr>
        <p:grpSpPr>
          <a:xfrm>
            <a:off x="1489352" y="5098170"/>
            <a:ext cx="234091" cy="256627"/>
            <a:chOff x="214854" y="1916674"/>
            <a:chExt cx="175568" cy="192470"/>
          </a:xfrm>
          <a:solidFill>
            <a:schemeClr val="accent2">
              <a:lumMod val="50000"/>
            </a:schemeClr>
          </a:solidFill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sp>
          <p:nvSpPr>
            <p:cNvPr id="49" name="Овал 48"/>
            <p:cNvSpPr/>
            <p:nvPr/>
          </p:nvSpPr>
          <p:spPr>
            <a:xfrm>
              <a:off x="214854" y="1916674"/>
              <a:ext cx="175568" cy="192470"/>
            </a:xfrm>
            <a:prstGeom prst="ellipse">
              <a:avLst/>
            </a:prstGeom>
            <a:grp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0" name="Овал 4"/>
            <p:cNvSpPr/>
            <p:nvPr/>
          </p:nvSpPr>
          <p:spPr>
            <a:xfrm>
              <a:off x="240565" y="1964791"/>
              <a:ext cx="124145" cy="9623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algn="ctr" defTabSz="250688">
                <a:lnSpc>
                  <a:spcPct val="90000"/>
                </a:lnSpc>
                <a:spcAft>
                  <a:spcPct val="35000"/>
                </a:spcAft>
              </a:pPr>
              <a:endParaRPr lang="ru-RU" sz="600" dirty="0"/>
            </a:p>
          </p:txBody>
        </p:sp>
      </p:grpSp>
      <p:grpSp>
        <p:nvGrpSpPr>
          <p:cNvPr id="51" name="Группа 50"/>
          <p:cNvGrpSpPr/>
          <p:nvPr/>
        </p:nvGrpSpPr>
        <p:grpSpPr>
          <a:xfrm>
            <a:off x="343849" y="6528534"/>
            <a:ext cx="234091" cy="256627"/>
            <a:chOff x="214854" y="1916674"/>
            <a:chExt cx="175568" cy="192470"/>
          </a:xfrm>
          <a:solidFill>
            <a:schemeClr val="accent2">
              <a:lumMod val="50000"/>
            </a:schemeClr>
          </a:solidFill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sp>
          <p:nvSpPr>
            <p:cNvPr id="52" name="Овал 51"/>
            <p:cNvSpPr/>
            <p:nvPr/>
          </p:nvSpPr>
          <p:spPr>
            <a:xfrm>
              <a:off x="214854" y="1916674"/>
              <a:ext cx="175568" cy="192470"/>
            </a:xfrm>
            <a:prstGeom prst="ellipse">
              <a:avLst/>
            </a:prstGeom>
            <a:grp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3" name="Овал 4"/>
            <p:cNvSpPr/>
            <p:nvPr/>
          </p:nvSpPr>
          <p:spPr>
            <a:xfrm>
              <a:off x="240565" y="1964791"/>
              <a:ext cx="124145" cy="9623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algn="ctr" defTabSz="250688">
                <a:lnSpc>
                  <a:spcPct val="90000"/>
                </a:lnSpc>
                <a:spcAft>
                  <a:spcPct val="35000"/>
                </a:spcAft>
              </a:pPr>
              <a:endParaRPr lang="ru-RU" sz="600" dirty="0">
                <a:solidFill>
                  <a:srgbClr val="C00000"/>
                </a:solidFill>
              </a:endParaRPr>
            </a:p>
          </p:txBody>
        </p:sp>
      </p:grpSp>
      <p:grpSp>
        <p:nvGrpSpPr>
          <p:cNvPr id="55" name="Группа 54"/>
          <p:cNvGrpSpPr/>
          <p:nvPr/>
        </p:nvGrpSpPr>
        <p:grpSpPr>
          <a:xfrm>
            <a:off x="7046914" y="5761930"/>
            <a:ext cx="234091" cy="256627"/>
            <a:chOff x="214854" y="1916674"/>
            <a:chExt cx="175568" cy="192470"/>
          </a:xfrm>
          <a:solidFill>
            <a:schemeClr val="accent2">
              <a:lumMod val="50000"/>
            </a:schemeClr>
          </a:solidFill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sp>
          <p:nvSpPr>
            <p:cNvPr id="56" name="Овал 55"/>
            <p:cNvSpPr/>
            <p:nvPr/>
          </p:nvSpPr>
          <p:spPr>
            <a:xfrm>
              <a:off x="214854" y="1916674"/>
              <a:ext cx="175568" cy="192470"/>
            </a:xfrm>
            <a:prstGeom prst="ellipse">
              <a:avLst/>
            </a:prstGeom>
            <a:grp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57" name="Овал 4"/>
            <p:cNvSpPr/>
            <p:nvPr/>
          </p:nvSpPr>
          <p:spPr>
            <a:xfrm>
              <a:off x="240565" y="1964791"/>
              <a:ext cx="124145" cy="9623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algn="ctr" defTabSz="250688">
                <a:lnSpc>
                  <a:spcPct val="90000"/>
                </a:lnSpc>
                <a:spcAft>
                  <a:spcPct val="35000"/>
                </a:spcAft>
              </a:pPr>
              <a:endParaRPr lang="ru-RU" sz="600" dirty="0"/>
            </a:p>
          </p:txBody>
        </p:sp>
      </p:grpSp>
      <p:grpSp>
        <p:nvGrpSpPr>
          <p:cNvPr id="58" name="Группа 57"/>
          <p:cNvGrpSpPr/>
          <p:nvPr/>
        </p:nvGrpSpPr>
        <p:grpSpPr>
          <a:xfrm>
            <a:off x="6551042" y="5680078"/>
            <a:ext cx="234091" cy="256627"/>
            <a:chOff x="214854" y="1916674"/>
            <a:chExt cx="175568" cy="192470"/>
          </a:xfrm>
          <a:solidFill>
            <a:schemeClr val="accent2">
              <a:lumMod val="50000"/>
            </a:schemeClr>
          </a:solidFill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sp>
          <p:nvSpPr>
            <p:cNvPr id="59" name="Овал 58"/>
            <p:cNvSpPr/>
            <p:nvPr/>
          </p:nvSpPr>
          <p:spPr>
            <a:xfrm>
              <a:off x="214854" y="1916674"/>
              <a:ext cx="175568" cy="192470"/>
            </a:xfrm>
            <a:prstGeom prst="ellipse">
              <a:avLst/>
            </a:prstGeom>
            <a:grp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0" name="Овал 4"/>
            <p:cNvSpPr/>
            <p:nvPr/>
          </p:nvSpPr>
          <p:spPr>
            <a:xfrm>
              <a:off x="240565" y="1964791"/>
              <a:ext cx="124145" cy="9623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algn="ctr" defTabSz="250688">
                <a:lnSpc>
                  <a:spcPct val="90000"/>
                </a:lnSpc>
                <a:spcAft>
                  <a:spcPct val="35000"/>
                </a:spcAft>
              </a:pPr>
              <a:endParaRPr lang="ru-RU" sz="600" dirty="0"/>
            </a:p>
          </p:txBody>
        </p:sp>
      </p:grpSp>
      <p:grpSp>
        <p:nvGrpSpPr>
          <p:cNvPr id="64" name="Группа 63"/>
          <p:cNvGrpSpPr/>
          <p:nvPr/>
        </p:nvGrpSpPr>
        <p:grpSpPr>
          <a:xfrm>
            <a:off x="7528483" y="5845678"/>
            <a:ext cx="234091" cy="256627"/>
            <a:chOff x="214854" y="1916674"/>
            <a:chExt cx="175568" cy="192470"/>
          </a:xfrm>
          <a:solidFill>
            <a:schemeClr val="accent2">
              <a:lumMod val="50000"/>
            </a:schemeClr>
          </a:solidFill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</p:grpSpPr>
        <p:sp>
          <p:nvSpPr>
            <p:cNvPr id="65" name="Овал 64"/>
            <p:cNvSpPr/>
            <p:nvPr/>
          </p:nvSpPr>
          <p:spPr>
            <a:xfrm>
              <a:off x="214854" y="1916674"/>
              <a:ext cx="175568" cy="192470"/>
            </a:xfrm>
            <a:prstGeom prst="ellipse">
              <a:avLst/>
            </a:prstGeom>
            <a:grpFill/>
            <a:ln>
              <a:noFill/>
            </a:ln>
            <a:effectLst>
              <a:outerShdw blurRad="184150" dist="241300" dir="11520000" sx="110000" sy="110000" algn="ctr">
                <a:srgbClr val="000000">
                  <a:alpha val="18000"/>
                </a:srgbClr>
              </a:outerShdw>
            </a:effectLst>
            <a:sp3d extrusionH="107950" prstMaterial="plastic">
              <a:bevelT w="82550" h="63500" prst="divot"/>
              <a:bevelB/>
            </a:sp3d>
          </p:spPr>
          <p:style>
            <a:lnRef idx="2">
              <a:scrgbClr r="0" g="0" b="0"/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66" name="Овал 4"/>
            <p:cNvSpPr/>
            <p:nvPr/>
          </p:nvSpPr>
          <p:spPr>
            <a:xfrm>
              <a:off x="240565" y="1964791"/>
              <a:ext cx="124145" cy="96235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35560" tIns="35560" rIns="35560" bIns="35560" numCol="1" spcCol="1270" anchor="ctr" anchorCtr="0">
              <a:noAutofit/>
            </a:bodyPr>
            <a:lstStyle/>
            <a:p>
              <a:pPr algn="ctr" defTabSz="250688">
                <a:lnSpc>
                  <a:spcPct val="90000"/>
                </a:lnSpc>
                <a:spcAft>
                  <a:spcPct val="35000"/>
                </a:spcAft>
              </a:pPr>
              <a:endParaRPr lang="ru-RU" sz="600" dirty="0"/>
            </a:p>
          </p:txBody>
        </p:sp>
      </p:grpSp>
      <p:sp>
        <p:nvSpPr>
          <p:cNvPr id="3" name="Прямоугольник 2"/>
          <p:cNvSpPr/>
          <p:nvPr/>
        </p:nvSpPr>
        <p:spPr>
          <a:xfrm>
            <a:off x="576114" y="6218032"/>
            <a:ext cx="2280356" cy="2694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/>
            <a:r>
              <a:rPr lang="ru-RU" sz="900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Межведомственное взаимодействие</a:t>
            </a:r>
          </a:p>
        </p:txBody>
      </p:sp>
      <p:sp>
        <p:nvSpPr>
          <p:cNvPr id="73" name="Прямоугольник 72"/>
          <p:cNvSpPr/>
          <p:nvPr/>
        </p:nvSpPr>
        <p:spPr>
          <a:xfrm>
            <a:off x="10800204" y="5754475"/>
            <a:ext cx="1168400" cy="20382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Субъекты</a:t>
            </a:r>
          </a:p>
        </p:txBody>
      </p:sp>
      <p:sp>
        <p:nvSpPr>
          <p:cNvPr id="74" name="Прямоугольник 73"/>
          <p:cNvSpPr/>
          <p:nvPr/>
        </p:nvSpPr>
        <p:spPr>
          <a:xfrm rot="298310">
            <a:off x="6085715" y="2749113"/>
            <a:ext cx="1564752" cy="27286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 defTabSz="1174652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</a:t>
            </a:r>
          </a:p>
        </p:txBody>
      </p:sp>
      <p:sp>
        <p:nvSpPr>
          <p:cNvPr id="76" name="Прямоугольник 75"/>
          <p:cNvSpPr/>
          <p:nvPr/>
        </p:nvSpPr>
        <p:spPr>
          <a:xfrm rot="623452">
            <a:off x="7455152" y="1962417"/>
            <a:ext cx="1536660" cy="3422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Автономные </a:t>
            </a:r>
          </a:p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 rot="550020">
            <a:off x="4954420" y="4342047"/>
            <a:ext cx="4746492" cy="1737289"/>
          </a:xfrm>
          <a:prstGeom prst="ellipse">
            <a:avLst/>
          </a:prstGeom>
          <a:noFill/>
          <a:ln w="28575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lvl="0" algn="ctr"/>
            <a:endParaRPr lang="ru-RU" sz="1200" dirty="0">
              <a:solidFill>
                <a:srgbClr val="4472C4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 rot="592101">
            <a:off x="5918655" y="4548247"/>
            <a:ext cx="2946401" cy="59794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lvl="0" algn="ctr"/>
            <a:r>
              <a:rPr lang="ru-RU" sz="1200" dirty="0">
                <a:solidFill>
                  <a:srgbClr val="4472C4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Выявление нарушений</a:t>
            </a:r>
          </a:p>
          <a:p>
            <a:pPr lvl="0" algn="ctr"/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РЕАГИРОВАНИЯ</a:t>
            </a:r>
          </a:p>
        </p:txBody>
      </p:sp>
      <p:sp>
        <p:nvSpPr>
          <p:cNvPr id="77" name="Прямоугольник 76"/>
          <p:cNvSpPr/>
          <p:nvPr/>
        </p:nvSpPr>
        <p:spPr>
          <a:xfrm>
            <a:off x="10800214" y="5547512"/>
            <a:ext cx="1168401" cy="196727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</a:t>
            </a:r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78" name="Прямоугольник 77"/>
          <p:cNvSpPr/>
          <p:nvPr/>
        </p:nvSpPr>
        <p:spPr>
          <a:xfrm>
            <a:off x="10803469" y="5952887"/>
            <a:ext cx="1168400" cy="1913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</a:t>
            </a:r>
          </a:p>
        </p:txBody>
      </p:sp>
      <p:sp>
        <p:nvSpPr>
          <p:cNvPr id="79" name="Прямоугольник 78"/>
          <p:cNvSpPr/>
          <p:nvPr/>
        </p:nvSpPr>
        <p:spPr>
          <a:xfrm>
            <a:off x="10810844" y="6144265"/>
            <a:ext cx="1168400" cy="221189"/>
          </a:xfrm>
          <a:prstGeom prst="rect">
            <a:avLst/>
          </a:prstGeom>
          <a:solidFill>
            <a:srgbClr val="CDE6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</a:t>
            </a:r>
          </a:p>
        </p:txBody>
      </p:sp>
      <p:sp>
        <p:nvSpPr>
          <p:cNvPr id="80" name="Прямоугольник 79"/>
          <p:cNvSpPr/>
          <p:nvPr/>
        </p:nvSpPr>
        <p:spPr>
          <a:xfrm>
            <a:off x="10810844" y="6352761"/>
            <a:ext cx="1168400" cy="17916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</a:t>
            </a:r>
          </a:p>
        </p:txBody>
      </p:sp>
      <p:cxnSp>
        <p:nvCxnSpPr>
          <p:cNvPr id="26" name="Прямая соединительная линия 25"/>
          <p:cNvCxnSpPr/>
          <p:nvPr/>
        </p:nvCxnSpPr>
        <p:spPr>
          <a:xfrm>
            <a:off x="249607" y="6278991"/>
            <a:ext cx="697243" cy="0"/>
          </a:xfrm>
          <a:prstGeom prst="line">
            <a:avLst/>
          </a:prstGeom>
          <a:noFill/>
          <a:ln w="28575">
            <a:solidFill>
              <a:schemeClr val="accent5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6" name="Прямоугольник 85"/>
          <p:cNvSpPr/>
          <p:nvPr/>
        </p:nvSpPr>
        <p:spPr>
          <a:xfrm>
            <a:off x="10810854" y="6531912"/>
            <a:ext cx="1167466" cy="14647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r>
              <a:rPr lang="ru-RU" sz="9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</a:p>
        </p:txBody>
      </p:sp>
      <p:sp>
        <p:nvSpPr>
          <p:cNvPr id="6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913528" y="6545574"/>
            <a:ext cx="238965" cy="249095"/>
          </a:xfrm>
        </p:spPr>
        <p:txBody>
          <a:bodyPr/>
          <a:lstStyle/>
          <a:p>
            <a:pPr>
              <a:defRPr/>
            </a:pPr>
            <a:fld id="{1DDA6109-F168-4202-9556-58637C7D1C3A}" type="slidenum">
              <a:rPr lang="ru-RU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fld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 rot="21426632">
            <a:off x="5036044" y="1703442"/>
            <a:ext cx="1567568" cy="4148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140" tIns="51570" rIns="103140" bIns="51570" rtlCol="0" anchor="ctr"/>
          <a:lstStyle/>
          <a:p>
            <a:pPr algn="ctr"/>
            <a:r>
              <a:rPr lang="ru-RU" sz="1200" dirty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с господдержкой или </a:t>
            </a:r>
            <a:r>
              <a:rPr lang="ru-RU" sz="1200" dirty="0" err="1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госучастием</a:t>
            </a:r>
            <a:endParaRPr lang="ru-RU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3198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ятиугольник 6"/>
          <p:cNvSpPr/>
          <p:nvPr/>
        </p:nvSpPr>
        <p:spPr>
          <a:xfrm rot="5400000">
            <a:off x="6099878" y="577947"/>
            <a:ext cx="285755" cy="10916357"/>
          </a:xfrm>
          <a:prstGeom prst="homePlat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0196" y="114300"/>
            <a:ext cx="11154431" cy="449652"/>
          </a:xfrm>
        </p:spPr>
        <p:txBody>
          <a:bodyPr/>
          <a:lstStyle/>
          <a:p>
            <a:pPr algn="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</a:t>
            </a: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ФЕДЕРАЛЬНОГО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6551921"/>
              </p:ext>
            </p:extLst>
          </p:nvPr>
        </p:nvGraphicFramePr>
        <p:xfrm>
          <a:off x="869242" y="945476"/>
          <a:ext cx="10831692" cy="52005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477747" y="6368716"/>
            <a:ext cx="446373" cy="279735"/>
          </a:xfrm>
        </p:spPr>
        <p:txBody>
          <a:bodyPr/>
          <a:lstStyle/>
          <a:p>
            <a:pPr>
              <a:defRPr/>
            </a:pPr>
            <a:fld id="{49700EFE-1ADF-45F5-A0C5-77C99F9C7DA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4611241" y="6357267"/>
            <a:ext cx="3657601" cy="409576"/>
            <a:chOff x="3643451" y="547928"/>
            <a:chExt cx="1552322" cy="759873"/>
          </a:xfrm>
        </p:grpSpPr>
        <p:sp>
          <p:nvSpPr>
            <p:cNvPr id="9" name="Прямоугольник 8"/>
            <p:cNvSpPr/>
            <p:nvPr/>
          </p:nvSpPr>
          <p:spPr>
            <a:xfrm>
              <a:off x="3676763" y="548297"/>
              <a:ext cx="1519010" cy="75950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Прямоугольник 9"/>
            <p:cNvSpPr/>
            <p:nvPr/>
          </p:nvSpPr>
          <p:spPr>
            <a:xfrm>
              <a:off x="3643451" y="547928"/>
              <a:ext cx="1552322" cy="63053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60843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400" b="1" dirty="0">
                  <a:solidFill>
                    <a:schemeClr val="accent5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РЕЗУЛЬТАТ= ПЛАН</a:t>
              </a:r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4577635" y="6014831"/>
            <a:ext cx="3803300" cy="342436"/>
            <a:chOff x="3663857" y="4898470"/>
            <a:chExt cx="1617182" cy="371061"/>
          </a:xfrm>
        </p:grpSpPr>
        <p:sp>
          <p:nvSpPr>
            <p:cNvPr id="12" name="Прямоугольник 11"/>
            <p:cNvSpPr/>
            <p:nvPr/>
          </p:nvSpPr>
          <p:spPr>
            <a:xfrm>
              <a:off x="3744635" y="4898470"/>
              <a:ext cx="1430445" cy="358176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Прямоугольник 12"/>
            <p:cNvSpPr/>
            <p:nvPr/>
          </p:nvSpPr>
          <p:spPr>
            <a:xfrm>
              <a:off x="3663857" y="4980501"/>
              <a:ext cx="1617182" cy="2890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890" tIns="8890" rIns="8890" bIns="8890" numCol="1" spcCol="1270" anchor="ctr" anchorCtr="0">
              <a:noAutofit/>
            </a:bodyPr>
            <a:lstStyle/>
            <a:p>
              <a:pPr algn="ctr" defTabSz="894019" fontAlgn="auto">
                <a:spcAft>
                  <a:spcPts val="0"/>
                </a:spcAft>
                <a:defRPr/>
              </a:pPr>
              <a:endParaRPr lang="ru-RU" sz="1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 defTabSz="894019" fontAlgn="auto"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accent1">
                      <a:lumMod val="50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Предотвращение нарушения</a:t>
              </a:r>
            </a:p>
            <a:p>
              <a:pPr>
                <a:spcBef>
                  <a:spcPct val="0"/>
                </a:spcBef>
              </a:pPr>
              <a:endParaRPr lang="ru-RU" sz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6532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534779" y="6308729"/>
            <a:ext cx="400050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Rectangle 2"/>
          <p:cNvSpPr txBox="1">
            <a:spLocks noChangeArrowheads="1"/>
          </p:cNvSpPr>
          <p:nvPr/>
        </p:nvSpPr>
        <p:spPr bwMode="auto">
          <a:xfrm>
            <a:off x="4410310" y="3442078"/>
            <a:ext cx="3742265" cy="65066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0453" tIns="40228" rIns="80453" bIns="40228" anchor="ctr"/>
          <a:lstStyle/>
          <a:p>
            <a:pPr algn="ctr" defTabSz="395286">
              <a:defRPr/>
            </a:pPr>
            <a:endParaRPr lang="ru-RU" sz="1900" cap="all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72848" y="3767412"/>
            <a:ext cx="2650924" cy="539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07284" tIns="53642" rIns="107284" bIns="53642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Планирование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</a:t>
            </a:r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2"/>
          <p:cNvSpPr txBox="1">
            <a:spLocks noChangeArrowheads="1"/>
          </p:cNvSpPr>
          <p:nvPr/>
        </p:nvSpPr>
        <p:spPr bwMode="auto">
          <a:xfrm>
            <a:off x="2387004" y="1106433"/>
            <a:ext cx="7977685" cy="65066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80453" tIns="40228" rIns="80453" bIns="40228" anchor="ctr"/>
          <a:lstStyle/>
          <a:p>
            <a:pPr algn="ctr" defTabSz="395286">
              <a:defRPr/>
            </a:pPr>
            <a:r>
              <a:rPr lang="ru-RU" sz="1900" b="1" cap="all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ЖИЗНенНЫЙ</a:t>
            </a:r>
            <a:r>
              <a:rPr lang="ru-RU" sz="1900" b="1" cap="all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ЦИКЛ БЮДЖЕТНОГО МОНИТОРИНГА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649011" y="2524929"/>
            <a:ext cx="2650924" cy="727572"/>
          </a:xfrm>
          <a:prstGeom prst="rect">
            <a:avLst/>
          </a:prstGeom>
          <a:solidFill>
            <a:schemeClr val="accent5">
              <a:lumMod val="50000"/>
            </a:schemeClr>
          </a:solidFill>
          <a:effectLst/>
        </p:spPr>
        <p:txBody>
          <a:bodyPr wrap="square" lIns="80453" tIns="40228" rIns="80453" bIns="40228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закупок</a:t>
            </a:r>
          </a:p>
          <a:p>
            <a:pPr algn="ctr"/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 </a:t>
            </a:r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НМЦК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План-график закупок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641336" y="2517690"/>
            <a:ext cx="2640106" cy="72757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80453" tIns="40228" rIns="80453" bIns="40228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и анализ данных информационных систем</a:t>
            </a:r>
          </a:p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Дело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клиента</a:t>
            </a:r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6558157" y="2524929"/>
            <a:ext cx="2611174" cy="72757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lIns="80453" tIns="40228" rIns="80453" bIns="40228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сопровождение</a:t>
            </a:r>
          </a:p>
          <a:p>
            <a:pPr algn="ctr"/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9392028" y="2517690"/>
            <a:ext cx="2611174" cy="72757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lIns="80453" tIns="40228" rIns="80453" bIns="40228">
            <a:spAutoFit/>
          </a:bodyPr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</a:t>
            </a:r>
            <a:r>
              <a:rPr lang="ru-RU" sz="1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гарантийных и обязательств </a:t>
            </a:r>
            <a:endParaRPr lang="ru-RU" sz="1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641338" y="3768369"/>
            <a:ext cx="2650924" cy="539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07284" tIns="53642" rIns="107284" bIns="53642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</a:t>
            </a: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6547338" y="3767412"/>
            <a:ext cx="2650924" cy="539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07284" tIns="53642" rIns="107284" bIns="53642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контракта</a:t>
            </a:r>
          </a:p>
          <a:p>
            <a:pPr algn="just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9392027" y="3767411"/>
            <a:ext cx="2650924" cy="5392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07284" tIns="53642" rIns="107284" bIns="53642">
            <a:spAutoFit/>
          </a:bodyPr>
          <a:lstStyle/>
          <a:p>
            <a:pPr algn="ctr"/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Гарантийное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обслуживание</a:t>
            </a: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2"/>
          <p:cNvSpPr txBox="1">
            <a:spLocks noChangeArrowheads="1"/>
          </p:cNvSpPr>
          <p:nvPr/>
        </p:nvSpPr>
        <p:spPr bwMode="auto">
          <a:xfrm>
            <a:off x="3325675" y="4985163"/>
            <a:ext cx="6100353" cy="65066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0453" tIns="40228" rIns="80453" bIns="40228" anchor="ctr"/>
          <a:lstStyle/>
          <a:p>
            <a:pPr algn="ctr" defTabSz="395286">
              <a:defRPr/>
            </a:pPr>
            <a:r>
              <a:rPr lang="ru-RU" sz="1900" b="1" cap="all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ЖИЗнеННЫЙ</a:t>
            </a:r>
            <a:r>
              <a:rPr lang="ru-RU" sz="1900" b="1" cap="all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ЦИКЛ ЗАКУПКИ</a:t>
            </a:r>
          </a:p>
        </p:txBody>
      </p:sp>
      <p:cxnSp>
        <p:nvCxnSpPr>
          <p:cNvPr id="5" name="Прямая со стрелкой 4"/>
          <p:cNvCxnSpPr>
            <a:stCxn id="28" idx="3"/>
            <a:endCxn id="25" idx="1"/>
          </p:cNvCxnSpPr>
          <p:nvPr/>
        </p:nvCxnSpPr>
        <p:spPr>
          <a:xfrm>
            <a:off x="3323772" y="4037022"/>
            <a:ext cx="317566" cy="95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6292263" y="4092747"/>
            <a:ext cx="26589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 стрелкой 8"/>
          <p:cNvCxnSpPr>
            <a:stCxn id="27" idx="3"/>
            <a:endCxn id="31" idx="1"/>
          </p:cNvCxnSpPr>
          <p:nvPr/>
        </p:nvCxnSpPr>
        <p:spPr>
          <a:xfrm flipV="1">
            <a:off x="9198262" y="4037021"/>
            <a:ext cx="193765" cy="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28" idx="0"/>
          </p:cNvCxnSpPr>
          <p:nvPr/>
        </p:nvCxnSpPr>
        <p:spPr>
          <a:xfrm flipV="1">
            <a:off x="1998310" y="3269266"/>
            <a:ext cx="0" cy="49814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>
            <a:endCxn id="20" idx="2"/>
          </p:cNvCxnSpPr>
          <p:nvPr/>
        </p:nvCxnSpPr>
        <p:spPr>
          <a:xfrm flipH="1" flipV="1">
            <a:off x="4961389" y="3245262"/>
            <a:ext cx="8008" cy="522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/>
          <p:cNvCxnSpPr/>
          <p:nvPr/>
        </p:nvCxnSpPr>
        <p:spPr>
          <a:xfrm flipV="1">
            <a:off x="7872805" y="3269265"/>
            <a:ext cx="0" cy="4745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>
            <a:endCxn id="24" idx="2"/>
          </p:cNvCxnSpPr>
          <p:nvPr/>
        </p:nvCxnSpPr>
        <p:spPr>
          <a:xfrm flipV="1">
            <a:off x="10685696" y="3245262"/>
            <a:ext cx="11919" cy="52214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Правая фигурная скобка 15"/>
          <p:cNvSpPr/>
          <p:nvPr/>
        </p:nvSpPr>
        <p:spPr>
          <a:xfrm rot="5400000">
            <a:off x="5980342" y="-905683"/>
            <a:ext cx="602203" cy="1155686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465" tIns="40232" rIns="80465" bIns="40232" rtlCol="0" anchor="ctr"/>
          <a:lstStyle/>
          <a:p>
            <a:pPr algn="ctr"/>
            <a:endParaRPr lang="ru-RU"/>
          </a:p>
        </p:txBody>
      </p:sp>
      <p:sp>
        <p:nvSpPr>
          <p:cNvPr id="47" name="Правая фигурная скобка 46"/>
          <p:cNvSpPr/>
          <p:nvPr/>
        </p:nvSpPr>
        <p:spPr>
          <a:xfrm rot="16200000">
            <a:off x="5923669" y="-3778110"/>
            <a:ext cx="602203" cy="1155686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0465" tIns="40232" rIns="80465" bIns="40232" rtlCol="0" anchor="ctr"/>
          <a:lstStyle/>
          <a:p>
            <a:pPr algn="ctr"/>
            <a:endParaRPr lang="ru-RU"/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1814287" y="3269266"/>
            <a:ext cx="0" cy="49814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>
            <a:off x="4796972" y="3269265"/>
            <a:ext cx="0" cy="4991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7692572" y="3259877"/>
            <a:ext cx="0" cy="50849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 стрелкой 52"/>
          <p:cNvCxnSpPr/>
          <p:nvPr/>
        </p:nvCxnSpPr>
        <p:spPr>
          <a:xfrm>
            <a:off x="10493829" y="3245262"/>
            <a:ext cx="0" cy="5221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Заголовок 1"/>
          <p:cNvSpPr txBox="1">
            <a:spLocks/>
          </p:cNvSpPr>
          <p:nvPr/>
        </p:nvSpPr>
        <p:spPr bwMode="auto">
          <a:xfrm>
            <a:off x="2682797" y="220069"/>
            <a:ext cx="9411551" cy="35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0465" tIns="40232" rIns="80465" bIns="40232" numCol="1" anchor="b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МОНИТОРИНГ В ОТНОШЕНИИ ЗАКУПОК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82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632280" y="6356441"/>
            <a:ext cx="289254" cy="237847"/>
          </a:xfrm>
        </p:spPr>
        <p:txBody>
          <a:bodyPr/>
          <a:lstStyle/>
          <a:p>
            <a:pPr>
              <a:defRPr/>
            </a:pPr>
            <a:fld id="{E51A292A-560F-499B-B361-5A5CC678B1D8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t>6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 14"/>
          <p:cNvSpPr>
            <a:spLocks/>
          </p:cNvSpPr>
          <p:nvPr/>
        </p:nvSpPr>
        <p:spPr bwMode="auto">
          <a:xfrm>
            <a:off x="1989895" y="2716387"/>
            <a:ext cx="6987823" cy="39989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94" y="0"/>
              </a:cxn>
              <a:cxn ang="0">
                <a:pos x="6079" y="1759"/>
              </a:cxn>
              <a:cxn ang="0">
                <a:pos x="5394" y="3518"/>
              </a:cxn>
              <a:cxn ang="0">
                <a:pos x="0" y="3518"/>
              </a:cxn>
              <a:cxn ang="0">
                <a:pos x="684" y="1759"/>
              </a:cxn>
              <a:cxn ang="0">
                <a:pos x="0" y="0"/>
              </a:cxn>
            </a:cxnLst>
            <a:rect l="0" t="0" r="r" b="b"/>
            <a:pathLst>
              <a:path w="6079" h="3518">
                <a:moveTo>
                  <a:pt x="0" y="0"/>
                </a:moveTo>
                <a:lnTo>
                  <a:pt x="5394" y="0"/>
                </a:lnTo>
                <a:lnTo>
                  <a:pt x="6079" y="1759"/>
                </a:lnTo>
                <a:lnTo>
                  <a:pt x="5394" y="3518"/>
                </a:lnTo>
                <a:lnTo>
                  <a:pt x="0" y="3518"/>
                </a:lnTo>
                <a:lnTo>
                  <a:pt x="684" y="17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75434" tIns="37716" rIns="75434" bIns="37716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Контрольные мероприятия </a:t>
            </a:r>
          </a:p>
        </p:txBody>
      </p:sp>
      <p:sp>
        <p:nvSpPr>
          <p:cNvPr id="8" name="Прямоугольник 7">
            <a:hlinkClick r:id="" action="ppaction://noaction"/>
          </p:cNvPr>
          <p:cNvSpPr/>
          <p:nvPr/>
        </p:nvSpPr>
        <p:spPr>
          <a:xfrm>
            <a:off x="4282189" y="3243443"/>
            <a:ext cx="3238194" cy="67315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№ 44-ФЗ</a:t>
            </a:r>
          </a:p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№ </a:t>
            </a: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1092</a:t>
            </a:r>
          </a:p>
          <a:p>
            <a:pPr algn="ctr">
              <a:lnSpc>
                <a:spcPct val="80000"/>
              </a:lnSpc>
            </a:pPr>
            <a:r>
              <a:rPr lang="ru-RU" sz="1200" b="1" dirty="0">
                <a:solidFill>
                  <a:srgbClr val="00A2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бюджетного мониторинга</a:t>
            </a:r>
            <a:endParaRPr lang="ru-RU" sz="1200" b="1" dirty="0">
              <a:solidFill>
                <a:srgbClr val="00A24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auto">
          <a:xfrm>
            <a:off x="2044584" y="5263331"/>
            <a:ext cx="7141777" cy="4340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94" y="0"/>
              </a:cxn>
              <a:cxn ang="0">
                <a:pos x="6079" y="1759"/>
              </a:cxn>
              <a:cxn ang="0">
                <a:pos x="5394" y="3518"/>
              </a:cxn>
              <a:cxn ang="0">
                <a:pos x="0" y="3518"/>
              </a:cxn>
              <a:cxn ang="0">
                <a:pos x="684" y="1759"/>
              </a:cxn>
              <a:cxn ang="0">
                <a:pos x="0" y="0"/>
              </a:cxn>
            </a:cxnLst>
            <a:rect l="0" t="0" r="r" b="b"/>
            <a:pathLst>
              <a:path w="6079" h="3518">
                <a:moveTo>
                  <a:pt x="0" y="0"/>
                </a:moveTo>
                <a:lnTo>
                  <a:pt x="5394" y="0"/>
                </a:lnTo>
                <a:lnTo>
                  <a:pt x="6079" y="1759"/>
                </a:lnTo>
                <a:lnTo>
                  <a:pt x="5394" y="3518"/>
                </a:lnTo>
                <a:lnTo>
                  <a:pt x="0" y="3518"/>
                </a:lnTo>
                <a:lnTo>
                  <a:pt x="684" y="17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75434" tIns="37716" rIns="75434" bIns="37716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Санкционирование и казначейское сопровождение</a:t>
            </a:r>
          </a:p>
        </p:txBody>
      </p:sp>
      <p:sp>
        <p:nvSpPr>
          <p:cNvPr id="10" name="Прямоугольник 9">
            <a:hlinkClick r:id="" action="ppaction://noaction"/>
          </p:cNvPr>
          <p:cNvSpPr/>
          <p:nvPr/>
        </p:nvSpPr>
        <p:spPr>
          <a:xfrm>
            <a:off x="4269920" y="4611245"/>
            <a:ext cx="3213659" cy="532416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№ 1092</a:t>
            </a:r>
          </a:p>
          <a:p>
            <a:pPr algn="ctr">
              <a:lnSpc>
                <a:spcPct val="80000"/>
              </a:lnSpc>
            </a:pPr>
            <a:r>
              <a:rPr lang="ru-RU" sz="1200" b="1" dirty="0">
                <a:solidFill>
                  <a:srgbClr val="00A2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бюджетного мониторинга</a:t>
            </a:r>
          </a:p>
        </p:txBody>
      </p:sp>
      <p:sp>
        <p:nvSpPr>
          <p:cNvPr id="11" name="Freeform 14"/>
          <p:cNvSpPr>
            <a:spLocks/>
          </p:cNvSpPr>
          <p:nvPr/>
        </p:nvSpPr>
        <p:spPr bwMode="auto">
          <a:xfrm>
            <a:off x="1994831" y="4006404"/>
            <a:ext cx="6987038" cy="46648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94" y="0"/>
              </a:cxn>
              <a:cxn ang="0">
                <a:pos x="6079" y="1759"/>
              </a:cxn>
              <a:cxn ang="0">
                <a:pos x="5394" y="3518"/>
              </a:cxn>
              <a:cxn ang="0">
                <a:pos x="0" y="3518"/>
              </a:cxn>
              <a:cxn ang="0">
                <a:pos x="684" y="1759"/>
              </a:cxn>
              <a:cxn ang="0">
                <a:pos x="0" y="0"/>
              </a:cxn>
            </a:cxnLst>
            <a:rect l="0" t="0" r="r" b="b"/>
            <a:pathLst>
              <a:path w="6079" h="3518">
                <a:moveTo>
                  <a:pt x="0" y="0"/>
                </a:moveTo>
                <a:lnTo>
                  <a:pt x="5394" y="0"/>
                </a:lnTo>
                <a:lnTo>
                  <a:pt x="6079" y="1759"/>
                </a:lnTo>
                <a:lnTo>
                  <a:pt x="5394" y="3518"/>
                </a:lnTo>
                <a:lnTo>
                  <a:pt x="0" y="3518"/>
                </a:lnTo>
                <a:lnTo>
                  <a:pt x="684" y="17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75434" tIns="37716" rIns="75434" bIns="37716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Правоохранительные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органы, </a:t>
            </a:r>
            <a:endParaRPr 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90000"/>
              </a:lnSpc>
            </a:pP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обращения граждан </a:t>
            </a: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организаций</a:t>
            </a:r>
          </a:p>
        </p:txBody>
      </p:sp>
      <p:sp>
        <p:nvSpPr>
          <p:cNvPr id="12" name="Прямоугольник 11">
            <a:hlinkClick r:id="" action="ppaction://noaction"/>
          </p:cNvPr>
          <p:cNvSpPr/>
          <p:nvPr/>
        </p:nvSpPr>
        <p:spPr>
          <a:xfrm>
            <a:off x="4282188" y="5792411"/>
            <a:ext cx="3213659" cy="979864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endParaRPr lang="ru-RU" sz="1200" dirty="0">
              <a:solidFill>
                <a:srgbClr val="2C41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 </a:t>
            </a: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федеральном бюджете, Постановление № 1552,</a:t>
            </a:r>
          </a:p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№№ 213н, 244н, 72н</a:t>
            </a:r>
            <a:r>
              <a:rPr lang="ru-RU" sz="1200" dirty="0" smtClean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Приказ </a:t>
            </a: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ФК № 4н,  </a:t>
            </a:r>
          </a:p>
          <a:p>
            <a:pPr algn="ctr">
              <a:lnSpc>
                <a:spcPct val="80000"/>
              </a:lnSpc>
            </a:pPr>
            <a:r>
              <a:rPr lang="ru-RU" sz="1200" b="1" dirty="0">
                <a:solidFill>
                  <a:srgbClr val="00A24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бюджетного мониторинга</a:t>
            </a:r>
          </a:p>
          <a:p>
            <a:pPr algn="ctr">
              <a:lnSpc>
                <a:spcPct val="80000"/>
              </a:lnSpc>
            </a:pPr>
            <a:endParaRPr lang="ru-RU" sz="1200" dirty="0">
              <a:solidFill>
                <a:srgbClr val="2C415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8" name="Прямая со стрелкой 27"/>
          <p:cNvCxnSpPr/>
          <p:nvPr/>
        </p:nvCxnSpPr>
        <p:spPr>
          <a:xfrm>
            <a:off x="7709897" y="3235051"/>
            <a:ext cx="197145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7709895" y="4603912"/>
            <a:ext cx="195647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>
            <a:hlinkClick r:id="" action="ppaction://noaction"/>
          </p:cNvPr>
          <p:cNvSpPr/>
          <p:nvPr/>
        </p:nvSpPr>
        <p:spPr>
          <a:xfrm>
            <a:off x="7762862" y="3429001"/>
            <a:ext cx="1731904" cy="37622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мер реагирования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>
            <a:hlinkClick r:id="" action="ppaction://noaction"/>
          </p:cNvPr>
          <p:cNvSpPr/>
          <p:nvPr/>
        </p:nvSpPr>
        <p:spPr>
          <a:xfrm>
            <a:off x="1989897" y="3377624"/>
            <a:ext cx="2197637" cy="53825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для применения мер реагирования отсутствуют</a:t>
            </a:r>
          </a:p>
        </p:txBody>
      </p:sp>
      <p:cxnSp>
        <p:nvCxnSpPr>
          <p:cNvPr id="38" name="Прямая со стрелкой 37"/>
          <p:cNvCxnSpPr/>
          <p:nvPr/>
        </p:nvCxnSpPr>
        <p:spPr>
          <a:xfrm flipH="1" flipV="1">
            <a:off x="2176644" y="3245776"/>
            <a:ext cx="1938060" cy="2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H="1">
            <a:off x="2128906" y="4603912"/>
            <a:ext cx="19245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 flipV="1">
            <a:off x="2046854" y="5787490"/>
            <a:ext cx="1938060" cy="2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8977718" y="2891949"/>
            <a:ext cx="22758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9187441" y="5480372"/>
            <a:ext cx="214732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8968520" y="4239644"/>
            <a:ext cx="23174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 rot="5400000">
            <a:off x="10246117" y="11720"/>
            <a:ext cx="882015" cy="269934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287" tIns="53643" rIns="107287" bIns="53643" rtlCol="0" anchor="ctr"/>
          <a:lstStyle/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БАЗА БЮДЖЕТНЫХ РИСКОВ</a:t>
            </a:r>
          </a:p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ОСОБЫЙ КОНТРОЛЬ (НАБЛЮДЕНИЕ)</a:t>
            </a:r>
          </a:p>
          <a:p>
            <a:pPr algn="ctr"/>
            <a:r>
              <a:rPr lang="ru-RU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РЕАГИРОВАНИЯ</a:t>
            </a:r>
          </a:p>
        </p:txBody>
      </p:sp>
      <p:cxnSp>
        <p:nvCxnSpPr>
          <p:cNvPr id="60" name="Прямая соединительная линия 59"/>
          <p:cNvCxnSpPr/>
          <p:nvPr/>
        </p:nvCxnSpPr>
        <p:spPr>
          <a:xfrm>
            <a:off x="7654767" y="5814979"/>
            <a:ext cx="36799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 стрелкой 61"/>
          <p:cNvCxnSpPr/>
          <p:nvPr/>
        </p:nvCxnSpPr>
        <p:spPr>
          <a:xfrm flipH="1" flipV="1">
            <a:off x="11255655" y="1802403"/>
            <a:ext cx="79109" cy="4012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Заголовок 1"/>
          <p:cNvSpPr txBox="1">
            <a:spLocks/>
          </p:cNvSpPr>
          <p:nvPr/>
        </p:nvSpPr>
        <p:spPr>
          <a:xfrm>
            <a:off x="966942" y="139701"/>
            <a:ext cx="11069857" cy="537797"/>
          </a:xfrm>
          <a:prstGeom prst="rect">
            <a:avLst/>
          </a:prstGeom>
        </p:spPr>
        <p:txBody>
          <a:bodyPr lIns="89402" tIns="44700" rIns="89402" bIns="4470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МОНИТОРИНГ В СИСТЕМЕ КОНТРОЛЯ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77419" y="1599760"/>
            <a:ext cx="919214" cy="4097656"/>
          </a:xfrm>
          <a:prstGeom prst="rect">
            <a:avLst/>
          </a:prstGeom>
          <a:noFill/>
        </p:spPr>
        <p:txBody>
          <a:bodyPr vert="vert270" wrap="square" lIns="89402" tIns="44700" rIns="89402" bIns="44700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5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Законность, объективность, эффективность, независимость, профессиональная компетентность, достоверность результатов и гласность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730098" y="1695324"/>
            <a:ext cx="0" cy="3963887"/>
          </a:xfrm>
          <a:prstGeom prst="line">
            <a:avLst/>
          </a:prstGeom>
          <a:ln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>
            <a:hlinkClick r:id="" action="ppaction://noaction"/>
          </p:cNvPr>
          <p:cNvSpPr/>
          <p:nvPr/>
        </p:nvSpPr>
        <p:spPr>
          <a:xfrm>
            <a:off x="1994831" y="4714600"/>
            <a:ext cx="2197637" cy="53825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для применения мер реагирования отсутствуют</a:t>
            </a:r>
          </a:p>
        </p:txBody>
      </p:sp>
      <p:sp>
        <p:nvSpPr>
          <p:cNvPr id="42" name="Прямоугольник 41">
            <a:hlinkClick r:id="" action="ppaction://noaction"/>
          </p:cNvPr>
          <p:cNvSpPr/>
          <p:nvPr/>
        </p:nvSpPr>
        <p:spPr>
          <a:xfrm>
            <a:off x="7814694" y="4714600"/>
            <a:ext cx="1731904" cy="37622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мер реагирования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>
            <a:hlinkClick r:id="" action="ppaction://noaction"/>
          </p:cNvPr>
          <p:cNvSpPr/>
          <p:nvPr/>
        </p:nvSpPr>
        <p:spPr>
          <a:xfrm>
            <a:off x="1917066" y="5883224"/>
            <a:ext cx="2197637" cy="53825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для применения мер реагирования отсутствуют</a:t>
            </a:r>
          </a:p>
        </p:txBody>
      </p:sp>
      <p:sp>
        <p:nvSpPr>
          <p:cNvPr id="44" name="Freeform 14"/>
          <p:cNvSpPr>
            <a:spLocks/>
          </p:cNvSpPr>
          <p:nvPr/>
        </p:nvSpPr>
        <p:spPr bwMode="auto">
          <a:xfrm>
            <a:off x="1994831" y="1089566"/>
            <a:ext cx="6987823" cy="389785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394" y="0"/>
              </a:cxn>
              <a:cxn ang="0">
                <a:pos x="6079" y="1759"/>
              </a:cxn>
              <a:cxn ang="0">
                <a:pos x="5394" y="3518"/>
              </a:cxn>
              <a:cxn ang="0">
                <a:pos x="0" y="3518"/>
              </a:cxn>
              <a:cxn ang="0">
                <a:pos x="684" y="1759"/>
              </a:cxn>
              <a:cxn ang="0">
                <a:pos x="0" y="0"/>
              </a:cxn>
            </a:cxnLst>
            <a:rect l="0" t="0" r="r" b="b"/>
            <a:pathLst>
              <a:path w="6079" h="3518">
                <a:moveTo>
                  <a:pt x="0" y="0"/>
                </a:moveTo>
                <a:lnTo>
                  <a:pt x="5394" y="0"/>
                </a:lnTo>
                <a:lnTo>
                  <a:pt x="6079" y="1759"/>
                </a:lnTo>
                <a:lnTo>
                  <a:pt x="5394" y="3518"/>
                </a:lnTo>
                <a:lnTo>
                  <a:pt x="0" y="3518"/>
                </a:lnTo>
                <a:lnTo>
                  <a:pt x="684" y="17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75434" tIns="37716" rIns="75434" bIns="37716" numCol="1" anchor="ctr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</a:pPr>
            <a:r>
              <a:rPr lang="ru-RU" sz="15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мониторинг</a:t>
            </a:r>
            <a:endParaRPr lang="ru-RU" sz="15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>
            <a:off x="8927677" y="1284456"/>
            <a:ext cx="4195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Прямоугольник 50">
            <a:hlinkClick r:id="" action="ppaction://noaction"/>
          </p:cNvPr>
          <p:cNvSpPr/>
          <p:nvPr/>
        </p:nvSpPr>
        <p:spPr>
          <a:xfrm>
            <a:off x="7762862" y="5964243"/>
            <a:ext cx="1731904" cy="37622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мер реагирования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5" name="Прямоугольник 64">
            <a:hlinkClick r:id="" action="ppaction://noaction"/>
          </p:cNvPr>
          <p:cNvSpPr/>
          <p:nvPr/>
        </p:nvSpPr>
        <p:spPr>
          <a:xfrm>
            <a:off x="4269922" y="1607407"/>
            <a:ext cx="3250463" cy="1067183"/>
          </a:xfrm>
          <a:prstGeom prst="rect">
            <a:avLst/>
          </a:prstGeom>
          <a:noFill/>
          <a:ln w="127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анализ, оценка рисков, наблюдение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80000"/>
              </a:lnSpc>
            </a:pP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контрольных мероприятий, санкционирования и казначейского сопровождения, межведомственного взаимодействия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6" name="Прямая со стрелкой 65"/>
          <p:cNvCxnSpPr/>
          <p:nvPr/>
        </p:nvCxnSpPr>
        <p:spPr>
          <a:xfrm flipH="1" flipV="1">
            <a:off x="2227172" y="1630010"/>
            <a:ext cx="1938060" cy="29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Прямоугольник 66">
            <a:hlinkClick r:id="" action="ppaction://noaction"/>
          </p:cNvPr>
          <p:cNvSpPr/>
          <p:nvPr/>
        </p:nvSpPr>
        <p:spPr>
          <a:xfrm>
            <a:off x="2044386" y="1805468"/>
            <a:ext cx="2202574" cy="538259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2C415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Основания для применения мер реагирования отсутствуют</a:t>
            </a:r>
          </a:p>
        </p:txBody>
      </p:sp>
      <p:cxnSp>
        <p:nvCxnSpPr>
          <p:cNvPr id="73" name="Прямая со стрелкой 72"/>
          <p:cNvCxnSpPr/>
          <p:nvPr/>
        </p:nvCxnSpPr>
        <p:spPr>
          <a:xfrm>
            <a:off x="7575148" y="1625240"/>
            <a:ext cx="1690773" cy="477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>
            <a:hlinkClick r:id="" action="ppaction://noaction"/>
          </p:cNvPr>
          <p:cNvSpPr/>
          <p:nvPr/>
        </p:nvSpPr>
        <p:spPr>
          <a:xfrm>
            <a:off x="7654767" y="1886487"/>
            <a:ext cx="1731904" cy="376221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9402" tIns="44700" rIns="89402" bIns="44700" rtlCol="0" anchor="ctr"/>
          <a:lstStyle/>
          <a:p>
            <a:pPr algn="ctr">
              <a:lnSpc>
                <a:spcPct val="80000"/>
              </a:lnSpc>
            </a:pPr>
            <a:r>
              <a: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мер реагирования</a:t>
            </a:r>
            <a:endParaRPr lang="ru-RU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2109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0" name="Прямая со стрелкой 99"/>
          <p:cNvCxnSpPr/>
          <p:nvPr/>
        </p:nvCxnSpPr>
        <p:spPr>
          <a:xfrm flipV="1">
            <a:off x="5547374" y="3152395"/>
            <a:ext cx="12134" cy="1399305"/>
          </a:xfrm>
          <a:prstGeom prst="straightConnector1">
            <a:avLst/>
          </a:prstGeom>
          <a:ln w="19050">
            <a:solidFill>
              <a:schemeClr val="accent1"/>
            </a:solidFill>
            <a:headEnd type="arrow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2"/>
          <p:cNvSpPr/>
          <p:nvPr/>
        </p:nvSpPr>
        <p:spPr>
          <a:xfrm>
            <a:off x="4333332" y="2043339"/>
            <a:ext cx="2407706" cy="110905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409" tIns="34205" rIns="68409" bIns="34205"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90468" y="163775"/>
            <a:ext cx="7729175" cy="346077"/>
          </a:xfrm>
          <a:prstGeom prst="rect">
            <a:avLst/>
          </a:prstGeom>
        </p:spPr>
        <p:txBody>
          <a:bodyPr wrap="square" lIns="68409" tIns="34205" rIns="68409" bIns="34205">
            <a:spAutoFit/>
          </a:bodyPr>
          <a:lstStyle/>
          <a:p>
            <a:pPr algn="r">
              <a:defRPr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СХЕМА ОСУЩЕСТВЛЕНИЯ БЮДЖЕТНОГО МОНИТОРИНГА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ТОФК</a:t>
            </a:r>
            <a:endParaRPr lang="ru-RU" b="1" dirty="0">
              <a:solidFill>
                <a:schemeClr val="accent5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20036" y="1017036"/>
            <a:ext cx="2920896" cy="569781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9" tIns="34205" rIns="68409" bIns="34205" rtlCol="0" anchor="ctr"/>
          <a:lstStyle/>
          <a:p>
            <a:pPr algn="ctr"/>
            <a:endParaRPr lang="ru-RU" sz="1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ЕИС, ГИИС ЭБ, РГК, СПАРК, информационные источники и др. </a:t>
            </a:r>
            <a:b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5545768" y="1558423"/>
            <a:ext cx="0" cy="492611"/>
          </a:xfrm>
          <a:prstGeom prst="straightConnector1">
            <a:avLst/>
          </a:prstGeom>
          <a:ln w="19050">
            <a:solidFill>
              <a:schemeClr val="accent6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Скругленный прямоугольник 19"/>
          <p:cNvSpPr/>
          <p:nvPr/>
        </p:nvSpPr>
        <p:spPr>
          <a:xfrm>
            <a:off x="8155055" y="2258827"/>
            <a:ext cx="2486806" cy="585920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9" tIns="34205" rIns="68409" bIns="34205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ЦОКР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(экспертиза ПСД, НМЦК и др.) – в случае привлечения ТОФК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3368943" y="3524250"/>
            <a:ext cx="4786112" cy="76880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9" tIns="34205" rIns="68409" bIns="34205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Сбор и анализ информации, мониторинг соглашений, НМЦК, условий государственных контрактов, участников закупок, исполнения обязательств, открытие лицевых счетов, санкционирование расходов, казначейское сопровождение и др.</a:t>
            </a:r>
          </a:p>
        </p:txBody>
      </p:sp>
      <p:sp>
        <p:nvSpPr>
          <p:cNvPr id="143" name="Скругленный прямоугольник 142"/>
          <p:cNvSpPr/>
          <p:nvPr/>
        </p:nvSpPr>
        <p:spPr>
          <a:xfrm>
            <a:off x="9523021" y="3908652"/>
            <a:ext cx="2237679" cy="2195609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9" tIns="34205" rIns="68409" bIns="34205" rtlCol="0" anchor="ctr"/>
          <a:lstStyle/>
          <a:p>
            <a:pPr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ЦАФК:</a:t>
            </a:r>
          </a:p>
          <a:p>
            <a:pPr marL="128268" indent="-128268" algn="just">
              <a:buFontTx/>
              <a:buChar char="-"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включения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Паспорт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объекта, «Дело Клиента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 marL="128268" indent="-128268" algn="just">
              <a:buFontTx/>
              <a:buChar char="-"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принятых мерах реагирования;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 defTabSz="773066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Отчета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результатам бюджетного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мониторинга.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4333332" y="5289703"/>
            <a:ext cx="4417786" cy="5468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9" tIns="34205" rIns="68409" bIns="34205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Справка о наличии нарушений (отклонений) руководителю ТОФК с предложениями по применению мер реагирования.</a:t>
            </a:r>
          </a:p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реагирования</a:t>
            </a:r>
          </a:p>
        </p:txBody>
      </p:sp>
      <p:sp>
        <p:nvSpPr>
          <p:cNvPr id="52" name="Пятиугольник 51"/>
          <p:cNvSpPr/>
          <p:nvPr/>
        </p:nvSpPr>
        <p:spPr>
          <a:xfrm rot="5400000">
            <a:off x="5322241" y="3122464"/>
            <a:ext cx="447052" cy="3305527"/>
          </a:xfrm>
          <a:prstGeom prst="homePlat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68409" tIns="34205" rIns="68409" bIns="34205" rtlCol="0" anchor="ctr"/>
          <a:lstStyle/>
          <a:p>
            <a:pPr algn="ctr"/>
            <a:endParaRPr lang="ru-RU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53" name="Прямоугольник 52"/>
          <p:cNvSpPr/>
          <p:nvPr/>
        </p:nvSpPr>
        <p:spPr>
          <a:xfrm>
            <a:off x="466724" y="3990975"/>
            <a:ext cx="2466975" cy="223494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9" tIns="34205" rIns="68409" bIns="34205" rtlCol="0" anchor="ctr"/>
          <a:lstStyle/>
          <a:p>
            <a:pPr>
              <a:lnSpc>
                <a:spcPct val="150000"/>
              </a:lnSpc>
            </a:pP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в открытии лицевого счета;</a:t>
            </a:r>
          </a:p>
          <a:p>
            <a:pPr>
              <a:lnSpc>
                <a:spcPct val="150000"/>
              </a:lnSpc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Приостановление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платежей;</a:t>
            </a:r>
          </a:p>
          <a:p>
            <a:pPr>
              <a:lnSpc>
                <a:spcPct val="150000"/>
              </a:lnSpc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санкционировании;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ЦАФК;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мероприятий</a:t>
            </a:r>
          </a:p>
          <a:p>
            <a:pPr>
              <a:lnSpc>
                <a:spcPct val="150000"/>
              </a:lnSpc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одновременным извещением УСВГФК)</a:t>
            </a:r>
          </a:p>
        </p:txBody>
      </p:sp>
      <p:sp>
        <p:nvSpPr>
          <p:cNvPr id="55" name="Прямоугольник 54"/>
          <p:cNvSpPr/>
          <p:nvPr/>
        </p:nvSpPr>
        <p:spPr>
          <a:xfrm>
            <a:off x="3038475" y="6225924"/>
            <a:ext cx="2914650" cy="55587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9" tIns="34205" rIns="68409" bIns="34205" rtlCol="0" anchor="ctr"/>
          <a:lstStyle/>
          <a:p>
            <a:pPr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в ПО, суд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одновременным извещением УСВГФК)</a:t>
            </a:r>
          </a:p>
          <a:p>
            <a:pPr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6089691" y="6215876"/>
            <a:ext cx="2903614" cy="56528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9" tIns="34205" rIns="68409" bIns="34205" rtlCol="0" anchor="ctr"/>
          <a:lstStyle/>
          <a:p>
            <a:pPr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меры 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одновременным извещением УСВГФК)</a:t>
            </a:r>
          </a:p>
          <a:p>
            <a:pPr algn="ct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0" name="Прямая со стрелкой 59"/>
          <p:cNvCxnSpPr/>
          <p:nvPr/>
        </p:nvCxnSpPr>
        <p:spPr>
          <a:xfrm flipV="1">
            <a:off x="5531014" y="5006456"/>
            <a:ext cx="6171" cy="288194"/>
          </a:xfrm>
          <a:prstGeom prst="straightConnector1">
            <a:avLst/>
          </a:prstGeom>
          <a:ln w="19050">
            <a:solidFill>
              <a:srgbClr val="FF0000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>
            <a:stCxn id="49" idx="1"/>
          </p:cNvCxnSpPr>
          <p:nvPr/>
        </p:nvCxnSpPr>
        <p:spPr>
          <a:xfrm flipH="1">
            <a:off x="2933700" y="5563124"/>
            <a:ext cx="139963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8711872" y="5829249"/>
            <a:ext cx="0" cy="38662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Скругленный прямоугольник 76"/>
          <p:cNvSpPr/>
          <p:nvPr/>
        </p:nvSpPr>
        <p:spPr>
          <a:xfrm>
            <a:off x="963069" y="2266897"/>
            <a:ext cx="1931597" cy="569781"/>
          </a:xfrm>
          <a:prstGeom prst="round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409" tIns="34205" rIns="68409" bIns="34205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от ЦАФК об объекте БМ </a:t>
            </a:r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объекта)</a:t>
            </a:r>
          </a:p>
        </p:txBody>
      </p:sp>
      <p:cxnSp>
        <p:nvCxnSpPr>
          <p:cNvPr id="71" name="Прямая со стрелкой 70"/>
          <p:cNvCxnSpPr/>
          <p:nvPr/>
        </p:nvCxnSpPr>
        <p:spPr>
          <a:xfrm flipH="1" flipV="1">
            <a:off x="6741038" y="2551787"/>
            <a:ext cx="1414018" cy="9773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>
            <a:off x="7198531" y="4661640"/>
            <a:ext cx="2324490" cy="0"/>
          </a:xfrm>
          <a:prstGeom prst="straightConnector1">
            <a:avLst/>
          </a:prstGeom>
          <a:ln w="19050">
            <a:solidFill>
              <a:schemeClr val="accent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5537185" y="5836544"/>
            <a:ext cx="0" cy="38938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Номер слайда 23"/>
          <p:cNvSpPr>
            <a:spLocks noGrp="1"/>
          </p:cNvSpPr>
          <p:nvPr>
            <p:ph type="sldNum" sz="quarter" idx="12"/>
          </p:nvPr>
        </p:nvSpPr>
        <p:spPr>
          <a:xfrm>
            <a:off x="11210018" y="6319984"/>
            <a:ext cx="7239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36" name="Прямая со стрелкой 35"/>
          <p:cNvCxnSpPr>
            <a:stCxn id="77" idx="3"/>
          </p:cNvCxnSpPr>
          <p:nvPr/>
        </p:nvCxnSpPr>
        <p:spPr>
          <a:xfrm flipV="1">
            <a:off x="2894666" y="2551787"/>
            <a:ext cx="1395802" cy="1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4305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Прямая со стрелкой 40"/>
          <p:cNvCxnSpPr/>
          <p:nvPr/>
        </p:nvCxnSpPr>
        <p:spPr>
          <a:xfrm>
            <a:off x="5134609" y="5048243"/>
            <a:ext cx="0" cy="95928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 flipH="1">
            <a:off x="10422766" y="5048251"/>
            <a:ext cx="1" cy="130625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5939713" y="5048251"/>
            <a:ext cx="25333" cy="130625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3833066" y="5048240"/>
            <a:ext cx="0" cy="95928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>
            <a:off x="2295253" y="5041424"/>
            <a:ext cx="0" cy="95928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5160074" y="1799148"/>
            <a:ext cx="0" cy="14362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8511850" y="1799149"/>
            <a:ext cx="0" cy="14362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1950357" y="1799149"/>
            <a:ext cx="0" cy="14362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10468429" y="1799150"/>
            <a:ext cx="36286" cy="1436236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6102576" y="1799150"/>
            <a:ext cx="0" cy="1436232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2848429" y="1799150"/>
            <a:ext cx="1" cy="1435474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44"/>
          <p:cNvSpPr txBox="1">
            <a:spLocks noChangeArrowheads="1"/>
          </p:cNvSpPr>
          <p:nvPr/>
        </p:nvSpPr>
        <p:spPr bwMode="auto">
          <a:xfrm>
            <a:off x="9557776" y="2666141"/>
            <a:ext cx="311452" cy="23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939" tIns="37967" rIns="75939" bIns="37967">
            <a:spAutoFit/>
          </a:bodyPr>
          <a:lstStyle>
            <a:lvl1pPr>
              <a:defRPr sz="2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 sz="1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36"/>
          <p:cNvSpPr txBox="1">
            <a:spLocks noChangeArrowheads="1"/>
          </p:cNvSpPr>
          <p:nvPr/>
        </p:nvSpPr>
        <p:spPr bwMode="auto">
          <a:xfrm>
            <a:off x="2968890" y="2121855"/>
            <a:ext cx="153499" cy="230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5975" tIns="37988" rIns="75975" bIns="37988">
            <a:spAutoFit/>
          </a:bodyPr>
          <a:lstStyle>
            <a:lvl1pPr>
              <a:defRPr sz="2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 sz="1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89336" y="4547286"/>
            <a:ext cx="9757113" cy="5009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реагирования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3836327" y="4332598"/>
            <a:ext cx="0" cy="202848"/>
          </a:xfrm>
          <a:prstGeom prst="straightConnector1">
            <a:avLst/>
          </a:prstGeom>
          <a:ln w="158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466729" y="5828525"/>
            <a:ext cx="3343687" cy="2314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ФАС России/территориальные органы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56845" y="6007534"/>
            <a:ext cx="1143420" cy="4626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 России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389345" y="6007527"/>
            <a:ext cx="1557654" cy="46264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Счетная палата Российской Федерации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870541" y="6238846"/>
            <a:ext cx="2510735" cy="23132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Правоохранительные органы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89338" y="5222204"/>
            <a:ext cx="9757113" cy="4383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8385" tIns="34194" rIns="68385" bIns="34194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о выявленных нарушениях (признаках нарушений)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их компетенцией</a:t>
            </a:r>
            <a:endParaRPr lang="ru-RU" sz="12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708252" y="6007533"/>
            <a:ext cx="852714" cy="4626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389343" y="2680331"/>
            <a:ext cx="9756186" cy="3342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объектах, о субъектах бюджетного мониторинга, о выявленных нарушениях (признаках нарушений)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89343" y="1955167"/>
            <a:ext cx="9756186" cy="3333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Риск-ориентиры в отношении Клиента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17282" y="1316096"/>
            <a:ext cx="3328244" cy="48305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ФНС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субъектам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  <a:p>
            <a:pPr algn="ctr"/>
            <a:endParaRPr lang="ru-RU" sz="1200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389338" y="1363727"/>
            <a:ext cx="1885673" cy="4354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ФНС, ФАС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689234" y="1316091"/>
            <a:ext cx="1885673" cy="48305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2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61957" y="228289"/>
            <a:ext cx="11515505" cy="457511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286" tIns="44647" rIns="89286" bIns="44647" rtlCol="0" anchor="ctr"/>
          <a:lstStyle/>
          <a:p>
            <a:pPr algn="r"/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СХЕМА МЕЖВЕДОМСТВЕННОГО ВЗАИМОДЕЙСТВИЯ </a:t>
            </a:r>
            <a:b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9570373" y="4344437"/>
            <a:ext cx="0" cy="202848"/>
          </a:xfrm>
          <a:prstGeom prst="straightConnector1">
            <a:avLst/>
          </a:prstGeom>
          <a:ln w="158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>
            <a:endCxn id="23" idx="1"/>
          </p:cNvCxnSpPr>
          <p:nvPr/>
        </p:nvCxnSpPr>
        <p:spPr>
          <a:xfrm>
            <a:off x="5965048" y="6354497"/>
            <a:ext cx="905490" cy="1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>
            <a:endCxn id="20" idx="1"/>
          </p:cNvCxnSpPr>
          <p:nvPr/>
        </p:nvCxnSpPr>
        <p:spPr>
          <a:xfrm>
            <a:off x="5948785" y="5944234"/>
            <a:ext cx="517943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endCxn id="23" idx="3"/>
          </p:cNvCxnSpPr>
          <p:nvPr/>
        </p:nvCxnSpPr>
        <p:spPr>
          <a:xfrm flipH="1">
            <a:off x="9381271" y="6354506"/>
            <a:ext cx="1028821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>
            <a:endCxn id="20" idx="3"/>
          </p:cNvCxnSpPr>
          <p:nvPr/>
        </p:nvCxnSpPr>
        <p:spPr>
          <a:xfrm flipH="1">
            <a:off x="9810417" y="5944234"/>
            <a:ext cx="612341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2"/>
          <p:cNvSpPr/>
          <p:nvPr/>
        </p:nvSpPr>
        <p:spPr>
          <a:xfrm>
            <a:off x="1388411" y="3234624"/>
            <a:ext cx="9757113" cy="11090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574911" y="3385105"/>
            <a:ext cx="1331345" cy="809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906249" y="3235384"/>
            <a:ext cx="3240201" cy="1109054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389344" y="3235384"/>
            <a:ext cx="5185567" cy="110828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ЦАФК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525037" y="6287615"/>
            <a:ext cx="352425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5396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Прямая соединительная линия 20"/>
          <p:cNvCxnSpPr/>
          <p:nvPr/>
        </p:nvCxnSpPr>
        <p:spPr>
          <a:xfrm flipV="1">
            <a:off x="9316365" y="5395236"/>
            <a:ext cx="627428" cy="1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557180"/>
              </p:ext>
            </p:extLst>
          </p:nvPr>
        </p:nvGraphicFramePr>
        <p:xfrm>
          <a:off x="556847" y="1666817"/>
          <a:ext cx="10908323" cy="70655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74378"/>
                <a:gridCol w="1833945"/>
              </a:tblGrid>
              <a:tr h="7065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оформления Паспорта объект </a:t>
                      </a:r>
                      <a:r>
                        <a:rPr lang="ru-RU" sz="10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22.03.2017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последнего обновления Паспорта объекта__________________________________________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закрытия Паспорта объекта________________________/ ___________________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                                                                                                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(причина)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0891" marR="70891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u="sng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002/2017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(номер)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70891" marR="70891" marT="0" marB="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506121"/>
              </p:ext>
            </p:extLst>
          </p:nvPr>
        </p:nvGraphicFramePr>
        <p:xfrm>
          <a:off x="574432" y="2572925"/>
          <a:ext cx="10914187" cy="40786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4768"/>
                <a:gridCol w="3557285"/>
                <a:gridCol w="1395460"/>
                <a:gridCol w="1395460"/>
                <a:gridCol w="133919"/>
                <a:gridCol w="877759"/>
                <a:gridCol w="1184768"/>
                <a:gridCol w="1184768"/>
              </a:tblGrid>
              <a:tr h="24506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Состав Паспорта объекта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rowSpan="2"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Информация, включаемая </a:t>
                      </a:r>
                      <a:b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Паспорт объекта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997" marR="42997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Отметка о выявленном  нарушении, признаке нарушения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(да/нет)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Нарушение/ признак нарушения</a:t>
                      </a:r>
                      <a:r>
                        <a:rPr lang="ru-RU" sz="800" baseline="30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26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нарушения/ признака нарушения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Применение мер реагирования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</a:tr>
              <a:tr h="13540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2997" marR="4299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</a:tr>
              <a:tr h="135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grid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</a:t>
                      </a: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положения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081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государственной программы Российской Федерации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«Развитие здравоохранения»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</a:tr>
              <a:tr h="49012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федеральной адресной инвестиционной программы (федеральной целевой программы) </a:t>
                      </a:r>
                      <a:b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(далее – ФАИП, ФЦП)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непрограммная часть ФАИП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</a:tr>
              <a:tr h="135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Годы реализации ФАИП, ФЦП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2015-2019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</a:tr>
              <a:tr h="135409"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 бюджетных ассигнований с разбивкой по годам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руб.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rowSpan="2"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row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</a:tr>
              <a:tr h="4062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2018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277 000,00 5 326 400,00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gridSpan="2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62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Цель предоставления бюджетных ассигнований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Реконструкция КГБУЗ «Краевая клиническая больница», </a:t>
                      </a:r>
                      <a:b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г. Красноярск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</a:tr>
              <a:tr h="11027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</a:t>
                      </a:r>
                      <a:endParaRPr lang="ru-RU" sz="8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бюджетных ассигнований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Межбюджетные трансферты бюджетам субъектов Российской Федерации (</a:t>
                      </a:r>
                      <a:r>
                        <a:rPr lang="ru-RU" sz="8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софинансирование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бюджетных ассигнований на исполнение расходных обязательств субъекта Российской Федерации в размере субсидий, предоставляемых из федерального бюджета – </a:t>
                      </a:r>
                      <a:b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2017 – 40,92 %, 2018 – 85,19 %)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52919" marR="52919" marT="0" marB="0"/>
                </a:tc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2414954" y="358017"/>
            <a:ext cx="1031630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ПАСПОРТ ОБЪЕКТА БЮДЖЕТНОГО МОНИТОРИНГА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(ПАСПОРТ ОБЪЕКТА)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средства, предоставленные из федерального бюджета в виде межбюджетных трансфертов на: </a:t>
            </a:r>
            <a:br>
              <a:rPr kumimoji="0" lang="ru-RU" alt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altLang="ru-RU" sz="10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реконструкцию КГБУЗ «Краевая клиническая больница», г. Красноярск</a:t>
            </a:r>
            <a:endParaRPr kumimoji="0" lang="ru-RU" altLang="ru-RU" sz="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(объект бюджетного мониторинга)</a:t>
            </a:r>
            <a:endParaRPr kumimoji="0" lang="ru-RU" altLang="ru-RU" sz="1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429999" y="6299214"/>
            <a:ext cx="447675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5875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468100" y="6318264"/>
            <a:ext cx="41910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1720946"/>
              </p:ext>
            </p:extLst>
          </p:nvPr>
        </p:nvGraphicFramePr>
        <p:xfrm>
          <a:off x="536331" y="3317681"/>
          <a:ext cx="10902461" cy="322383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7111"/>
                <a:gridCol w="4265537"/>
                <a:gridCol w="2795376"/>
                <a:gridCol w="3214437"/>
              </a:tblGrid>
              <a:tr h="3714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информации (сведений)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 информации (сведений)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(сведения)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</a:tr>
              <a:tr h="6385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организации (полное, сокращенное, фирменное (при наличии), краткое для юридического лица), ИП,  Ф.И.О (для физического лица)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ЕГРЮЛ, ЕГРИП </a:t>
                      </a: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www.nalog.ru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</a:tr>
              <a:tr h="3257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Организационно - правовая форма  (для организации)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ЕГРЮЛ, ЕГРИП www.nalog.ru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</a:tr>
              <a:tr h="376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Информация об истории участия в закупках товаров, работ, </a:t>
                      </a: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услуг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www.zakupki.gov.ru,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электронные площадки</a:t>
                      </a: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;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</a:tr>
              <a:tr h="327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Деловая репутация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общедоступные информационные ресурсы</a:t>
                      </a: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Информация (сведения), находящаяся в ведении ФНС </a:t>
                      </a: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России, </a:t>
                      </a:r>
                      <a:r>
                        <a:rPr lang="ru-RU" sz="100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Росфинмониторинга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ФНС, </a:t>
                      </a:r>
                      <a:r>
                        <a:rPr lang="ru-RU" sz="1000" dirty="0" err="1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Росфинмониторинг</a:t>
                      </a:r>
                      <a:endParaRPr lang="ru-RU" sz="1000" dirty="0" smtClean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Согласно </a:t>
                      </a: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Регламенту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6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Присвоение «Уровня риска»  Клиенту на основании проведения идентификации, анализа полученной в ходе идентификации информации, совершения </a:t>
                      </a:r>
                      <a:r>
                        <a:rPr lang="ru-RU" sz="10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платежей</a:t>
                      </a: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Федеральное казначейство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4406" marR="84406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84406" marR="84406" marT="0" marB="0"/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059724" y="965393"/>
            <a:ext cx="8991600" cy="232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(получатель</a:t>
            </a:r>
            <a:r>
              <a:rPr kumimoji="0" lang="ru-RU" alt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межбюджетных трансфертов, субсидии, 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инвестиции, взноса в уставный (складочный) капитал, 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вклада в имущество)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(наименование и код ТОФК, участвующих в ведении 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Дела Клиента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_______________________________________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(код статуса Клиента) *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_______________________________________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(дата оформления 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Дела Клиента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_______________________________________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(дата обновления 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Дела Клиента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_______________________________________</a:t>
            </a:r>
            <a:endParaRPr kumimoji="0" lang="ru-RU" alt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(дата закрытия 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«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Дела Клиента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»</a:t>
            </a:r>
            <a:r>
              <a:rPr kumimoji="0" lang="ru-RU" alt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 указанием причины)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234430" y="378061"/>
            <a:ext cx="252856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ru-RU" alt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«ДЕЛО КЛИЕНТА» </a:t>
            </a:r>
            <a:endParaRPr lang="ru-RU" alt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54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674" y="561976"/>
            <a:ext cx="11020425" cy="361950"/>
          </a:xfrm>
        </p:spPr>
        <p:txBody>
          <a:bodyPr/>
          <a:lstStyle/>
          <a:p>
            <a:pPr algn="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БЮДЖЕТНОГО МОНИТОРИНГА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39525" y="6299214"/>
            <a:ext cx="571499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0913719"/>
              </p:ext>
            </p:extLst>
          </p:nvPr>
        </p:nvGraphicFramePr>
        <p:xfrm>
          <a:off x="428625" y="1424810"/>
          <a:ext cx="11191876" cy="521540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44819"/>
                <a:gridCol w="3202230"/>
                <a:gridCol w="1642845"/>
                <a:gridCol w="924100"/>
                <a:gridCol w="821422"/>
                <a:gridCol w="756082"/>
                <a:gridCol w="1728727"/>
                <a:gridCol w="1288902"/>
                <a:gridCol w="482749"/>
              </a:tblGrid>
              <a:tr h="6906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п/п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объекта бюджетного мониторинга 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ГРБС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Сумма </a:t>
                      </a:r>
                      <a:r>
                        <a:rPr lang="ru-RU" sz="105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тек.год</a:t>
                      </a: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 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Сумма                      1 </a:t>
                      </a:r>
                      <a:r>
                        <a:rPr lang="ru-RU" sz="105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план.год</a:t>
                      </a: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Сумма                     2 </a:t>
                      </a:r>
                      <a:r>
                        <a:rPr lang="ru-RU" sz="1050" b="1" dirty="0" err="1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план.год</a:t>
                      </a: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тыс.руб</a:t>
                      </a: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. 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Заказчик/Получатель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Госпрограмма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Срок ввода</a:t>
                      </a:r>
                      <a:endParaRPr lang="ru-RU" sz="1050" b="1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676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866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Строительство транспортной развязки на км 27 автомобильной дороги М-7 «Волга», расположенной в г. Балашихе, в месте примыкания Восточного шоссе к автомобильной дороге М-7 «Волга»</a:t>
                      </a:r>
                      <a:endParaRPr lang="ru-RU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Федеральное дорожное агентство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800 000,0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1 200 000,0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1 669 309,1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ФКУ "Управление </a:t>
                      </a: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автомобильной магистрали Москва - Нижний  </a:t>
                      </a:r>
                      <a:r>
                        <a:rPr lang="ru-RU" sz="105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Новгород" </a:t>
                      </a: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Федерального дорожного </a:t>
                      </a:r>
                      <a:r>
                        <a:rPr lang="ru-RU" sz="105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агентства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Развитие транспортной системы России 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906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Реконструкция КГБУЗ «Краевая клиническая больница»</a:t>
                      </a:r>
                      <a:endParaRPr lang="ru-RU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Министерство здравоохранения Российской Федерации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277 000,0</a:t>
                      </a:r>
                      <a:endParaRPr lang="ru-RU" sz="1050" b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5 326 400,0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0,00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Краевое государственное казенное учреждение «Управление капитального строительства</a:t>
                      </a:r>
                      <a:r>
                        <a:rPr lang="ru-RU" sz="105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Развитие здравоохранения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2019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660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Взнос в уставный ОАО «Российская корпорация ракетно-космического приборостроения и информационных систем»,    г. Москва </a:t>
                      </a:r>
                      <a:endParaRPr lang="ru-RU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Государственная корпорация по космической деятельности «</a:t>
                      </a:r>
                      <a:r>
                        <a:rPr lang="ru-RU" sz="1050" b="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Роскосмос</a:t>
                      </a: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122 800,00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300 700,00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300 000,00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ОАО «Российская корпорация ракетно-космического приборостроения и информационных систем»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Космическая деятельность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2025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 smtClean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0414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4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 из федерального бюджета для реализации мероприятий на территории Республики Крым </a:t>
                      </a:r>
                      <a:endParaRPr lang="ru-RU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Министерство энергетики Российской Федерации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123 700,00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Согласно Федеральному</a:t>
                      </a:r>
                      <a:r>
                        <a:rPr lang="ru-RU" sz="1050" b="0" u="non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b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закону о</a:t>
                      </a:r>
                      <a:r>
                        <a:rPr lang="ru-RU" sz="1050" b="0" u="none" strike="noStrike" baseline="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105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Федеральном бюджете на соответствующий финансовый</a:t>
                      </a:r>
                      <a:r>
                        <a:rPr lang="ru-RU" sz="1050" b="0" baseline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год и плановый период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Юридическое лицо, отобранное в соответствии с Постановлением Правительства Российской Федерации от 04.02.2017 </a:t>
                      </a:r>
                      <a:endParaRPr lang="ru-RU" sz="1050" b="0" dirty="0" smtClean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 137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Социально-экономическое развитие Республики Крым и г. Севастополя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876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5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 на содействие достижению целевых показателей региональных программ развития агропромышленного комплекса</a:t>
                      </a:r>
                      <a:endParaRPr lang="ru-RU" sz="105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Министерство сельского хозяйства Российской Федерации</a:t>
                      </a: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36 004 635,00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050" b="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 v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9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Сельскохозяйственные товаропроизводители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Развитие сельского хозяйства на 2013 - 2020 годы</a:t>
                      </a:r>
                      <a:endParaRPr lang="ru-RU" sz="1050" b="0" dirty="0"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kern="1200" dirty="0" smtClean="0">
                          <a:solidFill>
                            <a:schemeClr val="dk1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2020</a:t>
                      </a:r>
                      <a:endParaRPr lang="ru-RU" sz="1050" b="0" kern="1200" dirty="0">
                        <a:solidFill>
                          <a:schemeClr val="dk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759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8674" y="523876"/>
            <a:ext cx="11020425" cy="361950"/>
          </a:xfrm>
        </p:spPr>
        <p:txBody>
          <a:bodyPr/>
          <a:lstStyle/>
          <a:p>
            <a:pPr algn="r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СОДЕЙСТВИЕ  ДОСТИЖЕНИЮ ЦЕЛЕВЫХ </a:t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РЕГИОНАЛЬНЫХ ПРОГРАММ РАЗВИТИЯ </a:t>
            </a:r>
            <a:b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АГРОПРОМЫШЛЕННОГО КОМПЛЕКСА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01425" y="6289689"/>
            <a:ext cx="590550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945877"/>
              </p:ext>
            </p:extLst>
          </p:nvPr>
        </p:nvGraphicFramePr>
        <p:xfrm>
          <a:off x="1784350" y="1443566"/>
          <a:ext cx="9217025" cy="50476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4975"/>
                <a:gridCol w="2867025"/>
                <a:gridCol w="2009775"/>
                <a:gridCol w="2933700"/>
                <a:gridCol w="971550"/>
              </a:tblGrid>
              <a:tr h="104245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субъекта Российской Федерации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Лимиты согласно распоряжениям Правительства Российской Федерации                                            (в рублях)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Направлено  расходными расписаниями на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лицевые счета территориальных органов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Федерального казначейства в текущем году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 отчетную дату (согласно  распоряжениям</a:t>
                      </a:r>
                      <a:b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</a:b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Правительства Российской Федерации)               (в рублях)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 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процентах)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19075"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ВСЕГО ПО РОССИЙСКОЙ ФЕДЕРАЦИИ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36 004 635 900,00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36 004 635 900,00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100,00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Белгородская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1 672 708 200,00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1 672 708 200,00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4,65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Татарстан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1 651 968 100,00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1 651 968 100,00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4,59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Ставропольский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1 576 228 900,00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1 576 228 900,00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4,38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t"/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t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Краснодарский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край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1 533 171 100,00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1 533 171 100,00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4,26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Воронежская область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1 523 589 500,00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1 523 589 500,00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4,23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 Крым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1 160 671 000,00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1 160 671 000,00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3,22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Алтайский край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911 530 000,00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911 530 000,00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2,53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Республика Башкортостан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833 588 600,00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833 588 600,00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2,32</a:t>
                      </a:r>
                    </a:p>
                  </a:txBody>
                  <a:tcPr marL="9525" marR="9525" marT="9525" marB="0" anchor="ctr"/>
                </a:tc>
              </a:tr>
              <a:tr h="370840">
                <a:tc>
                  <a:txBody>
                    <a:bodyPr/>
                    <a:lstStyle/>
                    <a:p>
                      <a:pPr algn="ctr" fontAlgn="b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Чувашская Республика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727 910 600,00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727 910 600,00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2,02</a:t>
                      </a: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8612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/>
        </p:nvSpPr>
        <p:spPr bwMode="auto">
          <a:xfrm>
            <a:off x="2352678" y="2821419"/>
            <a:ext cx="7381874" cy="91223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square" lIns="80456" tIns="40228" rIns="80456" bIns="40228" anchor="ctr">
            <a:spAutoFit/>
          </a:bodyPr>
          <a:lstStyle/>
          <a:p>
            <a:pPr algn="ctr">
              <a:lnSpc>
                <a:spcPct val="150000"/>
              </a:lnSpc>
            </a:pPr>
            <a:endParaRPr lang="ru-RU" b="1" dirty="0" smtClean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 !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36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17466</TotalTime>
  <Words>1474</Words>
  <Application>Microsoft Office PowerPoint</Application>
  <PresentationFormat>Произвольный</PresentationFormat>
  <Paragraphs>449</Paragraphs>
  <Slides>13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3_Тема Office</vt:lpstr>
      <vt:lpstr>Office Theme</vt:lpstr>
      <vt:lpstr>1_Office Theme</vt:lpstr>
      <vt:lpstr>2_Office Theme</vt:lpstr>
      <vt:lpstr>3_Office Theme</vt:lpstr>
      <vt:lpstr>Презентация PowerPoint</vt:lpstr>
      <vt:lpstr>Презентация PowerPoint</vt:lpstr>
      <vt:lpstr>Презентация PowerPoint</vt:lpstr>
      <vt:lpstr>БЮДЖЕТНЫЙ МОНИТОРИНГ ФЕДЕРАЛЬНОГО КАЗНАЧЕЙСТВА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ОБЪЕКТЫ БЮДЖЕТНОГО МОНИТОРИНГА </vt:lpstr>
      <vt:lpstr>СУБСИДИИ НА СОДЕЙСТВИЕ  ДОСТИЖЕНИЮ ЦЕЛЕВЫХ  ПОКАЗАТЕЛЕЙ РЕГИОНАЛЬНЫХ ПРОГРАММ РАЗВИТИЯ  АГРОПРОМЫШЛЕННОГО КОМПЛЕКСА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Кондратенко Антонина Павловна</cp:lastModifiedBy>
  <cp:revision>962</cp:revision>
  <cp:lastPrinted>2017-04-21T16:43:21Z</cp:lastPrinted>
  <dcterms:created xsi:type="dcterms:W3CDTF">2015-03-03T16:27:21Z</dcterms:created>
  <dcterms:modified xsi:type="dcterms:W3CDTF">2017-04-21T16:43:26Z</dcterms:modified>
</cp:coreProperties>
</file>