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diagrams/layout5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layout1.xml" ContentType="application/vnd.openxmlformats-officedocument.drawingml.diagramLayout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notesSlides/notesSlide7.xml" ContentType="application/vnd.openxmlformats-officedocument.presentationml.notesSlide+xml"/>
  <Override PartName="/ppt/diagrams/colors5.xml" ContentType="application/vnd.openxmlformats-officedocument.drawingml.diagramColor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2"/>
  </p:notesMasterIdLst>
  <p:sldIdLst>
    <p:sldId id="392" r:id="rId2"/>
    <p:sldId id="420" r:id="rId3"/>
    <p:sldId id="408" r:id="rId4"/>
    <p:sldId id="445" r:id="rId5"/>
    <p:sldId id="446" r:id="rId6"/>
    <p:sldId id="447" r:id="rId7"/>
    <p:sldId id="448" r:id="rId8"/>
    <p:sldId id="450" r:id="rId9"/>
    <p:sldId id="449" r:id="rId10"/>
    <p:sldId id="413" r:id="rId11"/>
  </p:sldIdLst>
  <p:sldSz cx="9144000" cy="5143500" type="screen16x9"/>
  <p:notesSz cx="6811963" cy="994568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34286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68572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02858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37144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1714305" algn="l" defTabSz="68572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057166" algn="l" defTabSz="68572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2400027" algn="l" defTabSz="68572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2742888" algn="l" defTabSz="68572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D3DFF1"/>
    <a:srgbClr val="B5C9E7"/>
    <a:srgbClr val="0066CC"/>
    <a:srgbClr val="FF3300"/>
    <a:srgbClr val="FF0000"/>
    <a:srgbClr val="466F94"/>
    <a:srgbClr val="FF5050"/>
    <a:srgbClr val="FF99FF"/>
    <a:srgbClr val="FF33CC"/>
    <a:srgbClr val="6C121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975" autoAdjust="0"/>
    <p:restoredTop sz="92939" autoAdjust="0"/>
  </p:normalViewPr>
  <p:slideViewPr>
    <p:cSldViewPr snapToGrid="0">
      <p:cViewPr varScale="1">
        <p:scale>
          <a:sx n="86" d="100"/>
          <a:sy n="86" d="100"/>
        </p:scale>
        <p:origin x="-684" y="-5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21A6D93-1E4D-4328-99C4-1514E26B5ADB}" type="doc">
      <dgm:prSet loTypeId="urn:microsoft.com/office/officeart/2009/3/layout/IncreasingArrows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91B740B-6DCF-4A13-8C30-9C6B352D1D8F}">
      <dgm:prSet phldrT="[Текст]"/>
      <dgm:spPr/>
      <dgm:t>
        <a:bodyPr/>
        <a:lstStyle/>
        <a:p>
          <a:r>
            <a:rPr lang="ru-RU" dirty="0" smtClean="0"/>
            <a:t>1 уровень</a:t>
          </a:r>
          <a:endParaRPr lang="ru-RU" dirty="0"/>
        </a:p>
      </dgm:t>
    </dgm:pt>
    <dgm:pt modelId="{B114FE70-1A72-49AC-9BFB-847F0B33092D}" type="parTrans" cxnId="{BE12D6B7-BD4D-41C4-987A-7C1114483FEA}">
      <dgm:prSet/>
      <dgm:spPr/>
      <dgm:t>
        <a:bodyPr/>
        <a:lstStyle/>
        <a:p>
          <a:endParaRPr lang="ru-RU"/>
        </a:p>
      </dgm:t>
    </dgm:pt>
    <dgm:pt modelId="{A0586F2F-0A5B-4AA9-B809-57A9B76E2CB9}" type="sibTrans" cxnId="{BE12D6B7-BD4D-41C4-987A-7C1114483FEA}">
      <dgm:prSet/>
      <dgm:spPr/>
      <dgm:t>
        <a:bodyPr/>
        <a:lstStyle/>
        <a:p>
          <a:endParaRPr lang="ru-RU"/>
        </a:p>
      </dgm:t>
    </dgm:pt>
    <dgm:pt modelId="{6D5082DB-0B8C-452B-8A73-F48CCC92F7A6}">
      <dgm:prSet phldrT="[Текст]" custT="1"/>
      <dgm:spPr>
        <a:ln>
          <a:solidFill>
            <a:schemeClr val="bg1"/>
          </a:solidFill>
        </a:ln>
      </dgm:spPr>
      <dgm:t>
        <a:bodyPr/>
        <a:lstStyle/>
        <a:p>
          <a:pPr algn="ctr"/>
          <a:r>
            <a:rPr lang="ru-RU" sz="1200" dirty="0" smtClean="0"/>
            <a:t>План </a:t>
          </a:r>
          <a:br>
            <a:rPr lang="ru-RU" sz="1200" dirty="0" smtClean="0"/>
          </a:br>
          <a:r>
            <a:rPr lang="ru-RU" sz="1200" dirty="0" smtClean="0"/>
            <a:t>контрольных мероприятий Федерального казначейства </a:t>
          </a:r>
          <a:br>
            <a:rPr lang="ru-RU" sz="1200" dirty="0" smtClean="0"/>
          </a:br>
          <a:r>
            <a:rPr lang="ru-RU" sz="1200" dirty="0" smtClean="0"/>
            <a:t>в финансово-бюджетной сфере на 2017 год</a:t>
          </a:r>
          <a:endParaRPr lang="ru-RU" sz="1200" dirty="0"/>
        </a:p>
      </dgm:t>
    </dgm:pt>
    <dgm:pt modelId="{FFCD9DDF-9FB6-4F9A-808B-1A92A9E97BBA}" type="parTrans" cxnId="{6C7982DD-8B4A-45AF-9DE4-447AE0DEE9E9}">
      <dgm:prSet/>
      <dgm:spPr/>
      <dgm:t>
        <a:bodyPr/>
        <a:lstStyle/>
        <a:p>
          <a:endParaRPr lang="ru-RU"/>
        </a:p>
      </dgm:t>
    </dgm:pt>
    <dgm:pt modelId="{42FDF564-D9C9-411B-8498-D7D8919B7883}" type="sibTrans" cxnId="{6C7982DD-8B4A-45AF-9DE4-447AE0DEE9E9}">
      <dgm:prSet/>
      <dgm:spPr/>
      <dgm:t>
        <a:bodyPr/>
        <a:lstStyle/>
        <a:p>
          <a:endParaRPr lang="ru-RU"/>
        </a:p>
      </dgm:t>
    </dgm:pt>
    <dgm:pt modelId="{FD8832E2-ABBB-4EC3-AA7B-162579396695}">
      <dgm:prSet phldrT="[Текст]"/>
      <dgm:spPr/>
      <dgm:t>
        <a:bodyPr/>
        <a:lstStyle/>
        <a:p>
          <a:r>
            <a:rPr lang="ru-RU" dirty="0" smtClean="0"/>
            <a:t>2 уровень</a:t>
          </a:r>
          <a:endParaRPr lang="ru-RU" dirty="0"/>
        </a:p>
      </dgm:t>
    </dgm:pt>
    <dgm:pt modelId="{8D503417-ED8D-4320-8CF5-6B4FE06984AA}" type="parTrans" cxnId="{9C588D9E-BE71-47C9-8CE8-F9344046363D}">
      <dgm:prSet/>
      <dgm:spPr/>
      <dgm:t>
        <a:bodyPr/>
        <a:lstStyle/>
        <a:p>
          <a:endParaRPr lang="ru-RU"/>
        </a:p>
      </dgm:t>
    </dgm:pt>
    <dgm:pt modelId="{D62865C8-9455-4593-BF94-A36A00ABBF78}" type="sibTrans" cxnId="{9C588D9E-BE71-47C9-8CE8-F9344046363D}">
      <dgm:prSet/>
      <dgm:spPr/>
      <dgm:t>
        <a:bodyPr/>
        <a:lstStyle/>
        <a:p>
          <a:endParaRPr lang="ru-RU"/>
        </a:p>
      </dgm:t>
    </dgm:pt>
    <dgm:pt modelId="{42ADB590-62E7-4917-A1BA-7DA63A6F3588}">
      <dgm:prSet phldrT="[Текст]" custT="1"/>
      <dgm:spPr>
        <a:ln>
          <a:solidFill>
            <a:schemeClr val="bg1"/>
          </a:solidFill>
        </a:ln>
      </dgm:spPr>
      <dgm:t>
        <a:bodyPr/>
        <a:lstStyle/>
        <a:p>
          <a:pPr algn="ctr"/>
          <a:r>
            <a:rPr lang="ru-RU" sz="1200" dirty="0" smtClean="0"/>
            <a:t>План-график проведения контрольных мероприятий </a:t>
          </a:r>
          <a:br>
            <a:rPr lang="ru-RU" sz="1200" dirty="0" smtClean="0"/>
          </a:br>
          <a:r>
            <a:rPr lang="ru-RU" sz="1200" dirty="0" smtClean="0"/>
            <a:t>в финансово-бюджетной </a:t>
          </a:r>
          <a:br>
            <a:rPr lang="ru-RU" sz="1200" dirty="0" smtClean="0"/>
          </a:br>
          <a:r>
            <a:rPr lang="ru-RU" sz="1200" dirty="0" smtClean="0"/>
            <a:t>сфере на 2017 год</a:t>
          </a:r>
          <a:endParaRPr lang="ru-RU" sz="1200" dirty="0"/>
        </a:p>
      </dgm:t>
    </dgm:pt>
    <dgm:pt modelId="{B412041D-0502-4AB0-A083-F63501F033DB}" type="parTrans" cxnId="{EDDEE828-328C-4DE5-A3FA-D2E8061CCC65}">
      <dgm:prSet/>
      <dgm:spPr/>
      <dgm:t>
        <a:bodyPr/>
        <a:lstStyle/>
        <a:p>
          <a:endParaRPr lang="ru-RU"/>
        </a:p>
      </dgm:t>
    </dgm:pt>
    <dgm:pt modelId="{3C26457E-99DE-4A0E-B5EB-18F773FDC532}" type="sibTrans" cxnId="{EDDEE828-328C-4DE5-A3FA-D2E8061CCC65}">
      <dgm:prSet/>
      <dgm:spPr/>
      <dgm:t>
        <a:bodyPr/>
        <a:lstStyle/>
        <a:p>
          <a:endParaRPr lang="ru-RU"/>
        </a:p>
      </dgm:t>
    </dgm:pt>
    <dgm:pt modelId="{133B2F4F-0788-4199-ADEF-AB4EB8DBDE04}">
      <dgm:prSet phldrT="[Текст]" custT="1"/>
      <dgm:spPr>
        <a:ln>
          <a:solidFill>
            <a:schemeClr val="bg1"/>
          </a:solidFill>
        </a:ln>
      </dgm:spPr>
      <dgm:t>
        <a:bodyPr/>
        <a:lstStyle/>
        <a:p>
          <a:pPr algn="ctr"/>
          <a:r>
            <a:rPr lang="ru-RU" sz="1200" b="1" dirty="0" smtClean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Детальный план-график проведения контрольных мероприятий в сфере контрактных отношений </a:t>
          </a:r>
          <a:br>
            <a:rPr lang="ru-RU" sz="1200" b="1" dirty="0" smtClean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ru-RU" sz="1200" b="1" dirty="0" smtClean="0">
              <a:solidFill>
                <a:srgbClr val="FF33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на 2017 год</a:t>
          </a:r>
          <a:endParaRPr lang="ru-RU" sz="1200" b="1" dirty="0">
            <a:solidFill>
              <a:srgbClr val="FF33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EB2915E-6560-4CFB-B26F-90F2474AB599}" type="parTrans" cxnId="{48FB7A68-85C3-4743-8483-8C324B267055}">
      <dgm:prSet/>
      <dgm:spPr/>
      <dgm:t>
        <a:bodyPr/>
        <a:lstStyle/>
        <a:p>
          <a:endParaRPr lang="ru-RU"/>
        </a:p>
      </dgm:t>
    </dgm:pt>
    <dgm:pt modelId="{2ADA980C-F4A9-46B6-BF0E-174041FD7C45}" type="sibTrans" cxnId="{48FB7A68-85C3-4743-8483-8C324B267055}">
      <dgm:prSet/>
      <dgm:spPr/>
      <dgm:t>
        <a:bodyPr/>
        <a:lstStyle/>
        <a:p>
          <a:endParaRPr lang="ru-RU"/>
        </a:p>
      </dgm:t>
    </dgm:pt>
    <dgm:pt modelId="{572B5A0A-D46F-45CA-9373-97C8E47868D8}">
      <dgm:prSet/>
      <dgm:spPr/>
      <dgm:t>
        <a:bodyPr/>
        <a:lstStyle/>
        <a:p>
          <a:r>
            <a:rPr lang="ru-RU" dirty="0" smtClean="0"/>
            <a:t>4 уровень</a:t>
          </a:r>
          <a:endParaRPr lang="ru-RU" dirty="0"/>
        </a:p>
      </dgm:t>
    </dgm:pt>
    <dgm:pt modelId="{67CB140B-F170-4CDA-BA30-06DF8017F583}" type="parTrans" cxnId="{949D2290-1778-4479-8C9F-3FEA9F8A8DEA}">
      <dgm:prSet/>
      <dgm:spPr/>
      <dgm:t>
        <a:bodyPr/>
        <a:lstStyle/>
        <a:p>
          <a:endParaRPr lang="ru-RU"/>
        </a:p>
      </dgm:t>
    </dgm:pt>
    <dgm:pt modelId="{7AE6FC14-B084-48A0-A696-C71526D44F11}" type="sibTrans" cxnId="{949D2290-1778-4479-8C9F-3FEA9F8A8DEA}">
      <dgm:prSet/>
      <dgm:spPr/>
      <dgm:t>
        <a:bodyPr/>
        <a:lstStyle/>
        <a:p>
          <a:endParaRPr lang="ru-RU"/>
        </a:p>
      </dgm:t>
    </dgm:pt>
    <dgm:pt modelId="{7DE0BFD9-E107-4C6D-BB82-5FCD91F7BB7A}">
      <dgm:prSet phldrT="[Текст]"/>
      <dgm:spPr/>
      <dgm:t>
        <a:bodyPr/>
        <a:lstStyle/>
        <a:p>
          <a:r>
            <a:rPr lang="ru-RU" dirty="0" smtClean="0"/>
            <a:t>3 уровень</a:t>
          </a:r>
          <a:endParaRPr lang="ru-RU" dirty="0"/>
        </a:p>
      </dgm:t>
    </dgm:pt>
    <dgm:pt modelId="{1B38C0B7-DD78-43D2-8008-FF7CD2D7B073}" type="sibTrans" cxnId="{75836CCB-B768-4450-A1AA-961466B60EAE}">
      <dgm:prSet/>
      <dgm:spPr/>
      <dgm:t>
        <a:bodyPr/>
        <a:lstStyle/>
        <a:p>
          <a:endParaRPr lang="ru-RU"/>
        </a:p>
      </dgm:t>
    </dgm:pt>
    <dgm:pt modelId="{38006130-8FB4-43F8-BFE0-8326754A4DC2}" type="parTrans" cxnId="{75836CCB-B768-4450-A1AA-961466B60EAE}">
      <dgm:prSet/>
      <dgm:spPr/>
      <dgm:t>
        <a:bodyPr/>
        <a:lstStyle/>
        <a:p>
          <a:endParaRPr lang="ru-RU"/>
        </a:p>
      </dgm:t>
    </dgm:pt>
    <dgm:pt modelId="{724AE8C2-EA97-4002-839E-807DB7B36D38}">
      <dgm:prSet/>
      <dgm:spPr>
        <a:ln>
          <a:solidFill>
            <a:schemeClr val="bg1"/>
          </a:solidFill>
        </a:ln>
      </dgm:spPr>
      <dgm:t>
        <a:bodyPr/>
        <a:lstStyle/>
        <a:p>
          <a:endParaRPr lang="ru-RU" dirty="0"/>
        </a:p>
      </dgm:t>
    </dgm:pt>
    <dgm:pt modelId="{8CB52817-8B2B-4349-AB42-39E989809785}" type="parTrans" cxnId="{BCD5F5E2-E01C-4D3F-A151-538271DF72E5}">
      <dgm:prSet/>
      <dgm:spPr/>
      <dgm:t>
        <a:bodyPr/>
        <a:lstStyle/>
        <a:p>
          <a:endParaRPr lang="ru-RU"/>
        </a:p>
      </dgm:t>
    </dgm:pt>
    <dgm:pt modelId="{FC146189-C36F-4F74-850D-059D28612918}" type="sibTrans" cxnId="{BCD5F5E2-E01C-4D3F-A151-538271DF72E5}">
      <dgm:prSet/>
      <dgm:spPr/>
      <dgm:t>
        <a:bodyPr/>
        <a:lstStyle/>
        <a:p>
          <a:endParaRPr lang="ru-RU"/>
        </a:p>
      </dgm:t>
    </dgm:pt>
    <dgm:pt modelId="{5DD51591-43EA-42EC-ACA7-54C96F3F31D0}" type="pres">
      <dgm:prSet presAssocID="{421A6D93-1E4D-4328-99C4-1514E26B5ADB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3B0A79E4-82B6-4A15-A5E0-24B4613044C0}" type="pres">
      <dgm:prSet presAssocID="{991B740B-6DCF-4A13-8C30-9C6B352D1D8F}" presName="parentText1" presStyleLbl="node1" presStyleIdx="0" presStyleCnt="4" custScaleX="100072" custLinFactNeighborX="-10306" custLinFactNeighborY="6534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F2A80B-5FEB-4D0B-8B15-6232DB452480}" type="pres">
      <dgm:prSet presAssocID="{991B740B-6DCF-4A13-8C30-9C6B352D1D8F}" presName="childText1" presStyleLbl="solidAlignAcc1" presStyleIdx="0" presStyleCnt="3" custScaleX="123074" custScaleY="48773" custLinFactNeighborX="-32503" custLinFactNeighborY="-2330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CB6688C-9BFC-4250-9E3E-DB39E284A2A5}" type="pres">
      <dgm:prSet presAssocID="{FD8832E2-ABBB-4EC3-AA7B-162579396695}" presName="parentText2" presStyleLbl="node1" presStyleIdx="1" presStyleCnt="4" custScaleX="99520" custLinFactNeighborX="-6762" custLinFactNeighborY="8038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9AD40C9-6FCB-4750-9497-EBD6EB1736E7}" type="pres">
      <dgm:prSet presAssocID="{FD8832E2-ABBB-4EC3-AA7B-162579396695}" presName="childText2" presStyleLbl="solidAlignAcc1" presStyleIdx="1" presStyleCnt="3" custScaleX="121165" custScaleY="45689" custLinFactNeighborX="-5538" custLinFactNeighborY="-2391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0F3005-57B6-4520-BDF6-C6DDD97BC062}" type="pres">
      <dgm:prSet presAssocID="{7DE0BFD9-E107-4C6D-BB82-5FCD91F7BB7A}" presName="parentText3" presStyleLbl="node1" presStyleIdx="2" presStyleCnt="4" custScaleX="97227" custLinFactNeighborX="2001" custLinFactNeighborY="13788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127CCF-67FF-4170-AEFB-51C3B2354B2D}" type="pres">
      <dgm:prSet presAssocID="{7DE0BFD9-E107-4C6D-BB82-5FCD91F7BB7A}" presName="childText3" presStyleLbl="solidAlignAcc1" presStyleIdx="2" presStyleCnt="3" custScaleX="121389" custScaleY="61766" custLinFactNeighborX="16837" custLinFactNeighborY="-141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C53BB0-007D-4C3F-A7A4-D895186EE212}" type="pres">
      <dgm:prSet presAssocID="{572B5A0A-D46F-45CA-9373-97C8E47868D8}" presName="parentText4" presStyleLbl="node1" presStyleIdx="3" presStyleCnt="4" custScaleX="101266" custLinFactNeighborX="17365" custLinFactNeighborY="15728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DDEE828-328C-4DE5-A3FA-D2E8061CCC65}" srcId="{FD8832E2-ABBB-4EC3-AA7B-162579396695}" destId="{42ADB590-62E7-4917-A1BA-7DA63A6F3588}" srcOrd="0" destOrd="0" parTransId="{B412041D-0502-4AB0-A083-F63501F033DB}" sibTransId="{3C26457E-99DE-4A0E-B5EB-18F773FDC532}"/>
    <dgm:cxn modelId="{48FB7A68-85C3-4743-8483-8C324B267055}" srcId="{7DE0BFD9-E107-4C6D-BB82-5FCD91F7BB7A}" destId="{133B2F4F-0788-4199-ADEF-AB4EB8DBDE04}" srcOrd="0" destOrd="0" parTransId="{4EB2915E-6560-4CFB-B26F-90F2474AB599}" sibTransId="{2ADA980C-F4A9-46B6-BF0E-174041FD7C45}"/>
    <dgm:cxn modelId="{95F45A8D-97E6-4F62-B3C7-B6E4081FA5BA}" type="presOf" srcId="{991B740B-6DCF-4A13-8C30-9C6B352D1D8F}" destId="{3B0A79E4-82B6-4A15-A5E0-24B4613044C0}" srcOrd="0" destOrd="0" presId="urn:microsoft.com/office/officeart/2009/3/layout/IncreasingArrowsProcess"/>
    <dgm:cxn modelId="{38AA97D7-F3DB-4D90-AFC4-A0C74DACD965}" type="presOf" srcId="{421A6D93-1E4D-4328-99C4-1514E26B5ADB}" destId="{5DD51591-43EA-42EC-ACA7-54C96F3F31D0}" srcOrd="0" destOrd="0" presId="urn:microsoft.com/office/officeart/2009/3/layout/IncreasingArrowsProcess"/>
    <dgm:cxn modelId="{A7B20786-AB75-4F29-9A38-60DEBD9761AB}" type="presOf" srcId="{133B2F4F-0788-4199-ADEF-AB4EB8DBDE04}" destId="{C1127CCF-67FF-4170-AEFB-51C3B2354B2D}" srcOrd="0" destOrd="0" presId="urn:microsoft.com/office/officeart/2009/3/layout/IncreasingArrowsProcess"/>
    <dgm:cxn modelId="{16F7ABC7-1844-42E9-834C-473F1853C6EC}" type="presOf" srcId="{6D5082DB-0B8C-452B-8A73-F48CCC92F7A6}" destId="{ABF2A80B-5FEB-4D0B-8B15-6232DB452480}" srcOrd="0" destOrd="0" presId="urn:microsoft.com/office/officeart/2009/3/layout/IncreasingArrowsProcess"/>
    <dgm:cxn modelId="{75836CCB-B768-4450-A1AA-961466B60EAE}" srcId="{421A6D93-1E4D-4328-99C4-1514E26B5ADB}" destId="{7DE0BFD9-E107-4C6D-BB82-5FCD91F7BB7A}" srcOrd="2" destOrd="0" parTransId="{38006130-8FB4-43F8-BFE0-8326754A4DC2}" sibTransId="{1B38C0B7-DD78-43D2-8008-FF7CD2D7B073}"/>
    <dgm:cxn modelId="{E2C34A07-DE2D-49AC-9792-7439E8966A79}" type="presOf" srcId="{FD8832E2-ABBB-4EC3-AA7B-162579396695}" destId="{0CB6688C-9BFC-4250-9E3E-DB39E284A2A5}" srcOrd="0" destOrd="0" presId="urn:microsoft.com/office/officeart/2009/3/layout/IncreasingArrowsProcess"/>
    <dgm:cxn modelId="{EC7C7B74-EFB5-4011-A294-A7E4D8AD161D}" type="presOf" srcId="{572B5A0A-D46F-45CA-9373-97C8E47868D8}" destId="{94C53BB0-007D-4C3F-A7A4-D895186EE212}" srcOrd="0" destOrd="0" presId="urn:microsoft.com/office/officeart/2009/3/layout/IncreasingArrowsProcess"/>
    <dgm:cxn modelId="{6C7982DD-8B4A-45AF-9DE4-447AE0DEE9E9}" srcId="{991B740B-6DCF-4A13-8C30-9C6B352D1D8F}" destId="{6D5082DB-0B8C-452B-8A73-F48CCC92F7A6}" srcOrd="0" destOrd="0" parTransId="{FFCD9DDF-9FB6-4F9A-808B-1A92A9E97BBA}" sibTransId="{42FDF564-D9C9-411B-8498-D7D8919B7883}"/>
    <dgm:cxn modelId="{855D361D-2893-4B55-A8C3-352500CF199E}" type="presOf" srcId="{7DE0BFD9-E107-4C6D-BB82-5FCD91F7BB7A}" destId="{DE0F3005-57B6-4520-BDF6-C6DDD97BC062}" srcOrd="0" destOrd="0" presId="urn:microsoft.com/office/officeart/2009/3/layout/IncreasingArrowsProcess"/>
    <dgm:cxn modelId="{BCD5F5E2-E01C-4D3F-A151-538271DF72E5}" srcId="{FD8832E2-ABBB-4EC3-AA7B-162579396695}" destId="{724AE8C2-EA97-4002-839E-807DB7B36D38}" srcOrd="1" destOrd="0" parTransId="{8CB52817-8B2B-4349-AB42-39E989809785}" sibTransId="{FC146189-C36F-4F74-850D-059D28612918}"/>
    <dgm:cxn modelId="{9C588D9E-BE71-47C9-8CE8-F9344046363D}" srcId="{421A6D93-1E4D-4328-99C4-1514E26B5ADB}" destId="{FD8832E2-ABBB-4EC3-AA7B-162579396695}" srcOrd="1" destOrd="0" parTransId="{8D503417-ED8D-4320-8CF5-6B4FE06984AA}" sibTransId="{D62865C8-9455-4593-BF94-A36A00ABBF78}"/>
    <dgm:cxn modelId="{E50F62D8-1D0E-4B08-B3B0-911FB9F23D06}" type="presOf" srcId="{724AE8C2-EA97-4002-839E-807DB7B36D38}" destId="{09AD40C9-6FCB-4750-9497-EBD6EB1736E7}" srcOrd="0" destOrd="1" presId="urn:microsoft.com/office/officeart/2009/3/layout/IncreasingArrowsProcess"/>
    <dgm:cxn modelId="{949D2290-1778-4479-8C9F-3FEA9F8A8DEA}" srcId="{421A6D93-1E4D-4328-99C4-1514E26B5ADB}" destId="{572B5A0A-D46F-45CA-9373-97C8E47868D8}" srcOrd="3" destOrd="0" parTransId="{67CB140B-F170-4CDA-BA30-06DF8017F583}" sibTransId="{7AE6FC14-B084-48A0-A696-C71526D44F11}"/>
    <dgm:cxn modelId="{EF4A8F6C-86A9-461B-95CA-2ABBE58F1D9F}" type="presOf" srcId="{42ADB590-62E7-4917-A1BA-7DA63A6F3588}" destId="{09AD40C9-6FCB-4750-9497-EBD6EB1736E7}" srcOrd="0" destOrd="0" presId="urn:microsoft.com/office/officeart/2009/3/layout/IncreasingArrowsProcess"/>
    <dgm:cxn modelId="{BE12D6B7-BD4D-41C4-987A-7C1114483FEA}" srcId="{421A6D93-1E4D-4328-99C4-1514E26B5ADB}" destId="{991B740B-6DCF-4A13-8C30-9C6B352D1D8F}" srcOrd="0" destOrd="0" parTransId="{B114FE70-1A72-49AC-9BFB-847F0B33092D}" sibTransId="{A0586F2F-0A5B-4AA9-B809-57A9B76E2CB9}"/>
    <dgm:cxn modelId="{53CCF6E9-F85C-4B27-8902-DEC8D8F4756B}" type="presParOf" srcId="{5DD51591-43EA-42EC-ACA7-54C96F3F31D0}" destId="{3B0A79E4-82B6-4A15-A5E0-24B4613044C0}" srcOrd="0" destOrd="0" presId="urn:microsoft.com/office/officeart/2009/3/layout/IncreasingArrowsProcess"/>
    <dgm:cxn modelId="{6AC5F103-0917-491A-8152-D06E9A49C652}" type="presParOf" srcId="{5DD51591-43EA-42EC-ACA7-54C96F3F31D0}" destId="{ABF2A80B-5FEB-4D0B-8B15-6232DB452480}" srcOrd="1" destOrd="0" presId="urn:microsoft.com/office/officeart/2009/3/layout/IncreasingArrowsProcess"/>
    <dgm:cxn modelId="{9BAF654C-6E33-490A-85EC-C4348C41F6E9}" type="presParOf" srcId="{5DD51591-43EA-42EC-ACA7-54C96F3F31D0}" destId="{0CB6688C-9BFC-4250-9E3E-DB39E284A2A5}" srcOrd="2" destOrd="0" presId="urn:microsoft.com/office/officeart/2009/3/layout/IncreasingArrowsProcess"/>
    <dgm:cxn modelId="{95AA9535-1236-45EC-B9B1-247DA1536523}" type="presParOf" srcId="{5DD51591-43EA-42EC-ACA7-54C96F3F31D0}" destId="{09AD40C9-6FCB-4750-9497-EBD6EB1736E7}" srcOrd="3" destOrd="0" presId="urn:microsoft.com/office/officeart/2009/3/layout/IncreasingArrowsProcess"/>
    <dgm:cxn modelId="{A4FF920E-596E-4253-867E-A83E7F74AC7D}" type="presParOf" srcId="{5DD51591-43EA-42EC-ACA7-54C96F3F31D0}" destId="{DE0F3005-57B6-4520-BDF6-C6DDD97BC062}" srcOrd="4" destOrd="0" presId="urn:microsoft.com/office/officeart/2009/3/layout/IncreasingArrowsProcess"/>
    <dgm:cxn modelId="{3B711B1A-34D0-4BF5-BA76-86CB8E0F68A6}" type="presParOf" srcId="{5DD51591-43EA-42EC-ACA7-54C96F3F31D0}" destId="{C1127CCF-67FF-4170-AEFB-51C3B2354B2D}" srcOrd="5" destOrd="0" presId="urn:microsoft.com/office/officeart/2009/3/layout/IncreasingArrowsProcess"/>
    <dgm:cxn modelId="{43B34259-3F4F-426F-A1D1-7C824BD6234C}" type="presParOf" srcId="{5DD51591-43EA-42EC-ACA7-54C96F3F31D0}" destId="{94C53BB0-007D-4C3F-A7A4-D895186EE212}" srcOrd="6" destOrd="0" presId="urn:microsoft.com/office/officeart/2009/3/layout/IncreasingArrowsProcess"/>
  </dgm:cxnLst>
  <dgm:bg/>
  <dgm:whole>
    <a:ln>
      <a:solidFill>
        <a:schemeClr val="bg1"/>
      </a:solidFill>
    </a:ln>
  </dgm:whole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153F561-2C97-4A53-B7F3-F0735B2F9547}" type="doc">
      <dgm:prSet loTypeId="urn:microsoft.com/office/officeart/2005/8/layout/gear1" loCatId="cycle" qsTypeId="urn:microsoft.com/office/officeart/2005/8/quickstyle/simple1" qsCatId="simple" csTypeId="urn:microsoft.com/office/officeart/2005/8/colors/accent1_2" csCatId="accent1" phldr="1"/>
      <dgm:spPr/>
    </dgm:pt>
    <dgm:pt modelId="{928565C7-0103-45B8-8162-0229BF5B84D2}">
      <dgm:prSet phldrT="[Текст]" custT="1"/>
      <dgm:spPr/>
      <dgm:t>
        <a:bodyPr/>
        <a:lstStyle/>
        <a:p>
          <a:pPr algn="ctr"/>
          <a:r>
            <a:rPr lang="ru-RU" sz="1800" b="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Качество</a:t>
          </a:r>
          <a:endParaRPr lang="ru-RU" sz="1800" b="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A149741-9E40-47DE-9BC1-903D1201E717}" type="parTrans" cxnId="{C7AE2985-5F2A-49C5-A15C-A8C15FD741D1}">
      <dgm:prSet/>
      <dgm:spPr/>
      <dgm:t>
        <a:bodyPr/>
        <a:lstStyle/>
        <a:p>
          <a:pPr algn="ctr"/>
          <a:endParaRPr lang="ru-RU"/>
        </a:p>
      </dgm:t>
    </dgm:pt>
    <dgm:pt modelId="{ACEF3778-5126-48D0-8237-E99574F335BB}" type="sibTrans" cxnId="{C7AE2985-5F2A-49C5-A15C-A8C15FD741D1}">
      <dgm:prSet/>
      <dgm:spPr/>
      <dgm:t>
        <a:bodyPr/>
        <a:lstStyle/>
        <a:p>
          <a:pPr algn="ctr"/>
          <a:endParaRPr lang="ru-RU"/>
        </a:p>
      </dgm:t>
    </dgm:pt>
    <dgm:pt modelId="{05F313D6-7750-445F-83B5-3B47389228BE}">
      <dgm:prSet phldrT="[Текст]"/>
      <dgm:spPr/>
      <dgm:t>
        <a:bodyPr/>
        <a:lstStyle/>
        <a:p>
          <a:pPr algn="ctr"/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Анализ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1D6D764-41FF-4C7E-AC87-D01D7090EF70}" type="parTrans" cxnId="{71107869-51F6-45AA-B616-721D5C35EAB9}">
      <dgm:prSet/>
      <dgm:spPr/>
      <dgm:t>
        <a:bodyPr/>
        <a:lstStyle/>
        <a:p>
          <a:pPr algn="ctr"/>
          <a:endParaRPr lang="ru-RU"/>
        </a:p>
      </dgm:t>
    </dgm:pt>
    <dgm:pt modelId="{F4DB7C0C-6283-46B3-A771-FE454B97C340}" type="sibTrans" cxnId="{71107869-51F6-45AA-B616-721D5C35EAB9}">
      <dgm:prSet/>
      <dgm:spPr/>
      <dgm:t>
        <a:bodyPr/>
        <a:lstStyle/>
        <a:p>
          <a:pPr algn="ctr"/>
          <a:endParaRPr lang="ru-RU"/>
        </a:p>
      </dgm:t>
    </dgm:pt>
    <dgm:pt modelId="{D456C8A3-81E5-4D3D-BCB5-D00F241785DA}">
      <dgm:prSet phldrT="[Текст]"/>
      <dgm:spPr/>
      <dgm:t>
        <a:bodyPr/>
        <a:lstStyle/>
        <a:p>
          <a:pPr algn="ctr"/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Контроль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BB03F53-62EA-4C6E-8722-B5BCCD0A4EC4}" type="parTrans" cxnId="{33FD750E-2628-4009-9459-6B625B9361DC}">
      <dgm:prSet/>
      <dgm:spPr/>
      <dgm:t>
        <a:bodyPr/>
        <a:lstStyle/>
        <a:p>
          <a:pPr algn="ctr"/>
          <a:endParaRPr lang="ru-RU"/>
        </a:p>
      </dgm:t>
    </dgm:pt>
    <dgm:pt modelId="{20DD431B-39B1-403E-9FD0-0C4687EAA14C}" type="sibTrans" cxnId="{33FD750E-2628-4009-9459-6B625B9361DC}">
      <dgm:prSet/>
      <dgm:spPr/>
      <dgm:t>
        <a:bodyPr/>
        <a:lstStyle/>
        <a:p>
          <a:pPr algn="ctr"/>
          <a:endParaRPr lang="ru-RU"/>
        </a:p>
      </dgm:t>
    </dgm:pt>
    <dgm:pt modelId="{20A394E0-4322-44AA-87CE-D209AB4A1CAD}" type="pres">
      <dgm:prSet presAssocID="{A153F561-2C97-4A53-B7F3-F0735B2F9547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AC9235E6-7C04-4859-B10F-578DA7CBE14B}" type="pres">
      <dgm:prSet presAssocID="{928565C7-0103-45B8-8162-0229BF5B84D2}" presName="gear1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704C33F-EC99-443B-8D6A-28615723361D}" type="pres">
      <dgm:prSet presAssocID="{928565C7-0103-45B8-8162-0229BF5B84D2}" presName="gear1srcNode" presStyleLbl="node1" presStyleIdx="0" presStyleCnt="3"/>
      <dgm:spPr/>
      <dgm:t>
        <a:bodyPr/>
        <a:lstStyle/>
        <a:p>
          <a:endParaRPr lang="ru-RU"/>
        </a:p>
      </dgm:t>
    </dgm:pt>
    <dgm:pt modelId="{40638E2C-74F6-4671-8CB4-16CF2C32DA30}" type="pres">
      <dgm:prSet presAssocID="{928565C7-0103-45B8-8162-0229BF5B84D2}" presName="gear1dstNode" presStyleLbl="node1" presStyleIdx="0" presStyleCnt="3"/>
      <dgm:spPr/>
      <dgm:t>
        <a:bodyPr/>
        <a:lstStyle/>
        <a:p>
          <a:endParaRPr lang="ru-RU"/>
        </a:p>
      </dgm:t>
    </dgm:pt>
    <dgm:pt modelId="{8426AB17-F034-464B-803B-2CCBD27E298D}" type="pres">
      <dgm:prSet presAssocID="{05F313D6-7750-445F-83B5-3B47389228BE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B35FA0-3B1F-447F-B3DC-E751B9AD9665}" type="pres">
      <dgm:prSet presAssocID="{05F313D6-7750-445F-83B5-3B47389228BE}" presName="gear2srcNode" presStyleLbl="node1" presStyleIdx="1" presStyleCnt="3"/>
      <dgm:spPr/>
      <dgm:t>
        <a:bodyPr/>
        <a:lstStyle/>
        <a:p>
          <a:endParaRPr lang="ru-RU"/>
        </a:p>
      </dgm:t>
    </dgm:pt>
    <dgm:pt modelId="{9179FABD-9886-4CEE-B0E8-4A73A3910C77}" type="pres">
      <dgm:prSet presAssocID="{05F313D6-7750-445F-83B5-3B47389228BE}" presName="gear2dstNode" presStyleLbl="node1" presStyleIdx="1" presStyleCnt="3"/>
      <dgm:spPr/>
      <dgm:t>
        <a:bodyPr/>
        <a:lstStyle/>
        <a:p>
          <a:endParaRPr lang="ru-RU"/>
        </a:p>
      </dgm:t>
    </dgm:pt>
    <dgm:pt modelId="{3199D56A-B04B-4B33-B0AE-D1B30ED5AEBD}" type="pres">
      <dgm:prSet presAssocID="{D456C8A3-81E5-4D3D-BCB5-D00F241785DA}" presName="gear3" presStyleLbl="node1" presStyleIdx="2" presStyleCnt="3"/>
      <dgm:spPr/>
      <dgm:t>
        <a:bodyPr/>
        <a:lstStyle/>
        <a:p>
          <a:endParaRPr lang="ru-RU"/>
        </a:p>
      </dgm:t>
    </dgm:pt>
    <dgm:pt modelId="{58EAB7BF-FA08-44D9-A56A-28E812DE1618}" type="pres">
      <dgm:prSet presAssocID="{D456C8A3-81E5-4D3D-BCB5-D00F241785DA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51CD367-E891-444A-B06D-ACC1455D7A55}" type="pres">
      <dgm:prSet presAssocID="{D456C8A3-81E5-4D3D-BCB5-D00F241785DA}" presName="gear3srcNode" presStyleLbl="node1" presStyleIdx="2" presStyleCnt="3"/>
      <dgm:spPr/>
      <dgm:t>
        <a:bodyPr/>
        <a:lstStyle/>
        <a:p>
          <a:endParaRPr lang="ru-RU"/>
        </a:p>
      </dgm:t>
    </dgm:pt>
    <dgm:pt modelId="{0F5CD890-DEF2-4C78-8EFC-15F635E0ED0F}" type="pres">
      <dgm:prSet presAssocID="{D456C8A3-81E5-4D3D-BCB5-D00F241785DA}" presName="gear3dstNode" presStyleLbl="node1" presStyleIdx="2" presStyleCnt="3"/>
      <dgm:spPr/>
      <dgm:t>
        <a:bodyPr/>
        <a:lstStyle/>
        <a:p>
          <a:endParaRPr lang="ru-RU"/>
        </a:p>
      </dgm:t>
    </dgm:pt>
    <dgm:pt modelId="{C3D3A2FC-C594-48D1-A8E3-0291B1A675FF}" type="pres">
      <dgm:prSet presAssocID="{ACEF3778-5126-48D0-8237-E99574F335BB}" presName="connector1" presStyleLbl="sibTrans2D1" presStyleIdx="0" presStyleCnt="3"/>
      <dgm:spPr/>
      <dgm:t>
        <a:bodyPr/>
        <a:lstStyle/>
        <a:p>
          <a:endParaRPr lang="ru-RU"/>
        </a:p>
      </dgm:t>
    </dgm:pt>
    <dgm:pt modelId="{94971A12-1A89-4460-8FE5-C64332AEDCD1}" type="pres">
      <dgm:prSet presAssocID="{F4DB7C0C-6283-46B3-A771-FE454B97C340}" presName="connector2" presStyleLbl="sibTrans2D1" presStyleIdx="1" presStyleCnt="3"/>
      <dgm:spPr/>
      <dgm:t>
        <a:bodyPr/>
        <a:lstStyle/>
        <a:p>
          <a:endParaRPr lang="ru-RU"/>
        </a:p>
      </dgm:t>
    </dgm:pt>
    <dgm:pt modelId="{9B1F8C10-42F5-4FB7-BFE9-1B46624FCEA7}" type="pres">
      <dgm:prSet presAssocID="{20DD431B-39B1-403E-9FD0-0C4687EAA14C}" presName="connector3" presStyleLbl="sibTrans2D1" presStyleIdx="2" presStyleCnt="3"/>
      <dgm:spPr/>
      <dgm:t>
        <a:bodyPr/>
        <a:lstStyle/>
        <a:p>
          <a:endParaRPr lang="ru-RU"/>
        </a:p>
      </dgm:t>
    </dgm:pt>
  </dgm:ptLst>
  <dgm:cxnLst>
    <dgm:cxn modelId="{E65CAF30-063F-4CDE-A4A2-76695A21846A}" type="presOf" srcId="{ACEF3778-5126-48D0-8237-E99574F335BB}" destId="{C3D3A2FC-C594-48D1-A8E3-0291B1A675FF}" srcOrd="0" destOrd="0" presId="urn:microsoft.com/office/officeart/2005/8/layout/gear1"/>
    <dgm:cxn modelId="{07164F39-606C-4CC2-87AD-2FF3E2D9828D}" type="presOf" srcId="{928565C7-0103-45B8-8162-0229BF5B84D2}" destId="{40638E2C-74F6-4671-8CB4-16CF2C32DA30}" srcOrd="2" destOrd="0" presId="urn:microsoft.com/office/officeart/2005/8/layout/gear1"/>
    <dgm:cxn modelId="{51A13E6C-4A46-4451-857C-F231DF49B3F6}" type="presOf" srcId="{05F313D6-7750-445F-83B5-3B47389228BE}" destId="{8426AB17-F034-464B-803B-2CCBD27E298D}" srcOrd="0" destOrd="0" presId="urn:microsoft.com/office/officeart/2005/8/layout/gear1"/>
    <dgm:cxn modelId="{C7AE2985-5F2A-49C5-A15C-A8C15FD741D1}" srcId="{A153F561-2C97-4A53-B7F3-F0735B2F9547}" destId="{928565C7-0103-45B8-8162-0229BF5B84D2}" srcOrd="0" destOrd="0" parTransId="{DA149741-9E40-47DE-9BC1-903D1201E717}" sibTransId="{ACEF3778-5126-48D0-8237-E99574F335BB}"/>
    <dgm:cxn modelId="{E5924C0E-150F-4F97-A70C-4C2ACAFBDD6F}" type="presOf" srcId="{D456C8A3-81E5-4D3D-BCB5-D00F241785DA}" destId="{58EAB7BF-FA08-44D9-A56A-28E812DE1618}" srcOrd="1" destOrd="0" presId="urn:microsoft.com/office/officeart/2005/8/layout/gear1"/>
    <dgm:cxn modelId="{4294617A-0F33-4956-8108-0C7CCFAF668E}" type="presOf" srcId="{928565C7-0103-45B8-8162-0229BF5B84D2}" destId="{5704C33F-EC99-443B-8D6A-28615723361D}" srcOrd="1" destOrd="0" presId="urn:microsoft.com/office/officeart/2005/8/layout/gear1"/>
    <dgm:cxn modelId="{525CF466-4C0D-41A2-9151-EF8DF77FAFB4}" type="presOf" srcId="{928565C7-0103-45B8-8162-0229BF5B84D2}" destId="{AC9235E6-7C04-4859-B10F-578DA7CBE14B}" srcOrd="0" destOrd="0" presId="urn:microsoft.com/office/officeart/2005/8/layout/gear1"/>
    <dgm:cxn modelId="{68950A29-1CAE-4B33-9968-F353DF129263}" type="presOf" srcId="{D456C8A3-81E5-4D3D-BCB5-D00F241785DA}" destId="{C51CD367-E891-444A-B06D-ACC1455D7A55}" srcOrd="2" destOrd="0" presId="urn:microsoft.com/office/officeart/2005/8/layout/gear1"/>
    <dgm:cxn modelId="{3F55EFBA-945D-4F17-956B-C08E20AE1C43}" type="presOf" srcId="{D456C8A3-81E5-4D3D-BCB5-D00F241785DA}" destId="{3199D56A-B04B-4B33-B0AE-D1B30ED5AEBD}" srcOrd="0" destOrd="0" presId="urn:microsoft.com/office/officeart/2005/8/layout/gear1"/>
    <dgm:cxn modelId="{D61E32C8-6212-4984-8AF5-94C1F5105950}" type="presOf" srcId="{20DD431B-39B1-403E-9FD0-0C4687EAA14C}" destId="{9B1F8C10-42F5-4FB7-BFE9-1B46624FCEA7}" srcOrd="0" destOrd="0" presId="urn:microsoft.com/office/officeart/2005/8/layout/gear1"/>
    <dgm:cxn modelId="{DBB70B87-01F8-44B9-93D3-2CAFC5686B8A}" type="presOf" srcId="{D456C8A3-81E5-4D3D-BCB5-D00F241785DA}" destId="{0F5CD890-DEF2-4C78-8EFC-15F635E0ED0F}" srcOrd="3" destOrd="0" presId="urn:microsoft.com/office/officeart/2005/8/layout/gear1"/>
    <dgm:cxn modelId="{5A41C8B2-0840-4214-A9EA-235DCB8FEC50}" type="presOf" srcId="{05F313D6-7750-445F-83B5-3B47389228BE}" destId="{FAB35FA0-3B1F-447F-B3DC-E751B9AD9665}" srcOrd="1" destOrd="0" presId="urn:microsoft.com/office/officeart/2005/8/layout/gear1"/>
    <dgm:cxn modelId="{EE3E8C3F-730D-4B3B-AAB4-F78D8A9DB4BF}" type="presOf" srcId="{F4DB7C0C-6283-46B3-A771-FE454B97C340}" destId="{94971A12-1A89-4460-8FE5-C64332AEDCD1}" srcOrd="0" destOrd="0" presId="urn:microsoft.com/office/officeart/2005/8/layout/gear1"/>
    <dgm:cxn modelId="{AB16253A-A36E-476D-8351-233F28290912}" type="presOf" srcId="{05F313D6-7750-445F-83B5-3B47389228BE}" destId="{9179FABD-9886-4CEE-B0E8-4A73A3910C77}" srcOrd="2" destOrd="0" presId="urn:microsoft.com/office/officeart/2005/8/layout/gear1"/>
    <dgm:cxn modelId="{15FDA0BB-E129-461A-A8F7-0327F20DC8A7}" type="presOf" srcId="{A153F561-2C97-4A53-B7F3-F0735B2F9547}" destId="{20A394E0-4322-44AA-87CE-D209AB4A1CAD}" srcOrd="0" destOrd="0" presId="urn:microsoft.com/office/officeart/2005/8/layout/gear1"/>
    <dgm:cxn modelId="{33FD750E-2628-4009-9459-6B625B9361DC}" srcId="{A153F561-2C97-4A53-B7F3-F0735B2F9547}" destId="{D456C8A3-81E5-4D3D-BCB5-D00F241785DA}" srcOrd="2" destOrd="0" parTransId="{BBB03F53-62EA-4C6E-8722-B5BCCD0A4EC4}" sibTransId="{20DD431B-39B1-403E-9FD0-0C4687EAA14C}"/>
    <dgm:cxn modelId="{71107869-51F6-45AA-B616-721D5C35EAB9}" srcId="{A153F561-2C97-4A53-B7F3-F0735B2F9547}" destId="{05F313D6-7750-445F-83B5-3B47389228BE}" srcOrd="1" destOrd="0" parTransId="{31D6D764-41FF-4C7E-AC87-D01D7090EF70}" sibTransId="{F4DB7C0C-6283-46B3-A771-FE454B97C340}"/>
    <dgm:cxn modelId="{647A65A0-15B5-4522-B1D1-24936FA0B10C}" type="presParOf" srcId="{20A394E0-4322-44AA-87CE-D209AB4A1CAD}" destId="{AC9235E6-7C04-4859-B10F-578DA7CBE14B}" srcOrd="0" destOrd="0" presId="urn:microsoft.com/office/officeart/2005/8/layout/gear1"/>
    <dgm:cxn modelId="{FF27E3BB-896A-43DA-8D73-2AB457C068BB}" type="presParOf" srcId="{20A394E0-4322-44AA-87CE-D209AB4A1CAD}" destId="{5704C33F-EC99-443B-8D6A-28615723361D}" srcOrd="1" destOrd="0" presId="urn:microsoft.com/office/officeart/2005/8/layout/gear1"/>
    <dgm:cxn modelId="{0F0B8D17-7797-4DFF-8CD3-39D9A5373B71}" type="presParOf" srcId="{20A394E0-4322-44AA-87CE-D209AB4A1CAD}" destId="{40638E2C-74F6-4671-8CB4-16CF2C32DA30}" srcOrd="2" destOrd="0" presId="urn:microsoft.com/office/officeart/2005/8/layout/gear1"/>
    <dgm:cxn modelId="{999E6321-0B97-4A71-A6B1-432A3394DC79}" type="presParOf" srcId="{20A394E0-4322-44AA-87CE-D209AB4A1CAD}" destId="{8426AB17-F034-464B-803B-2CCBD27E298D}" srcOrd="3" destOrd="0" presId="urn:microsoft.com/office/officeart/2005/8/layout/gear1"/>
    <dgm:cxn modelId="{31A802C4-EEEC-47CE-A976-D2288B9FE61F}" type="presParOf" srcId="{20A394E0-4322-44AA-87CE-D209AB4A1CAD}" destId="{FAB35FA0-3B1F-447F-B3DC-E751B9AD9665}" srcOrd="4" destOrd="0" presId="urn:microsoft.com/office/officeart/2005/8/layout/gear1"/>
    <dgm:cxn modelId="{18812E4B-30D1-41EC-BCE6-123ACE67A7EA}" type="presParOf" srcId="{20A394E0-4322-44AA-87CE-D209AB4A1CAD}" destId="{9179FABD-9886-4CEE-B0E8-4A73A3910C77}" srcOrd="5" destOrd="0" presId="urn:microsoft.com/office/officeart/2005/8/layout/gear1"/>
    <dgm:cxn modelId="{164FE8A9-72C9-432F-B13B-08D6D91A3AFC}" type="presParOf" srcId="{20A394E0-4322-44AA-87CE-D209AB4A1CAD}" destId="{3199D56A-B04B-4B33-B0AE-D1B30ED5AEBD}" srcOrd="6" destOrd="0" presId="urn:microsoft.com/office/officeart/2005/8/layout/gear1"/>
    <dgm:cxn modelId="{FEC6090C-8DFC-488B-A33D-23F4735307E1}" type="presParOf" srcId="{20A394E0-4322-44AA-87CE-D209AB4A1CAD}" destId="{58EAB7BF-FA08-44D9-A56A-28E812DE1618}" srcOrd="7" destOrd="0" presId="urn:microsoft.com/office/officeart/2005/8/layout/gear1"/>
    <dgm:cxn modelId="{753EDBC7-9B6C-4BBF-9499-546885A24BB8}" type="presParOf" srcId="{20A394E0-4322-44AA-87CE-D209AB4A1CAD}" destId="{C51CD367-E891-444A-B06D-ACC1455D7A55}" srcOrd="8" destOrd="0" presId="urn:microsoft.com/office/officeart/2005/8/layout/gear1"/>
    <dgm:cxn modelId="{1466B1E1-71D7-4A6F-967F-3BE826325A84}" type="presParOf" srcId="{20A394E0-4322-44AA-87CE-D209AB4A1CAD}" destId="{0F5CD890-DEF2-4C78-8EFC-15F635E0ED0F}" srcOrd="9" destOrd="0" presId="urn:microsoft.com/office/officeart/2005/8/layout/gear1"/>
    <dgm:cxn modelId="{5F711DEB-2C23-4F4D-B277-B2F6786ED399}" type="presParOf" srcId="{20A394E0-4322-44AA-87CE-D209AB4A1CAD}" destId="{C3D3A2FC-C594-48D1-A8E3-0291B1A675FF}" srcOrd="10" destOrd="0" presId="urn:microsoft.com/office/officeart/2005/8/layout/gear1"/>
    <dgm:cxn modelId="{765C44E5-7864-4578-B71F-96C155D2D110}" type="presParOf" srcId="{20A394E0-4322-44AA-87CE-D209AB4A1CAD}" destId="{94971A12-1A89-4460-8FE5-C64332AEDCD1}" srcOrd="11" destOrd="0" presId="urn:microsoft.com/office/officeart/2005/8/layout/gear1"/>
    <dgm:cxn modelId="{0E1BC7D6-0F95-4BFB-A13D-81D08A17ADDE}" type="presParOf" srcId="{20A394E0-4322-44AA-87CE-D209AB4A1CAD}" destId="{9B1F8C10-42F5-4FB7-BFE9-1B46624FCEA7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2E702E6-5609-46A8-95AF-7EF6996CF4FD}" type="doc">
      <dgm:prSet loTypeId="urn:microsoft.com/office/officeart/2005/8/layout/hierarchy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F420438-93B4-47AE-8EA1-D7F2F5C60F87}">
      <dgm:prSet phldrT="[Текст]"/>
      <dgm:spPr/>
      <dgm:t>
        <a:bodyPr/>
        <a:lstStyle/>
        <a:p>
          <a:r>
            <a:rPr lang="ru-RU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Рабочий план контрольного мероприятия</a:t>
          </a:r>
          <a:endParaRPr lang="ru-RU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21C6D35-E90F-49C5-A3C6-62E1D9553938}" type="parTrans" cxnId="{0D23CC5E-1294-4ABA-BBC4-290BE48274EB}">
      <dgm:prSet/>
      <dgm:spPr/>
      <dgm:t>
        <a:bodyPr/>
        <a:lstStyle/>
        <a:p>
          <a:endParaRPr lang="ru-RU"/>
        </a:p>
      </dgm:t>
    </dgm:pt>
    <dgm:pt modelId="{626B052D-40CC-4DC3-9945-6EAF8BC5CB01}" type="sibTrans" cxnId="{0D23CC5E-1294-4ABA-BBC4-290BE48274EB}">
      <dgm:prSet/>
      <dgm:spPr/>
      <dgm:t>
        <a:bodyPr/>
        <a:lstStyle/>
        <a:p>
          <a:endParaRPr lang="ru-RU"/>
        </a:p>
      </dgm:t>
    </dgm:pt>
    <dgm:pt modelId="{4A405134-78EA-4F98-8A8F-31DE574A8167}">
      <dgm:prSet phldrT="[Текст]"/>
      <dgm:spPr/>
      <dgm:t>
        <a:bodyPr/>
        <a:lstStyle/>
        <a:p>
          <a:r>
            <a:rPr lang="ru-RU" dirty="0" smtClean="0"/>
            <a:t>- отражение сроков выполнения контрольных действий</a:t>
          </a:r>
          <a:endParaRPr lang="ru-RU" dirty="0"/>
        </a:p>
      </dgm:t>
    </dgm:pt>
    <dgm:pt modelId="{2643040E-6AEC-4043-BE8F-6613438EF146}" type="parTrans" cxnId="{322839B9-C2AC-4624-BBA4-D4C40CBBA16E}">
      <dgm:prSet/>
      <dgm:spPr/>
      <dgm:t>
        <a:bodyPr/>
        <a:lstStyle/>
        <a:p>
          <a:endParaRPr lang="ru-RU"/>
        </a:p>
      </dgm:t>
    </dgm:pt>
    <dgm:pt modelId="{B074F49E-DE7B-4AF3-9B0C-771AB30A12F7}" type="sibTrans" cxnId="{322839B9-C2AC-4624-BBA4-D4C40CBBA16E}">
      <dgm:prSet/>
      <dgm:spPr/>
      <dgm:t>
        <a:bodyPr/>
        <a:lstStyle/>
        <a:p>
          <a:endParaRPr lang="ru-RU"/>
        </a:p>
      </dgm:t>
    </dgm:pt>
    <dgm:pt modelId="{06BF7A70-42AE-4106-9416-10DDB55E0A44}">
      <dgm:prSet phldrT="[Текст]"/>
      <dgm:spPr/>
      <dgm:t>
        <a:bodyPr/>
        <a:lstStyle/>
        <a:p>
          <a:r>
            <a:rPr lang="ru-RU" dirty="0" smtClean="0"/>
            <a:t>- отражение фактических затрат на выполнение контрольных действий </a:t>
          </a:r>
          <a:endParaRPr lang="ru-RU" dirty="0"/>
        </a:p>
      </dgm:t>
    </dgm:pt>
    <dgm:pt modelId="{A7C5E95C-3556-4F65-92BE-EA2474860205}" type="parTrans" cxnId="{88DC70CB-41E1-4A9C-A59F-8F2D6C3A2FA1}">
      <dgm:prSet/>
      <dgm:spPr/>
      <dgm:t>
        <a:bodyPr/>
        <a:lstStyle/>
        <a:p>
          <a:endParaRPr lang="ru-RU"/>
        </a:p>
      </dgm:t>
    </dgm:pt>
    <dgm:pt modelId="{652CC88F-F355-4744-92AB-5DFFA0041377}" type="sibTrans" cxnId="{88DC70CB-41E1-4A9C-A59F-8F2D6C3A2FA1}">
      <dgm:prSet/>
      <dgm:spPr/>
      <dgm:t>
        <a:bodyPr/>
        <a:lstStyle/>
        <a:p>
          <a:endParaRPr lang="ru-RU"/>
        </a:p>
      </dgm:t>
    </dgm:pt>
    <dgm:pt modelId="{82076858-97CA-4490-977E-2A843815E909}">
      <dgm:prSet phldrT="[Текст]"/>
      <dgm:spPr/>
      <dgm:t>
        <a:bodyPr/>
        <a:lstStyle/>
        <a:p>
          <a:r>
            <a: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Электронный образ контрольного мероприятия </a:t>
          </a:r>
          <a:br>
            <a: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</a:br>
          <a:r>
            <a: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(паспорт проверки)</a:t>
          </a:r>
          <a:endParaRPr lang="ru-RU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05F31F8-77D0-4920-8370-2EC123C44AF0}" type="parTrans" cxnId="{45B8D5B2-2EC9-436E-9C08-C573A717532C}">
      <dgm:prSet/>
      <dgm:spPr/>
      <dgm:t>
        <a:bodyPr/>
        <a:lstStyle/>
        <a:p>
          <a:endParaRPr lang="ru-RU"/>
        </a:p>
      </dgm:t>
    </dgm:pt>
    <dgm:pt modelId="{B4A1DBA6-50AA-4466-BA72-A16C87132FBC}" type="sibTrans" cxnId="{45B8D5B2-2EC9-436E-9C08-C573A717532C}">
      <dgm:prSet/>
      <dgm:spPr/>
      <dgm:t>
        <a:bodyPr/>
        <a:lstStyle/>
        <a:p>
          <a:endParaRPr lang="ru-RU"/>
        </a:p>
      </dgm:t>
    </dgm:pt>
    <dgm:pt modelId="{AE5A14C3-25B5-4F28-88C5-B8184E45FF79}">
      <dgm:prSet phldrT="[Текст]"/>
      <dgm:spPr/>
      <dgm:t>
        <a:bodyPr/>
        <a:lstStyle/>
        <a:p>
          <a:r>
            <a:rPr lang="ru-RU" dirty="0" smtClean="0"/>
            <a:t>- отражение информации, находящейся в открытом доступе, для проведения контрольных мероприятий </a:t>
          </a:r>
          <a:endParaRPr lang="ru-RU" dirty="0"/>
        </a:p>
      </dgm:t>
    </dgm:pt>
    <dgm:pt modelId="{EAC6AAD8-A51A-44D1-A3C4-65D6B80D4E48}" type="parTrans" cxnId="{E5347EBE-9A6E-439C-99F0-A95680AF2068}">
      <dgm:prSet/>
      <dgm:spPr/>
      <dgm:t>
        <a:bodyPr/>
        <a:lstStyle/>
        <a:p>
          <a:endParaRPr lang="ru-RU"/>
        </a:p>
      </dgm:t>
    </dgm:pt>
    <dgm:pt modelId="{FE3ED822-F318-404B-8788-C4CFAE7D8E3E}" type="sibTrans" cxnId="{E5347EBE-9A6E-439C-99F0-A95680AF2068}">
      <dgm:prSet/>
      <dgm:spPr/>
      <dgm:t>
        <a:bodyPr/>
        <a:lstStyle/>
        <a:p>
          <a:endParaRPr lang="ru-RU"/>
        </a:p>
      </dgm:t>
    </dgm:pt>
    <dgm:pt modelId="{B762A156-7D19-43A6-9079-F72202529FFF}">
      <dgm:prSet phldrT="[Текст]"/>
      <dgm:spPr/>
      <dgm:t>
        <a:bodyPr/>
        <a:lstStyle/>
        <a:p>
          <a:r>
            <a:rPr lang="ru-RU" dirty="0" smtClean="0"/>
            <a:t>- отражение выявленных нарушений</a:t>
          </a:r>
          <a:endParaRPr lang="ru-RU" dirty="0"/>
        </a:p>
      </dgm:t>
    </dgm:pt>
    <dgm:pt modelId="{89902E8B-D794-4C34-A5A6-27468E11DF17}" type="parTrans" cxnId="{5B0EA757-CD0B-4CA3-9F79-2ED8F64534E3}">
      <dgm:prSet/>
      <dgm:spPr/>
      <dgm:t>
        <a:bodyPr/>
        <a:lstStyle/>
        <a:p>
          <a:endParaRPr lang="ru-RU"/>
        </a:p>
      </dgm:t>
    </dgm:pt>
    <dgm:pt modelId="{EB683833-8BE7-4316-8720-67BCDC9376A3}" type="sibTrans" cxnId="{5B0EA757-CD0B-4CA3-9F79-2ED8F64534E3}">
      <dgm:prSet/>
      <dgm:spPr/>
      <dgm:t>
        <a:bodyPr/>
        <a:lstStyle/>
        <a:p>
          <a:endParaRPr lang="ru-RU"/>
        </a:p>
      </dgm:t>
    </dgm:pt>
    <dgm:pt modelId="{D6FCF368-B433-41F2-ADBE-3AF3F4020AEF}" type="pres">
      <dgm:prSet presAssocID="{82E702E6-5609-46A8-95AF-7EF6996CF4FD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F9A09B64-BA67-49EB-8A50-A9679E0ECC07}" type="pres">
      <dgm:prSet presAssocID="{8F420438-93B4-47AE-8EA1-D7F2F5C60F87}" presName="root" presStyleCnt="0"/>
      <dgm:spPr/>
    </dgm:pt>
    <dgm:pt modelId="{1F6F5303-B468-4D12-B18A-F0E21D3413DA}" type="pres">
      <dgm:prSet presAssocID="{8F420438-93B4-47AE-8EA1-D7F2F5C60F87}" presName="rootComposite" presStyleCnt="0"/>
      <dgm:spPr/>
    </dgm:pt>
    <dgm:pt modelId="{5CD7C9BD-793C-4C84-BC85-D036749A6372}" type="pres">
      <dgm:prSet presAssocID="{8F420438-93B4-47AE-8EA1-D7F2F5C60F87}" presName="rootText" presStyleLbl="node1" presStyleIdx="0" presStyleCnt="2" custScaleX="116457" custLinFactNeighborX="-2701" custLinFactNeighborY="8040"/>
      <dgm:spPr/>
      <dgm:t>
        <a:bodyPr/>
        <a:lstStyle/>
        <a:p>
          <a:endParaRPr lang="ru-RU"/>
        </a:p>
      </dgm:t>
    </dgm:pt>
    <dgm:pt modelId="{38654D9C-F8F6-4690-AC43-AC106125CBA5}" type="pres">
      <dgm:prSet presAssocID="{8F420438-93B4-47AE-8EA1-D7F2F5C60F87}" presName="rootConnector" presStyleLbl="node1" presStyleIdx="0" presStyleCnt="2"/>
      <dgm:spPr/>
      <dgm:t>
        <a:bodyPr/>
        <a:lstStyle/>
        <a:p>
          <a:endParaRPr lang="ru-RU"/>
        </a:p>
      </dgm:t>
    </dgm:pt>
    <dgm:pt modelId="{BEBDBF4D-6D89-4609-B8E0-8C5BDBD32DCD}" type="pres">
      <dgm:prSet presAssocID="{8F420438-93B4-47AE-8EA1-D7F2F5C60F87}" presName="childShape" presStyleCnt="0"/>
      <dgm:spPr/>
    </dgm:pt>
    <dgm:pt modelId="{EF73A05C-4B76-49F5-8101-6EE94DFB72E2}" type="pres">
      <dgm:prSet presAssocID="{2643040E-6AEC-4043-BE8F-6613438EF146}" presName="Name13" presStyleLbl="parChTrans1D2" presStyleIdx="0" presStyleCnt="4"/>
      <dgm:spPr/>
      <dgm:t>
        <a:bodyPr/>
        <a:lstStyle/>
        <a:p>
          <a:endParaRPr lang="ru-RU"/>
        </a:p>
      </dgm:t>
    </dgm:pt>
    <dgm:pt modelId="{753B2692-D34A-4B51-AADC-1935DF8EE27C}" type="pres">
      <dgm:prSet presAssocID="{4A405134-78EA-4F98-8A8F-31DE574A8167}" presName="childText" presStyleLbl="bgAcc1" presStyleIdx="0" presStyleCnt="4" custScaleX="145490" custLinFactNeighborX="-18" custLinFactNeighborY="26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B2214AB-7B44-4F7A-B420-A95F32555E67}" type="pres">
      <dgm:prSet presAssocID="{A7C5E95C-3556-4F65-92BE-EA2474860205}" presName="Name13" presStyleLbl="parChTrans1D2" presStyleIdx="1" presStyleCnt="4"/>
      <dgm:spPr/>
      <dgm:t>
        <a:bodyPr/>
        <a:lstStyle/>
        <a:p>
          <a:endParaRPr lang="ru-RU"/>
        </a:p>
      </dgm:t>
    </dgm:pt>
    <dgm:pt modelId="{74CFC466-43F7-4BE3-BB75-2DF4F6563AFD}" type="pres">
      <dgm:prSet presAssocID="{06BF7A70-42AE-4106-9416-10DDB55E0A44}" presName="childText" presStyleLbl="bgAcc1" presStyleIdx="1" presStyleCnt="4" custScaleX="147546" custLinFactNeighborX="-860" custLinFactNeighborY="-26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9EE266-BAEB-4B7B-905B-596CC4F6B5AA}" type="pres">
      <dgm:prSet presAssocID="{82076858-97CA-4490-977E-2A843815E909}" presName="root" presStyleCnt="0"/>
      <dgm:spPr/>
    </dgm:pt>
    <dgm:pt modelId="{C5A40C94-C27D-4FAD-BF80-09BD497ACE83}" type="pres">
      <dgm:prSet presAssocID="{82076858-97CA-4490-977E-2A843815E909}" presName="rootComposite" presStyleCnt="0"/>
      <dgm:spPr/>
    </dgm:pt>
    <dgm:pt modelId="{95A33AFF-5877-4FEB-8208-A3D1D32A7261}" type="pres">
      <dgm:prSet presAssocID="{82076858-97CA-4490-977E-2A843815E909}" presName="rootText" presStyleLbl="node1" presStyleIdx="1" presStyleCnt="2" custScaleX="115039" custLinFactNeighborX="-1869" custLinFactNeighborY="5481"/>
      <dgm:spPr/>
      <dgm:t>
        <a:bodyPr/>
        <a:lstStyle/>
        <a:p>
          <a:endParaRPr lang="ru-RU"/>
        </a:p>
      </dgm:t>
    </dgm:pt>
    <dgm:pt modelId="{91CCD8E1-E6CC-4D02-9780-EA1830516A31}" type="pres">
      <dgm:prSet presAssocID="{82076858-97CA-4490-977E-2A843815E909}" presName="rootConnector" presStyleLbl="node1" presStyleIdx="1" presStyleCnt="2"/>
      <dgm:spPr/>
      <dgm:t>
        <a:bodyPr/>
        <a:lstStyle/>
        <a:p>
          <a:endParaRPr lang="ru-RU"/>
        </a:p>
      </dgm:t>
    </dgm:pt>
    <dgm:pt modelId="{F5875ADA-4F69-42CD-8926-E0F09396301E}" type="pres">
      <dgm:prSet presAssocID="{82076858-97CA-4490-977E-2A843815E909}" presName="childShape" presStyleCnt="0"/>
      <dgm:spPr/>
    </dgm:pt>
    <dgm:pt modelId="{FB21E3C2-86CF-4C85-999C-BF56CABD8DDE}" type="pres">
      <dgm:prSet presAssocID="{EAC6AAD8-A51A-44D1-A3C4-65D6B80D4E48}" presName="Name13" presStyleLbl="parChTrans1D2" presStyleIdx="2" presStyleCnt="4"/>
      <dgm:spPr/>
      <dgm:t>
        <a:bodyPr/>
        <a:lstStyle/>
        <a:p>
          <a:endParaRPr lang="ru-RU"/>
        </a:p>
      </dgm:t>
    </dgm:pt>
    <dgm:pt modelId="{73EECAFD-E365-4B1A-871F-22AAAB37195F}" type="pres">
      <dgm:prSet presAssocID="{AE5A14C3-25B5-4F28-88C5-B8184E45FF79}" presName="childText" presStyleLbl="bgAcc1" presStyleIdx="2" presStyleCnt="4" custScaleX="152083" custLinFactNeighborX="-15" custLinFactNeighborY="268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94F1A55-07B5-4BD1-AE4B-8BA825141E56}" type="pres">
      <dgm:prSet presAssocID="{89902E8B-D794-4C34-A5A6-27468E11DF17}" presName="Name13" presStyleLbl="parChTrans1D2" presStyleIdx="3" presStyleCnt="4"/>
      <dgm:spPr/>
      <dgm:t>
        <a:bodyPr/>
        <a:lstStyle/>
        <a:p>
          <a:endParaRPr lang="ru-RU"/>
        </a:p>
      </dgm:t>
    </dgm:pt>
    <dgm:pt modelId="{E624F929-84C5-4638-9DBE-FAF7B9E518E5}" type="pres">
      <dgm:prSet presAssocID="{B762A156-7D19-43A6-9079-F72202529FFF}" presName="childText" presStyleLbl="bgAcc1" presStyleIdx="3" presStyleCnt="4" custScaleX="150017" custScaleY="94667" custLinFactNeighborX="588" custLinFactNeighborY="-25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5B8D5B2-2EC9-436E-9C08-C573A717532C}" srcId="{82E702E6-5609-46A8-95AF-7EF6996CF4FD}" destId="{82076858-97CA-4490-977E-2A843815E909}" srcOrd="1" destOrd="0" parTransId="{505F31F8-77D0-4920-8370-2EC123C44AF0}" sibTransId="{B4A1DBA6-50AA-4466-BA72-A16C87132FBC}"/>
    <dgm:cxn modelId="{ADC6EF0C-C17E-49FE-ABA2-0E616D5EA16D}" type="presOf" srcId="{8F420438-93B4-47AE-8EA1-D7F2F5C60F87}" destId="{38654D9C-F8F6-4690-AC43-AC106125CBA5}" srcOrd="1" destOrd="0" presId="urn:microsoft.com/office/officeart/2005/8/layout/hierarchy3"/>
    <dgm:cxn modelId="{278ECD3F-5BB7-4A8D-A78D-149240822D3E}" type="presOf" srcId="{B762A156-7D19-43A6-9079-F72202529FFF}" destId="{E624F929-84C5-4638-9DBE-FAF7B9E518E5}" srcOrd="0" destOrd="0" presId="urn:microsoft.com/office/officeart/2005/8/layout/hierarchy3"/>
    <dgm:cxn modelId="{72AED202-3E06-4C74-8D99-3E0CDFC74ED4}" type="presOf" srcId="{A7C5E95C-3556-4F65-92BE-EA2474860205}" destId="{5B2214AB-7B44-4F7A-B420-A95F32555E67}" srcOrd="0" destOrd="0" presId="urn:microsoft.com/office/officeart/2005/8/layout/hierarchy3"/>
    <dgm:cxn modelId="{EFF53C1D-4CB7-4588-8327-4F30422E67D9}" type="presOf" srcId="{82E702E6-5609-46A8-95AF-7EF6996CF4FD}" destId="{D6FCF368-B433-41F2-ADBE-3AF3F4020AEF}" srcOrd="0" destOrd="0" presId="urn:microsoft.com/office/officeart/2005/8/layout/hierarchy3"/>
    <dgm:cxn modelId="{3BF5BE35-66D7-4464-8A52-88984A659BCA}" type="presOf" srcId="{EAC6AAD8-A51A-44D1-A3C4-65D6B80D4E48}" destId="{FB21E3C2-86CF-4C85-999C-BF56CABD8DDE}" srcOrd="0" destOrd="0" presId="urn:microsoft.com/office/officeart/2005/8/layout/hierarchy3"/>
    <dgm:cxn modelId="{8B0500A3-4A1C-4155-857F-7CA3276D7B40}" type="presOf" srcId="{89902E8B-D794-4C34-A5A6-27468E11DF17}" destId="{994F1A55-07B5-4BD1-AE4B-8BA825141E56}" srcOrd="0" destOrd="0" presId="urn:microsoft.com/office/officeart/2005/8/layout/hierarchy3"/>
    <dgm:cxn modelId="{6D719058-D547-498C-A4E5-5ADFFF2CA7A4}" type="presOf" srcId="{4A405134-78EA-4F98-8A8F-31DE574A8167}" destId="{753B2692-D34A-4B51-AADC-1935DF8EE27C}" srcOrd="0" destOrd="0" presId="urn:microsoft.com/office/officeart/2005/8/layout/hierarchy3"/>
    <dgm:cxn modelId="{AC0DAE59-05B3-4A6F-91E5-BB78F741FF2C}" type="presOf" srcId="{2643040E-6AEC-4043-BE8F-6613438EF146}" destId="{EF73A05C-4B76-49F5-8101-6EE94DFB72E2}" srcOrd="0" destOrd="0" presId="urn:microsoft.com/office/officeart/2005/8/layout/hierarchy3"/>
    <dgm:cxn modelId="{0D23CC5E-1294-4ABA-BBC4-290BE48274EB}" srcId="{82E702E6-5609-46A8-95AF-7EF6996CF4FD}" destId="{8F420438-93B4-47AE-8EA1-D7F2F5C60F87}" srcOrd="0" destOrd="0" parTransId="{321C6D35-E90F-49C5-A3C6-62E1D9553938}" sibTransId="{626B052D-40CC-4DC3-9945-6EAF8BC5CB01}"/>
    <dgm:cxn modelId="{322839B9-C2AC-4624-BBA4-D4C40CBBA16E}" srcId="{8F420438-93B4-47AE-8EA1-D7F2F5C60F87}" destId="{4A405134-78EA-4F98-8A8F-31DE574A8167}" srcOrd="0" destOrd="0" parTransId="{2643040E-6AEC-4043-BE8F-6613438EF146}" sibTransId="{B074F49E-DE7B-4AF3-9B0C-771AB30A12F7}"/>
    <dgm:cxn modelId="{5B0EA757-CD0B-4CA3-9F79-2ED8F64534E3}" srcId="{82076858-97CA-4490-977E-2A843815E909}" destId="{B762A156-7D19-43A6-9079-F72202529FFF}" srcOrd="1" destOrd="0" parTransId="{89902E8B-D794-4C34-A5A6-27468E11DF17}" sibTransId="{EB683833-8BE7-4316-8720-67BCDC9376A3}"/>
    <dgm:cxn modelId="{761BB3A3-D2A1-4613-953C-6D74EBAC3B26}" type="presOf" srcId="{06BF7A70-42AE-4106-9416-10DDB55E0A44}" destId="{74CFC466-43F7-4BE3-BB75-2DF4F6563AFD}" srcOrd="0" destOrd="0" presId="urn:microsoft.com/office/officeart/2005/8/layout/hierarchy3"/>
    <dgm:cxn modelId="{E5347EBE-9A6E-439C-99F0-A95680AF2068}" srcId="{82076858-97CA-4490-977E-2A843815E909}" destId="{AE5A14C3-25B5-4F28-88C5-B8184E45FF79}" srcOrd="0" destOrd="0" parTransId="{EAC6AAD8-A51A-44D1-A3C4-65D6B80D4E48}" sibTransId="{FE3ED822-F318-404B-8788-C4CFAE7D8E3E}"/>
    <dgm:cxn modelId="{70A72DE5-EC03-4D6C-87F6-5988D55A3E6D}" type="presOf" srcId="{AE5A14C3-25B5-4F28-88C5-B8184E45FF79}" destId="{73EECAFD-E365-4B1A-871F-22AAAB37195F}" srcOrd="0" destOrd="0" presId="urn:microsoft.com/office/officeart/2005/8/layout/hierarchy3"/>
    <dgm:cxn modelId="{CDB0DE8A-754D-4CC0-8721-2739B904794A}" type="presOf" srcId="{8F420438-93B4-47AE-8EA1-D7F2F5C60F87}" destId="{5CD7C9BD-793C-4C84-BC85-D036749A6372}" srcOrd="0" destOrd="0" presId="urn:microsoft.com/office/officeart/2005/8/layout/hierarchy3"/>
    <dgm:cxn modelId="{4172AC63-3EFD-4CA9-B986-27DBC3F966B1}" type="presOf" srcId="{82076858-97CA-4490-977E-2A843815E909}" destId="{91CCD8E1-E6CC-4D02-9780-EA1830516A31}" srcOrd="1" destOrd="0" presId="urn:microsoft.com/office/officeart/2005/8/layout/hierarchy3"/>
    <dgm:cxn modelId="{01E164D9-3C57-4EFB-8527-7F417D8142DD}" type="presOf" srcId="{82076858-97CA-4490-977E-2A843815E909}" destId="{95A33AFF-5877-4FEB-8208-A3D1D32A7261}" srcOrd="0" destOrd="0" presId="urn:microsoft.com/office/officeart/2005/8/layout/hierarchy3"/>
    <dgm:cxn modelId="{88DC70CB-41E1-4A9C-A59F-8F2D6C3A2FA1}" srcId="{8F420438-93B4-47AE-8EA1-D7F2F5C60F87}" destId="{06BF7A70-42AE-4106-9416-10DDB55E0A44}" srcOrd="1" destOrd="0" parTransId="{A7C5E95C-3556-4F65-92BE-EA2474860205}" sibTransId="{652CC88F-F355-4744-92AB-5DFFA0041377}"/>
    <dgm:cxn modelId="{849EEC4A-53A6-438F-8D3C-D7DE7B2AB2C5}" type="presParOf" srcId="{D6FCF368-B433-41F2-ADBE-3AF3F4020AEF}" destId="{F9A09B64-BA67-49EB-8A50-A9679E0ECC07}" srcOrd="0" destOrd="0" presId="urn:microsoft.com/office/officeart/2005/8/layout/hierarchy3"/>
    <dgm:cxn modelId="{A3045DCA-3A27-4E39-A227-3D93180E7730}" type="presParOf" srcId="{F9A09B64-BA67-49EB-8A50-A9679E0ECC07}" destId="{1F6F5303-B468-4D12-B18A-F0E21D3413DA}" srcOrd="0" destOrd="0" presId="urn:microsoft.com/office/officeart/2005/8/layout/hierarchy3"/>
    <dgm:cxn modelId="{2F28136E-ECB8-483E-9156-535E1F20F347}" type="presParOf" srcId="{1F6F5303-B468-4D12-B18A-F0E21D3413DA}" destId="{5CD7C9BD-793C-4C84-BC85-D036749A6372}" srcOrd="0" destOrd="0" presId="urn:microsoft.com/office/officeart/2005/8/layout/hierarchy3"/>
    <dgm:cxn modelId="{34DC9087-F805-4B03-B0C0-240B26B8163A}" type="presParOf" srcId="{1F6F5303-B468-4D12-B18A-F0E21D3413DA}" destId="{38654D9C-F8F6-4690-AC43-AC106125CBA5}" srcOrd="1" destOrd="0" presId="urn:microsoft.com/office/officeart/2005/8/layout/hierarchy3"/>
    <dgm:cxn modelId="{2EDAB6E5-6B08-47E4-8392-9F78FC1D7FD8}" type="presParOf" srcId="{F9A09B64-BA67-49EB-8A50-A9679E0ECC07}" destId="{BEBDBF4D-6D89-4609-B8E0-8C5BDBD32DCD}" srcOrd="1" destOrd="0" presId="urn:microsoft.com/office/officeart/2005/8/layout/hierarchy3"/>
    <dgm:cxn modelId="{AF1215E0-BD50-4BA2-8AB9-0F82F7CA7256}" type="presParOf" srcId="{BEBDBF4D-6D89-4609-B8E0-8C5BDBD32DCD}" destId="{EF73A05C-4B76-49F5-8101-6EE94DFB72E2}" srcOrd="0" destOrd="0" presId="urn:microsoft.com/office/officeart/2005/8/layout/hierarchy3"/>
    <dgm:cxn modelId="{34EE9E52-8E3B-46F1-B140-CE39E695ABDC}" type="presParOf" srcId="{BEBDBF4D-6D89-4609-B8E0-8C5BDBD32DCD}" destId="{753B2692-D34A-4B51-AADC-1935DF8EE27C}" srcOrd="1" destOrd="0" presId="urn:microsoft.com/office/officeart/2005/8/layout/hierarchy3"/>
    <dgm:cxn modelId="{2C5B9B6C-F7C7-4BAA-9537-B804CBA1266A}" type="presParOf" srcId="{BEBDBF4D-6D89-4609-B8E0-8C5BDBD32DCD}" destId="{5B2214AB-7B44-4F7A-B420-A95F32555E67}" srcOrd="2" destOrd="0" presId="urn:microsoft.com/office/officeart/2005/8/layout/hierarchy3"/>
    <dgm:cxn modelId="{C198217A-D703-4C87-AF91-B1C5D8BE7A10}" type="presParOf" srcId="{BEBDBF4D-6D89-4609-B8E0-8C5BDBD32DCD}" destId="{74CFC466-43F7-4BE3-BB75-2DF4F6563AFD}" srcOrd="3" destOrd="0" presId="urn:microsoft.com/office/officeart/2005/8/layout/hierarchy3"/>
    <dgm:cxn modelId="{A7480704-0063-4844-B095-5296C6EF5158}" type="presParOf" srcId="{D6FCF368-B433-41F2-ADBE-3AF3F4020AEF}" destId="{179EE266-BAEB-4B7B-905B-596CC4F6B5AA}" srcOrd="1" destOrd="0" presId="urn:microsoft.com/office/officeart/2005/8/layout/hierarchy3"/>
    <dgm:cxn modelId="{68E929B5-4375-4FA2-AD8D-71C4AD812C49}" type="presParOf" srcId="{179EE266-BAEB-4B7B-905B-596CC4F6B5AA}" destId="{C5A40C94-C27D-4FAD-BF80-09BD497ACE83}" srcOrd="0" destOrd="0" presId="urn:microsoft.com/office/officeart/2005/8/layout/hierarchy3"/>
    <dgm:cxn modelId="{0D3EDE83-821A-424D-BD18-5E4D68D1BACC}" type="presParOf" srcId="{C5A40C94-C27D-4FAD-BF80-09BD497ACE83}" destId="{95A33AFF-5877-4FEB-8208-A3D1D32A7261}" srcOrd="0" destOrd="0" presId="urn:microsoft.com/office/officeart/2005/8/layout/hierarchy3"/>
    <dgm:cxn modelId="{60D6A42E-8F1B-4609-965A-50121766E4F9}" type="presParOf" srcId="{C5A40C94-C27D-4FAD-BF80-09BD497ACE83}" destId="{91CCD8E1-E6CC-4D02-9780-EA1830516A31}" srcOrd="1" destOrd="0" presId="urn:microsoft.com/office/officeart/2005/8/layout/hierarchy3"/>
    <dgm:cxn modelId="{D6965C3B-A2A1-457C-ACA8-752A505FE2E7}" type="presParOf" srcId="{179EE266-BAEB-4B7B-905B-596CC4F6B5AA}" destId="{F5875ADA-4F69-42CD-8926-E0F09396301E}" srcOrd="1" destOrd="0" presId="urn:microsoft.com/office/officeart/2005/8/layout/hierarchy3"/>
    <dgm:cxn modelId="{589875CB-03C4-481C-B952-B5292A534974}" type="presParOf" srcId="{F5875ADA-4F69-42CD-8926-E0F09396301E}" destId="{FB21E3C2-86CF-4C85-999C-BF56CABD8DDE}" srcOrd="0" destOrd="0" presId="urn:microsoft.com/office/officeart/2005/8/layout/hierarchy3"/>
    <dgm:cxn modelId="{FA6B168F-CC94-450E-8B02-1A8A1839098A}" type="presParOf" srcId="{F5875ADA-4F69-42CD-8926-E0F09396301E}" destId="{73EECAFD-E365-4B1A-871F-22AAAB37195F}" srcOrd="1" destOrd="0" presId="urn:microsoft.com/office/officeart/2005/8/layout/hierarchy3"/>
    <dgm:cxn modelId="{16374FC6-44F4-4DF4-ADE1-CC56AEE87652}" type="presParOf" srcId="{F5875ADA-4F69-42CD-8926-E0F09396301E}" destId="{994F1A55-07B5-4BD1-AE4B-8BA825141E56}" srcOrd="2" destOrd="0" presId="urn:microsoft.com/office/officeart/2005/8/layout/hierarchy3"/>
    <dgm:cxn modelId="{AFFA5D89-A672-4E68-9F44-1D68DBC636FB}" type="presParOf" srcId="{F5875ADA-4F69-42CD-8926-E0F09396301E}" destId="{E624F929-84C5-4638-9DBE-FAF7B9E518E5}" srcOrd="3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DAF92BB-D875-4D0E-A56F-655CFD5F609D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7443970-E7DA-436B-840F-E23A8B96BF51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200" dirty="0" smtClean="0"/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Унификация выполняемых контрольных действий</a:t>
          </a:r>
        </a:p>
        <a:p>
          <a:pPr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900" dirty="0"/>
        </a:p>
      </dgm:t>
    </dgm:pt>
    <dgm:pt modelId="{1153A84C-0FE4-427F-9BFF-817E184A6900}" type="parTrans" cxnId="{223320AA-0FC4-46DD-92B4-CF919C4E9BA6}">
      <dgm:prSet/>
      <dgm:spPr/>
      <dgm:t>
        <a:bodyPr/>
        <a:lstStyle/>
        <a:p>
          <a:endParaRPr lang="ru-RU"/>
        </a:p>
      </dgm:t>
    </dgm:pt>
    <dgm:pt modelId="{D6A660B2-AE65-4C78-8DBA-F8FBDA2DA30D}" type="sibTrans" cxnId="{223320AA-0FC4-46DD-92B4-CF919C4E9BA6}">
      <dgm:prSet/>
      <dgm:spPr/>
      <dgm:t>
        <a:bodyPr/>
        <a:lstStyle/>
        <a:p>
          <a:endParaRPr lang="ru-RU"/>
        </a:p>
      </dgm:t>
    </dgm:pt>
    <dgm:pt modelId="{50DE5D0E-4D35-471A-A6C0-E8312A975C33}">
      <dgm:prSet custT="1"/>
      <dgm:spPr/>
      <dgm:t>
        <a:bodyPr/>
        <a:lstStyle/>
        <a:p>
          <a:endParaRPr lang="ru-RU" sz="1200" dirty="0" smtClean="0"/>
        </a:p>
        <a:p>
          <a:r>
            <a:rPr lang="ru-RU" sz="11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Стандартизация процесса осуществления контрольных мероприятий</a:t>
          </a:r>
          <a:endParaRPr lang="ru-RU" sz="1100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CCBC6A3-5C6E-438F-95AE-A63DFD4D28BE}" type="parTrans" cxnId="{09DA39A2-C8D5-4B79-8661-F4AA584714ED}">
      <dgm:prSet/>
      <dgm:spPr/>
      <dgm:t>
        <a:bodyPr/>
        <a:lstStyle/>
        <a:p>
          <a:endParaRPr lang="ru-RU"/>
        </a:p>
      </dgm:t>
    </dgm:pt>
    <dgm:pt modelId="{F78ACBEA-A1A1-4F36-8EA6-55CDAABFB71C}" type="sibTrans" cxnId="{09DA39A2-C8D5-4B79-8661-F4AA584714ED}">
      <dgm:prSet/>
      <dgm:spPr/>
      <dgm:t>
        <a:bodyPr/>
        <a:lstStyle/>
        <a:p>
          <a:endParaRPr lang="ru-RU"/>
        </a:p>
      </dgm:t>
    </dgm:pt>
    <dgm:pt modelId="{46672D01-BE0E-4601-92FB-DEC6C314A016}">
      <dgm:prSet/>
      <dgm:spPr/>
      <dgm:t>
        <a:bodyPr/>
        <a:lstStyle/>
        <a:p>
          <a:endParaRPr lang="ru-RU" sz="800" dirty="0"/>
        </a:p>
      </dgm:t>
    </dgm:pt>
    <dgm:pt modelId="{84ABAAB5-95E1-433A-90F9-D9EC278F2A4C}" type="parTrans" cxnId="{01CDCC04-10C8-499D-B819-B8F72D1AE080}">
      <dgm:prSet/>
      <dgm:spPr/>
      <dgm:t>
        <a:bodyPr/>
        <a:lstStyle/>
        <a:p>
          <a:endParaRPr lang="ru-RU"/>
        </a:p>
      </dgm:t>
    </dgm:pt>
    <dgm:pt modelId="{FF34CFD7-8270-4FF8-9E1B-2B251A796184}" type="sibTrans" cxnId="{01CDCC04-10C8-499D-B819-B8F72D1AE080}">
      <dgm:prSet/>
      <dgm:spPr/>
      <dgm:t>
        <a:bodyPr/>
        <a:lstStyle/>
        <a:p>
          <a:endParaRPr lang="ru-RU"/>
        </a:p>
      </dgm:t>
    </dgm:pt>
    <dgm:pt modelId="{C19989C9-F8AD-4F24-A0C4-7C1D67233861}">
      <dgm:prSet/>
      <dgm:spPr/>
      <dgm:t>
        <a:bodyPr/>
        <a:lstStyle/>
        <a:p>
          <a:endParaRPr lang="ru-RU" sz="800" dirty="0"/>
        </a:p>
      </dgm:t>
    </dgm:pt>
    <dgm:pt modelId="{9F4917A3-9597-4337-841B-035E74EEC9C8}" type="parTrans" cxnId="{9252E2C2-4BFC-42F9-A38D-621F6A1BB879}">
      <dgm:prSet/>
      <dgm:spPr/>
      <dgm:t>
        <a:bodyPr/>
        <a:lstStyle/>
        <a:p>
          <a:endParaRPr lang="ru-RU"/>
        </a:p>
      </dgm:t>
    </dgm:pt>
    <dgm:pt modelId="{19FBFE95-10EA-4DBD-8045-1B25FB9679E5}" type="sibTrans" cxnId="{9252E2C2-4BFC-42F9-A38D-621F6A1BB879}">
      <dgm:prSet/>
      <dgm:spPr/>
      <dgm:t>
        <a:bodyPr/>
        <a:lstStyle/>
        <a:p>
          <a:endParaRPr lang="ru-RU"/>
        </a:p>
      </dgm:t>
    </dgm:pt>
    <dgm:pt modelId="{86CC0FAE-BB29-4A39-9186-B4DDD6E93928}">
      <dgm:prSet custT="1"/>
      <dgm:spPr/>
      <dgm:t>
        <a:bodyPr/>
        <a:lstStyle/>
        <a:p>
          <a:r>
            <a:rPr lang="ru-RU" sz="1400" dirty="0" smtClean="0"/>
            <a:t>Утверждение Стандарта внутреннего государственного финансового контроля «Осуществление Федеральным казначейством контроля в сфере закупок товаров, работ, услуг для обеспечения государственных (муниципальных) нужд»</a:t>
          </a:r>
          <a:endParaRPr lang="ru-RU" sz="1400" dirty="0"/>
        </a:p>
      </dgm:t>
    </dgm:pt>
    <dgm:pt modelId="{E63DC708-7745-43BE-AC0A-CEA8900301F1}" type="parTrans" cxnId="{F80416B3-2107-4121-ADE0-E27820B95CFB}">
      <dgm:prSet/>
      <dgm:spPr/>
      <dgm:t>
        <a:bodyPr/>
        <a:lstStyle/>
        <a:p>
          <a:endParaRPr lang="ru-RU"/>
        </a:p>
      </dgm:t>
    </dgm:pt>
    <dgm:pt modelId="{2B06820D-10DF-4F1E-982F-CC02D6594566}" type="sibTrans" cxnId="{F80416B3-2107-4121-ADE0-E27820B95CFB}">
      <dgm:prSet/>
      <dgm:spPr/>
      <dgm:t>
        <a:bodyPr/>
        <a:lstStyle/>
        <a:p>
          <a:endParaRPr lang="ru-RU"/>
        </a:p>
      </dgm:t>
    </dgm:pt>
    <dgm:pt modelId="{335916BB-2CBF-402D-819B-1B822BDAD3AB}">
      <dgm:prSet custT="1"/>
      <dgm:spPr/>
      <dgm:t>
        <a:bodyPr/>
        <a:lstStyle/>
        <a:p>
          <a:pPr algn="just"/>
          <a:r>
            <a:rPr lang="ru-RU" sz="1400" dirty="0" smtClean="0"/>
            <a:t>Разработка и утверждение методик осуществления контрольных действий</a:t>
          </a:r>
          <a:endParaRPr lang="ru-RU" sz="1400" dirty="0"/>
        </a:p>
      </dgm:t>
    </dgm:pt>
    <dgm:pt modelId="{5093CF8D-AF03-4300-BFAC-8E43795F2727}" type="parTrans" cxnId="{D8D7FE37-479F-4B46-B19F-99572403B1ED}">
      <dgm:prSet/>
      <dgm:spPr/>
      <dgm:t>
        <a:bodyPr/>
        <a:lstStyle/>
        <a:p>
          <a:endParaRPr lang="ru-RU"/>
        </a:p>
      </dgm:t>
    </dgm:pt>
    <dgm:pt modelId="{883968B5-BA80-4B4E-A7DC-15E48442FE2B}" type="sibTrans" cxnId="{D8D7FE37-479F-4B46-B19F-99572403B1ED}">
      <dgm:prSet/>
      <dgm:spPr/>
      <dgm:t>
        <a:bodyPr/>
        <a:lstStyle/>
        <a:p>
          <a:endParaRPr lang="ru-RU"/>
        </a:p>
      </dgm:t>
    </dgm:pt>
    <dgm:pt modelId="{6EF72202-C0C1-41A0-942B-879C8FC1A7D9}" type="pres">
      <dgm:prSet presAssocID="{8DAF92BB-D875-4D0E-A56F-655CFD5F609D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A57FDBA-4202-4DD3-802A-A079064896DA}" type="pres">
      <dgm:prSet presAssocID="{57443970-E7DA-436B-840F-E23A8B96BF51}" presName="composite" presStyleCnt="0"/>
      <dgm:spPr/>
    </dgm:pt>
    <dgm:pt modelId="{8BAE521A-17BC-4267-BD9B-F719D4086D1F}" type="pres">
      <dgm:prSet presAssocID="{57443970-E7DA-436B-840F-E23A8B96BF51}" presName="parentText" presStyleLbl="alignNode1" presStyleIdx="0" presStyleCnt="2" custScaleX="115884" custLinFactNeighborX="-423" custLinFactNeighborY="4480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4C9798-AA0F-4CBF-8B74-D38084CE960D}" type="pres">
      <dgm:prSet presAssocID="{57443970-E7DA-436B-840F-E23A8B96BF51}" presName="descendantText" presStyleLbl="alignAcc1" presStyleIdx="0" presStyleCnt="2" custScaleX="83839" custScaleY="107247" custLinFactNeighborX="-5320" custLinFactNeighborY="118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A444D1-A85A-4269-8D4F-D7D7A3DC2D42}" type="pres">
      <dgm:prSet presAssocID="{D6A660B2-AE65-4C78-8DBA-F8FBDA2DA30D}" presName="sp" presStyleCnt="0"/>
      <dgm:spPr/>
    </dgm:pt>
    <dgm:pt modelId="{5CFE4F14-C00E-4A00-96A0-28B831C96042}" type="pres">
      <dgm:prSet presAssocID="{50DE5D0E-4D35-471A-A6C0-E8312A975C33}" presName="composite" presStyleCnt="0"/>
      <dgm:spPr/>
    </dgm:pt>
    <dgm:pt modelId="{3A7D553D-BD4E-4F13-AC53-211FCA12E86D}" type="pres">
      <dgm:prSet presAssocID="{50DE5D0E-4D35-471A-A6C0-E8312A975C33}" presName="parentText" presStyleLbl="alignNode1" presStyleIdx="1" presStyleCnt="2" custScaleX="115841" custLinFactNeighborX="-145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05DCDA4-1B7D-4D96-B872-9834175C2911}" type="pres">
      <dgm:prSet presAssocID="{50DE5D0E-4D35-471A-A6C0-E8312A975C33}" presName="descendantText" presStyleLbl="alignAcc1" presStyleIdx="1" presStyleCnt="2" custScaleX="83839" custScaleY="120014" custLinFactNeighborX="-5190" custLinFactNeighborY="-569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BBA668D-4356-46C9-B50C-A4365674B067}" type="presOf" srcId="{8DAF92BB-D875-4D0E-A56F-655CFD5F609D}" destId="{6EF72202-C0C1-41A0-942B-879C8FC1A7D9}" srcOrd="0" destOrd="0" presId="urn:microsoft.com/office/officeart/2005/8/layout/chevron2"/>
    <dgm:cxn modelId="{0502E95F-7C12-47FD-8F02-086ADCC01D93}" type="presOf" srcId="{46672D01-BE0E-4601-92FB-DEC6C314A016}" destId="{705DCDA4-1B7D-4D96-B872-9834175C2911}" srcOrd="0" destOrd="0" presId="urn:microsoft.com/office/officeart/2005/8/layout/chevron2"/>
    <dgm:cxn modelId="{01CDCC04-10C8-499D-B819-B8F72D1AE080}" srcId="{50DE5D0E-4D35-471A-A6C0-E8312A975C33}" destId="{46672D01-BE0E-4601-92FB-DEC6C314A016}" srcOrd="0" destOrd="0" parTransId="{84ABAAB5-95E1-433A-90F9-D9EC278F2A4C}" sibTransId="{FF34CFD7-8270-4FF8-9E1B-2B251A796184}"/>
    <dgm:cxn modelId="{D8D7FE37-479F-4B46-B19F-99572403B1ED}" srcId="{57443970-E7DA-436B-840F-E23A8B96BF51}" destId="{335916BB-2CBF-402D-819B-1B822BDAD3AB}" srcOrd="0" destOrd="0" parTransId="{5093CF8D-AF03-4300-BFAC-8E43795F2727}" sibTransId="{883968B5-BA80-4B4E-A7DC-15E48442FE2B}"/>
    <dgm:cxn modelId="{B6C607D5-6D6B-431B-AFEB-BCA2CAD3D37D}" type="presOf" srcId="{86CC0FAE-BB29-4A39-9186-B4DDD6E93928}" destId="{705DCDA4-1B7D-4D96-B872-9834175C2911}" srcOrd="0" destOrd="1" presId="urn:microsoft.com/office/officeart/2005/8/layout/chevron2"/>
    <dgm:cxn modelId="{09DA39A2-C8D5-4B79-8661-F4AA584714ED}" srcId="{8DAF92BB-D875-4D0E-A56F-655CFD5F609D}" destId="{50DE5D0E-4D35-471A-A6C0-E8312A975C33}" srcOrd="1" destOrd="0" parTransId="{ECCBC6A3-5C6E-438F-95AE-A63DFD4D28BE}" sibTransId="{F78ACBEA-A1A1-4F36-8EA6-55CDAABFB71C}"/>
    <dgm:cxn modelId="{F80416B3-2107-4121-ADE0-E27820B95CFB}" srcId="{50DE5D0E-4D35-471A-A6C0-E8312A975C33}" destId="{86CC0FAE-BB29-4A39-9186-B4DDD6E93928}" srcOrd="1" destOrd="0" parTransId="{E63DC708-7745-43BE-AC0A-CEA8900301F1}" sibTransId="{2B06820D-10DF-4F1E-982F-CC02D6594566}"/>
    <dgm:cxn modelId="{9252E2C2-4BFC-42F9-A38D-621F6A1BB879}" srcId="{50DE5D0E-4D35-471A-A6C0-E8312A975C33}" destId="{C19989C9-F8AD-4F24-A0C4-7C1D67233861}" srcOrd="2" destOrd="0" parTransId="{9F4917A3-9597-4337-841B-035E74EEC9C8}" sibTransId="{19FBFE95-10EA-4DBD-8045-1B25FB9679E5}"/>
    <dgm:cxn modelId="{223320AA-0FC4-46DD-92B4-CF919C4E9BA6}" srcId="{8DAF92BB-D875-4D0E-A56F-655CFD5F609D}" destId="{57443970-E7DA-436B-840F-E23A8B96BF51}" srcOrd="0" destOrd="0" parTransId="{1153A84C-0FE4-427F-9BFF-817E184A6900}" sibTransId="{D6A660B2-AE65-4C78-8DBA-F8FBDA2DA30D}"/>
    <dgm:cxn modelId="{1C688621-7FB5-4517-9D14-A05604D520C2}" type="presOf" srcId="{C19989C9-F8AD-4F24-A0C4-7C1D67233861}" destId="{705DCDA4-1B7D-4D96-B872-9834175C2911}" srcOrd="0" destOrd="2" presId="urn:microsoft.com/office/officeart/2005/8/layout/chevron2"/>
    <dgm:cxn modelId="{80C9DAD7-AD44-4CDE-AAA4-8D4726B8D7E7}" type="presOf" srcId="{335916BB-2CBF-402D-819B-1B822BDAD3AB}" destId="{F04C9798-AA0F-4CBF-8B74-D38084CE960D}" srcOrd="0" destOrd="0" presId="urn:microsoft.com/office/officeart/2005/8/layout/chevron2"/>
    <dgm:cxn modelId="{3D65CD2D-ED3E-4AFA-9F7F-1E072B8A9B0D}" type="presOf" srcId="{50DE5D0E-4D35-471A-A6C0-E8312A975C33}" destId="{3A7D553D-BD4E-4F13-AC53-211FCA12E86D}" srcOrd="0" destOrd="0" presId="urn:microsoft.com/office/officeart/2005/8/layout/chevron2"/>
    <dgm:cxn modelId="{7066E273-BD47-4287-B94E-97B0158A7A83}" type="presOf" srcId="{57443970-E7DA-436B-840F-E23A8B96BF51}" destId="{8BAE521A-17BC-4267-BD9B-F719D4086D1F}" srcOrd="0" destOrd="0" presId="urn:microsoft.com/office/officeart/2005/8/layout/chevron2"/>
    <dgm:cxn modelId="{B03BEE6C-D135-4B99-B658-548ADC6FADFA}" type="presParOf" srcId="{6EF72202-C0C1-41A0-942B-879C8FC1A7D9}" destId="{0A57FDBA-4202-4DD3-802A-A079064896DA}" srcOrd="0" destOrd="0" presId="urn:microsoft.com/office/officeart/2005/8/layout/chevron2"/>
    <dgm:cxn modelId="{20C2AD8A-79AF-48A4-8A37-3F1B57E7BEEA}" type="presParOf" srcId="{0A57FDBA-4202-4DD3-802A-A079064896DA}" destId="{8BAE521A-17BC-4267-BD9B-F719D4086D1F}" srcOrd="0" destOrd="0" presId="urn:microsoft.com/office/officeart/2005/8/layout/chevron2"/>
    <dgm:cxn modelId="{1110015D-F4E3-4089-8980-64413ECA934B}" type="presParOf" srcId="{0A57FDBA-4202-4DD3-802A-A079064896DA}" destId="{F04C9798-AA0F-4CBF-8B74-D38084CE960D}" srcOrd="1" destOrd="0" presId="urn:microsoft.com/office/officeart/2005/8/layout/chevron2"/>
    <dgm:cxn modelId="{49FD98CF-4FCB-4A0F-A810-4F96D6ABD17A}" type="presParOf" srcId="{6EF72202-C0C1-41A0-942B-879C8FC1A7D9}" destId="{17A444D1-A85A-4269-8D4F-D7D7A3DC2D42}" srcOrd="1" destOrd="0" presId="urn:microsoft.com/office/officeart/2005/8/layout/chevron2"/>
    <dgm:cxn modelId="{B423286E-F05D-4BAF-BCCF-1CD9F0BE3131}" type="presParOf" srcId="{6EF72202-C0C1-41A0-942B-879C8FC1A7D9}" destId="{5CFE4F14-C00E-4A00-96A0-28B831C96042}" srcOrd="2" destOrd="0" presId="urn:microsoft.com/office/officeart/2005/8/layout/chevron2"/>
    <dgm:cxn modelId="{E11B5149-673F-4A3C-A4EA-80713B4C83C9}" type="presParOf" srcId="{5CFE4F14-C00E-4A00-96A0-28B831C96042}" destId="{3A7D553D-BD4E-4F13-AC53-211FCA12E86D}" srcOrd="0" destOrd="0" presId="urn:microsoft.com/office/officeart/2005/8/layout/chevron2"/>
    <dgm:cxn modelId="{873CD48E-8E24-455C-945F-7D539B63D10E}" type="presParOf" srcId="{5CFE4F14-C00E-4A00-96A0-28B831C96042}" destId="{705DCDA4-1B7D-4D96-B872-9834175C2911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1E3D4CF-5511-466D-B57E-C2DC741E158B}" type="doc">
      <dgm:prSet loTypeId="urn:microsoft.com/office/officeart/2005/8/layout/equation2" loCatId="process" qsTypeId="urn:microsoft.com/office/officeart/2005/8/quickstyle/simple1" qsCatId="simple" csTypeId="urn:microsoft.com/office/officeart/2005/8/colors/accent1_2" csCatId="accent1" phldr="1"/>
      <dgm:spPr/>
    </dgm:pt>
    <dgm:pt modelId="{2CF913D5-E8AE-4A92-B296-58EF8C23E3DD}">
      <dgm:prSet phldrT="[Текст]"/>
      <dgm:spPr/>
      <dgm:t>
        <a:bodyPr/>
        <a:lstStyle/>
        <a:p>
          <a:r>
            <a:rPr lang="ru-RU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Разработка модели осуществления Федеральным казначейством мониторинга планирования и осуществления закупок для обеспечения федеральных нужд</a:t>
          </a:r>
          <a:endParaRPr lang="ru-RU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A6033D-BBE6-4C4E-8F7A-EF657755B839}" type="parTrans" cxnId="{98BF4574-129D-4A14-933E-2EFE460411E4}">
      <dgm:prSet/>
      <dgm:spPr/>
      <dgm:t>
        <a:bodyPr/>
        <a:lstStyle/>
        <a:p>
          <a:endParaRPr lang="ru-RU"/>
        </a:p>
      </dgm:t>
    </dgm:pt>
    <dgm:pt modelId="{DC868C5C-03F9-4B23-8415-F3D54CE6EE47}" type="sibTrans" cxnId="{98BF4574-129D-4A14-933E-2EFE460411E4}">
      <dgm:prSet/>
      <dgm:spPr/>
      <dgm:t>
        <a:bodyPr/>
        <a:lstStyle/>
        <a:p>
          <a:endParaRPr lang="ru-RU"/>
        </a:p>
      </dgm:t>
    </dgm:pt>
    <dgm:pt modelId="{EB2F10DF-770F-438E-8D7C-D43D7C099019}" type="pres">
      <dgm:prSet presAssocID="{91E3D4CF-5511-466D-B57E-C2DC741E158B}" presName="Name0" presStyleCnt="0">
        <dgm:presLayoutVars>
          <dgm:dir/>
          <dgm:resizeHandles val="exact"/>
        </dgm:presLayoutVars>
      </dgm:prSet>
      <dgm:spPr/>
    </dgm:pt>
    <dgm:pt modelId="{D380A98E-4C2F-4CEA-B64A-C27BD8F56607}" type="pres">
      <dgm:prSet presAssocID="{91E3D4CF-5511-466D-B57E-C2DC741E158B}" presName="vNodes" presStyleCnt="0"/>
      <dgm:spPr/>
    </dgm:pt>
    <dgm:pt modelId="{0D243D3E-0B98-4DC4-BA04-18367C85B915}" type="pres">
      <dgm:prSet presAssocID="{91E3D4CF-5511-466D-B57E-C2DC741E158B}" presName="lastNode" presStyleLbl="node1" presStyleIdx="0" presStyleCnt="1" custScaleX="101240" custLinFactNeighborX="1087" custLinFactNeighborY="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98BF4574-129D-4A14-933E-2EFE460411E4}" srcId="{91E3D4CF-5511-466D-B57E-C2DC741E158B}" destId="{2CF913D5-E8AE-4A92-B296-58EF8C23E3DD}" srcOrd="0" destOrd="0" parTransId="{30A6033D-BBE6-4C4E-8F7A-EF657755B839}" sibTransId="{DC868C5C-03F9-4B23-8415-F3D54CE6EE47}"/>
    <dgm:cxn modelId="{09CF118D-DB14-49E5-8314-D0EF61154EA4}" type="presOf" srcId="{91E3D4CF-5511-466D-B57E-C2DC741E158B}" destId="{EB2F10DF-770F-438E-8D7C-D43D7C099019}" srcOrd="0" destOrd="0" presId="urn:microsoft.com/office/officeart/2005/8/layout/equation2"/>
    <dgm:cxn modelId="{AF6DD64D-2DD0-46B5-8B35-BA254B3F2CE9}" type="presOf" srcId="{2CF913D5-E8AE-4A92-B296-58EF8C23E3DD}" destId="{0D243D3E-0B98-4DC4-BA04-18367C85B915}" srcOrd="0" destOrd="0" presId="urn:microsoft.com/office/officeart/2005/8/layout/equation2"/>
    <dgm:cxn modelId="{7BF512CB-4B48-49A6-A394-7B7C9979599C}" type="presParOf" srcId="{EB2F10DF-770F-438E-8D7C-D43D7C099019}" destId="{D380A98E-4C2F-4CEA-B64A-C27BD8F56607}" srcOrd="0" destOrd="0" presId="urn:microsoft.com/office/officeart/2005/8/layout/equation2"/>
    <dgm:cxn modelId="{951C2CA3-17DC-4681-A803-800706730230}" type="presParOf" srcId="{EB2F10DF-770F-438E-8D7C-D43D7C099019}" destId="{0D243D3E-0B98-4DC4-BA04-18367C85B915}" srcOrd="1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xmlns="" relId="rId12" minVer="http://schemas.openxmlformats.org/drawingml/2006/diagram"/>
    </a:ext>
  </dgm:extLst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2593" cy="497842"/>
          </a:xfrm>
          <a:prstGeom prst="rect">
            <a:avLst/>
          </a:prstGeom>
        </p:spPr>
        <p:txBody>
          <a:bodyPr vert="horz" lIns="91607" tIns="45804" rIns="91607" bIns="4580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7780" y="0"/>
            <a:ext cx="2952593" cy="497842"/>
          </a:xfrm>
          <a:prstGeom prst="rect">
            <a:avLst/>
          </a:prstGeom>
        </p:spPr>
        <p:txBody>
          <a:bodyPr vert="horz" lIns="91607" tIns="45804" rIns="91607" bIns="45804" rtlCol="0"/>
          <a:lstStyle>
            <a:lvl1pPr algn="r">
              <a:defRPr sz="1200"/>
            </a:lvl1pPr>
          </a:lstStyle>
          <a:p>
            <a:fld id="{AA333649-2060-4460-A5CD-17F1CCE9A9AE}" type="datetimeFigureOut">
              <a:rPr lang="ru-RU" smtClean="0"/>
              <a:pPr/>
              <a:t>24.04.2017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6125"/>
            <a:ext cx="6630987" cy="3729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607" tIns="45804" rIns="91607" bIns="4580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879" y="4723923"/>
            <a:ext cx="5450207" cy="4475798"/>
          </a:xfrm>
          <a:prstGeom prst="rect">
            <a:avLst/>
          </a:prstGeom>
        </p:spPr>
        <p:txBody>
          <a:bodyPr vert="horz" lIns="91607" tIns="45804" rIns="91607" bIns="45804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6257"/>
            <a:ext cx="2952593" cy="497841"/>
          </a:xfrm>
          <a:prstGeom prst="rect">
            <a:avLst/>
          </a:prstGeom>
        </p:spPr>
        <p:txBody>
          <a:bodyPr vert="horz" lIns="91607" tIns="45804" rIns="91607" bIns="4580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7780" y="9446257"/>
            <a:ext cx="2952593" cy="497841"/>
          </a:xfrm>
          <a:prstGeom prst="rect">
            <a:avLst/>
          </a:prstGeom>
        </p:spPr>
        <p:txBody>
          <a:bodyPr vert="horz" lIns="91607" tIns="45804" rIns="91607" bIns="45804" rtlCol="0" anchor="b"/>
          <a:lstStyle>
            <a:lvl1pPr algn="r">
              <a:defRPr sz="1200"/>
            </a:lvl1pPr>
          </a:lstStyle>
          <a:p>
            <a:fld id="{E71DEA95-66EA-47A1-AFBD-284DB76734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53059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861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722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583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444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305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166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027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2888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2953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29530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29530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29530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29530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29530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1DEA95-66EA-47A1-AFBD-284DB7673433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2953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61" indent="0" algn="ctr">
              <a:buNone/>
              <a:defRPr sz="1500"/>
            </a:lvl2pPr>
            <a:lvl3pPr marL="685722" indent="0" algn="ctr">
              <a:buNone/>
              <a:defRPr sz="1400"/>
            </a:lvl3pPr>
            <a:lvl4pPr marL="1028583" indent="0" algn="ctr">
              <a:buNone/>
              <a:defRPr sz="1200"/>
            </a:lvl4pPr>
            <a:lvl5pPr marL="1371444" indent="0" algn="ctr">
              <a:buNone/>
              <a:defRPr sz="1200"/>
            </a:lvl5pPr>
            <a:lvl6pPr marL="1714305" indent="0" algn="ctr">
              <a:buNone/>
              <a:defRPr sz="1200"/>
            </a:lvl6pPr>
            <a:lvl7pPr marL="2057166" indent="0" algn="ctr">
              <a:buNone/>
              <a:defRPr sz="1200"/>
            </a:lvl7pPr>
            <a:lvl8pPr marL="2400027" indent="0" algn="ctr">
              <a:buNone/>
              <a:defRPr sz="1200"/>
            </a:lvl8pPr>
            <a:lvl9pPr marL="2742888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5369CC-1FAE-4C9B-AFE0-B3F53FF7B406}" type="datetime1">
              <a:rPr lang="ru-RU" smtClean="0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07FD8-D044-4BA6-954F-B4DCA8D94F33}" type="datetime1">
              <a:rPr lang="ru-RU" smtClean="0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9" y="1282306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9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2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5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44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30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1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02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88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D0B80-1A0A-4934-A3E6-99959A16A943}" type="datetime1">
              <a:rPr lang="ru-RU" smtClean="0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FEB7B-A66B-4920-BA3D-06889A8CA927}" type="datetime1">
              <a:rPr lang="ru-RU" smtClean="0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2" y="273847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1" indent="0">
              <a:buNone/>
              <a:defRPr sz="1500" b="1"/>
            </a:lvl2pPr>
            <a:lvl3pPr marL="685722" indent="0">
              <a:buNone/>
              <a:defRPr sz="1400" b="1"/>
            </a:lvl3pPr>
            <a:lvl4pPr marL="1028583" indent="0">
              <a:buNone/>
              <a:defRPr sz="1200" b="1"/>
            </a:lvl4pPr>
            <a:lvl5pPr marL="1371444" indent="0">
              <a:buNone/>
              <a:defRPr sz="1200" b="1"/>
            </a:lvl5pPr>
            <a:lvl6pPr marL="1714305" indent="0">
              <a:buNone/>
              <a:defRPr sz="1200" b="1"/>
            </a:lvl6pPr>
            <a:lvl7pPr marL="2057166" indent="0">
              <a:buNone/>
              <a:defRPr sz="1200" b="1"/>
            </a:lvl7pPr>
            <a:lvl8pPr marL="2400027" indent="0">
              <a:buNone/>
              <a:defRPr sz="1200" b="1"/>
            </a:lvl8pPr>
            <a:lvl9pPr marL="2742888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1" indent="0">
              <a:buNone/>
              <a:defRPr sz="1500" b="1"/>
            </a:lvl2pPr>
            <a:lvl3pPr marL="685722" indent="0">
              <a:buNone/>
              <a:defRPr sz="1400" b="1"/>
            </a:lvl3pPr>
            <a:lvl4pPr marL="1028583" indent="0">
              <a:buNone/>
              <a:defRPr sz="1200" b="1"/>
            </a:lvl4pPr>
            <a:lvl5pPr marL="1371444" indent="0">
              <a:buNone/>
              <a:defRPr sz="1200" b="1"/>
            </a:lvl5pPr>
            <a:lvl6pPr marL="1714305" indent="0">
              <a:buNone/>
              <a:defRPr sz="1200" b="1"/>
            </a:lvl6pPr>
            <a:lvl7pPr marL="2057166" indent="0">
              <a:buNone/>
              <a:defRPr sz="1200" b="1"/>
            </a:lvl7pPr>
            <a:lvl8pPr marL="2400027" indent="0">
              <a:buNone/>
              <a:defRPr sz="1200" b="1"/>
            </a:lvl8pPr>
            <a:lvl9pPr marL="2742888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A28B4-E894-44AE-8814-1526A652917B}" type="datetime1">
              <a:rPr lang="ru-RU" smtClean="0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F509F-89CC-4BF2-A194-4F5A06DDF3E2}" type="datetime1">
              <a:rPr lang="ru-RU" smtClean="0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3D99E-A15E-4C7F-8366-A01269869E1D}" type="datetime1">
              <a:rPr lang="ru-RU" smtClean="0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72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2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61" indent="0">
              <a:buNone/>
              <a:defRPr sz="1100"/>
            </a:lvl2pPr>
            <a:lvl3pPr marL="685722" indent="0">
              <a:buNone/>
              <a:defRPr sz="900"/>
            </a:lvl3pPr>
            <a:lvl4pPr marL="1028583" indent="0">
              <a:buNone/>
              <a:defRPr sz="800"/>
            </a:lvl4pPr>
            <a:lvl5pPr marL="1371444" indent="0">
              <a:buNone/>
              <a:defRPr sz="800"/>
            </a:lvl5pPr>
            <a:lvl6pPr marL="1714305" indent="0">
              <a:buNone/>
              <a:defRPr sz="800"/>
            </a:lvl6pPr>
            <a:lvl7pPr marL="2057166" indent="0">
              <a:buNone/>
              <a:defRPr sz="800"/>
            </a:lvl7pPr>
            <a:lvl8pPr marL="2400027" indent="0">
              <a:buNone/>
              <a:defRPr sz="800"/>
            </a:lvl8pPr>
            <a:lvl9pPr marL="2742888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16750E-6825-4C27-BD77-E837DFCDDD10}" type="datetime1">
              <a:rPr lang="ru-RU" smtClean="0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72"/>
            <a:ext cx="4629150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861" indent="0">
              <a:buNone/>
              <a:defRPr sz="2100"/>
            </a:lvl2pPr>
            <a:lvl3pPr marL="685722" indent="0">
              <a:buNone/>
              <a:defRPr sz="1800"/>
            </a:lvl3pPr>
            <a:lvl4pPr marL="1028583" indent="0">
              <a:buNone/>
              <a:defRPr sz="1500"/>
            </a:lvl4pPr>
            <a:lvl5pPr marL="1371444" indent="0">
              <a:buNone/>
              <a:defRPr sz="1500"/>
            </a:lvl5pPr>
            <a:lvl6pPr marL="1714305" indent="0">
              <a:buNone/>
              <a:defRPr sz="1500"/>
            </a:lvl6pPr>
            <a:lvl7pPr marL="2057166" indent="0">
              <a:buNone/>
              <a:defRPr sz="1500"/>
            </a:lvl7pPr>
            <a:lvl8pPr marL="2400027" indent="0">
              <a:buNone/>
              <a:defRPr sz="1500"/>
            </a:lvl8pPr>
            <a:lvl9pPr marL="2742888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2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61" indent="0">
              <a:buNone/>
              <a:defRPr sz="1100"/>
            </a:lvl2pPr>
            <a:lvl3pPr marL="685722" indent="0">
              <a:buNone/>
              <a:defRPr sz="900"/>
            </a:lvl3pPr>
            <a:lvl4pPr marL="1028583" indent="0">
              <a:buNone/>
              <a:defRPr sz="800"/>
            </a:lvl4pPr>
            <a:lvl5pPr marL="1371444" indent="0">
              <a:buNone/>
              <a:defRPr sz="800"/>
            </a:lvl5pPr>
            <a:lvl6pPr marL="1714305" indent="0">
              <a:buNone/>
              <a:defRPr sz="800"/>
            </a:lvl6pPr>
            <a:lvl7pPr marL="2057166" indent="0">
              <a:buNone/>
              <a:defRPr sz="800"/>
            </a:lvl7pPr>
            <a:lvl8pPr marL="2400027" indent="0">
              <a:buNone/>
              <a:defRPr sz="800"/>
            </a:lvl8pPr>
            <a:lvl9pPr marL="2742888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2727F-151E-4FF2-9979-CAB6235AE13D}" type="datetime1">
              <a:rPr lang="ru-RU" smtClean="0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E1BD4-A8DD-4279-A247-BF7D72E0B986}" type="datetime1">
              <a:rPr lang="ru-RU" smtClean="0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7" y="273845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273845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D00B4-DB42-412E-94E5-CF08074A7391}" type="datetime1">
              <a:rPr lang="ru-RU" smtClean="0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1" y="273847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2" tIns="34286" rIns="68572" bIns="3428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1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2" tIns="34286" rIns="68572" bIns="342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68572" tIns="34286" rIns="68572" bIns="34286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F0E9837-830E-4CEC-BB18-89915D56AC6B}" type="datetime1">
              <a:rPr lang="ru-RU" smtClean="0"/>
              <a:pPr>
                <a:defRPr/>
              </a:pPr>
              <a:t>24.04.2017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1" y="4767264"/>
            <a:ext cx="3086100" cy="273844"/>
          </a:xfrm>
          <a:prstGeom prst="rect">
            <a:avLst/>
          </a:prstGeom>
        </p:spPr>
        <p:txBody>
          <a:bodyPr vert="horz" lIns="68572" tIns="34286" rIns="68572" bIns="34286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68572" tIns="34286" rIns="68572" bIns="34286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342861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685722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028583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371444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30" indent="-17143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292" indent="-17143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52" indent="-17143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13" indent="-17143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875" indent="-17143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735" indent="-171430" algn="l" defTabSz="6857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597" indent="-171430" algn="l" defTabSz="6857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457" indent="-171430" algn="l" defTabSz="6857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19" indent="-171430" algn="l" defTabSz="6857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61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22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83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44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05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66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27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2888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Data" Target="../diagrams/data2.xml"/><Relationship Id="rId7" Type="http://schemas.openxmlformats.org/officeDocument/2006/relationships/diagramData" Target="../diagrams/data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10" Type="http://schemas.openxmlformats.org/officeDocument/2006/relationships/diagramColors" Target="../diagrams/colors3.xml"/><Relationship Id="rId4" Type="http://schemas.openxmlformats.org/officeDocument/2006/relationships/diagramLayout" Target="../diagrams/layout2.xml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Data" Target="../diagrams/data4.xml"/><Relationship Id="rId7" Type="http://schemas.openxmlformats.org/officeDocument/2006/relationships/diagramData" Target="../diagrams/data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10" Type="http://schemas.openxmlformats.org/officeDocument/2006/relationships/diagramColors" Target="../diagrams/colors5.xml"/><Relationship Id="rId4" Type="http://schemas.openxmlformats.org/officeDocument/2006/relationships/diagramLayout" Target="../diagrams/layout4.xml"/><Relationship Id="rId9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/>
        </p:nvSpPr>
        <p:spPr bwMode="auto">
          <a:xfrm>
            <a:off x="364434" y="1368204"/>
            <a:ext cx="8408505" cy="931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Организация контроля в сфере закупок. </a:t>
            </a:r>
            <a:b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Управление качеством.</a:t>
            </a: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Box 1"/>
          <p:cNvSpPr txBox="1">
            <a:spLocks noChangeArrowheads="1"/>
          </p:cNvSpPr>
          <p:nvPr/>
        </p:nvSpPr>
        <p:spPr bwMode="auto">
          <a:xfrm>
            <a:off x="316259" y="3495056"/>
            <a:ext cx="8297195" cy="9925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80" tIns="34290" rIns="68580" bIns="34290"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Начальник Отдела камеральных проверок в сфере контрактных отношений </a:t>
            </a:r>
            <a:b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по контролю в сфере контрактных отношений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u="sng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Максим Юрьевич Иванов</a:t>
            </a:r>
            <a:endParaRPr lang="ru-RU" sz="1600" b="1" u="sng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789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1"/>
          <p:cNvSpPr txBox="1">
            <a:spLocks noChangeArrowheads="1"/>
          </p:cNvSpPr>
          <p:nvPr/>
        </p:nvSpPr>
        <p:spPr bwMode="auto">
          <a:xfrm>
            <a:off x="2542444" y="576140"/>
            <a:ext cx="5404440" cy="438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68580" tIns="34290" rIns="68580" bIns="34290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cs typeface="Times New Roman" pitchFamily="18" charset="0"/>
              </a:rPr>
              <a:t>План доклада:</a:t>
            </a:r>
            <a:endParaRPr lang="ru-RU" sz="24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804397" y="1408521"/>
            <a:ext cx="7734586" cy="682157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tabLst>
                <a:tab pos="268288" algn="l"/>
              </a:tabLst>
              <a:defRPr/>
            </a:pPr>
            <a:r>
              <a:rPr lang="ru-RU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1. </a:t>
            </a:r>
            <a:r>
              <a:rPr lang="ru-RU" b="1" dirty="0" smtClean="0">
                <a:solidFill>
                  <a:srgbClr val="002060"/>
                </a:solidFill>
                <a:cs typeface="Times New Roman" pitchFamily="18" charset="0"/>
              </a:rPr>
              <a:t>Модели осуществления Федеральным казначейством полномочий </a:t>
            </a:r>
            <a:br>
              <a:rPr lang="ru-RU" b="1" dirty="0" smtClean="0">
                <a:solidFill>
                  <a:srgbClr val="002060"/>
                </a:solidFill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cs typeface="Times New Roman" pitchFamily="18" charset="0"/>
              </a:rPr>
              <a:t>по контролю в сфере контрактных отношений.</a:t>
            </a:r>
            <a:endParaRPr lang="ru-RU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804397" y="3760580"/>
            <a:ext cx="7734586" cy="605312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tabLst>
                <a:tab pos="357188" algn="l"/>
              </a:tabLst>
              <a:defRPr/>
            </a:pPr>
            <a:r>
              <a:rPr lang="ru-RU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3.</a:t>
            </a:r>
            <a:r>
              <a:rPr lang="ru-RU" sz="1600" b="1" dirty="0" smtClean="0">
                <a:solidFill>
                  <a:srgbClr val="002060"/>
                </a:solidFill>
                <a:cs typeface="Times New Roman" pitchFamily="18" charset="0"/>
              </a:rPr>
              <a:t>   </a:t>
            </a:r>
            <a:r>
              <a:rPr lang="ru-RU" b="1" dirty="0" smtClean="0">
                <a:solidFill>
                  <a:srgbClr val="002060"/>
                </a:solidFill>
                <a:cs typeface="Times New Roman" pitchFamily="18" charset="0"/>
              </a:rPr>
              <a:t>Стандартизация </a:t>
            </a:r>
            <a:r>
              <a:rPr lang="ru-RU" b="1" dirty="0">
                <a:solidFill>
                  <a:srgbClr val="002060"/>
                </a:solidFill>
                <a:cs typeface="Times New Roman" pitchFamily="18" charset="0"/>
              </a:rPr>
              <a:t>процесса осуществления контрольных мероприятий в сфере контрактных </a:t>
            </a:r>
            <a:r>
              <a:rPr lang="ru-RU" b="1" dirty="0" smtClean="0">
                <a:solidFill>
                  <a:srgbClr val="002060"/>
                </a:solidFill>
                <a:cs typeface="Times New Roman" pitchFamily="18" charset="0"/>
              </a:rPr>
              <a:t>отношений.</a:t>
            </a:r>
            <a:endParaRPr lang="ru-RU" b="1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39214" y="4696401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804397" y="2622046"/>
            <a:ext cx="7734586" cy="651110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tabLst>
                <a:tab pos="179388" algn="l"/>
              </a:tabLst>
              <a:defRPr/>
            </a:pPr>
            <a:r>
              <a:rPr lang="ru-RU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2. </a:t>
            </a:r>
            <a:r>
              <a:rPr lang="ru-RU" b="1" dirty="0" smtClean="0">
                <a:solidFill>
                  <a:srgbClr val="002060"/>
                </a:solidFill>
                <a:cs typeface="Times New Roman" pitchFamily="18" charset="0"/>
              </a:rPr>
              <a:t>Организация процесса осуществления контрольных мероприятий </a:t>
            </a:r>
            <a:br>
              <a:rPr lang="ru-RU" b="1" dirty="0" smtClean="0">
                <a:solidFill>
                  <a:srgbClr val="002060"/>
                </a:solidFill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cs typeface="Times New Roman" pitchFamily="18" charset="0"/>
              </a:rPr>
              <a:t>в сфере контрактных отношений в 2017 году.</a:t>
            </a:r>
            <a:endParaRPr lang="ru-RU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5384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3066334" y="183847"/>
            <a:ext cx="5720149" cy="435586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1. </a:t>
            </a:r>
            <a:r>
              <a:rPr lang="ru-RU" sz="1200" b="1" dirty="0" smtClean="0">
                <a:solidFill>
                  <a:srgbClr val="002060"/>
                </a:solidFill>
                <a:cs typeface="Times New Roman" pitchFamily="18" charset="0"/>
              </a:rPr>
              <a:t>Модели осуществления Федеральным казначейством полномочий по контролю в сфере контрактных отношений.</a:t>
            </a:r>
            <a:endParaRPr lang="ru-RU" sz="1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94644" y="4648276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  <p:sp>
        <p:nvSpPr>
          <p:cNvPr id="2" name="Стрелка вправо 1"/>
          <p:cNvSpPr/>
          <p:nvPr/>
        </p:nvSpPr>
        <p:spPr>
          <a:xfrm>
            <a:off x="570634" y="2825850"/>
            <a:ext cx="8215849" cy="464932"/>
          </a:xfrm>
          <a:prstGeom prst="rightArrow">
            <a:avLst/>
          </a:prstGeom>
          <a:solidFill>
            <a:srgbClr val="FF0000">
              <a:alpha val="4196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		</a:t>
            </a:r>
            <a:r>
              <a:rPr lang="ru-RU" dirty="0" smtClean="0">
                <a:solidFill>
                  <a:schemeClr val="bg1"/>
                </a:solidFill>
              </a:rPr>
              <a:t>             </a:t>
            </a:r>
            <a:r>
              <a:rPr lang="ru-RU" b="1" dirty="0" smtClean="0">
                <a:solidFill>
                  <a:schemeClr val="bg1"/>
                </a:solidFill>
              </a:rPr>
              <a:t>15 рабочих дней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9" name="Выноска со стрелкой вверх 8"/>
          <p:cNvSpPr/>
          <p:nvPr/>
        </p:nvSpPr>
        <p:spPr>
          <a:xfrm>
            <a:off x="574074" y="3215640"/>
            <a:ext cx="1038156" cy="769620"/>
          </a:xfrm>
          <a:prstGeom prst="up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Назначение контрольного мероприятия</a:t>
            </a:r>
            <a:endParaRPr lang="ru-RU" sz="1100" dirty="0"/>
          </a:p>
        </p:txBody>
      </p:sp>
      <p:sp>
        <p:nvSpPr>
          <p:cNvPr id="10" name="Выноска со стрелкой вверх 9"/>
          <p:cNvSpPr/>
          <p:nvPr/>
        </p:nvSpPr>
        <p:spPr>
          <a:xfrm>
            <a:off x="2898892" y="3215640"/>
            <a:ext cx="2188748" cy="769620"/>
          </a:xfrm>
          <a:prstGeom prst="up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Проведение контрольного мероприятия</a:t>
            </a:r>
            <a:endParaRPr lang="ru-RU" sz="1100" dirty="0"/>
          </a:p>
        </p:txBody>
      </p:sp>
      <p:sp>
        <p:nvSpPr>
          <p:cNvPr id="11" name="Выноска со стрелкой вверх 10"/>
          <p:cNvSpPr/>
          <p:nvPr/>
        </p:nvSpPr>
        <p:spPr>
          <a:xfrm>
            <a:off x="5312514" y="3215640"/>
            <a:ext cx="3235349" cy="769620"/>
          </a:xfrm>
          <a:prstGeom prst="up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100" dirty="0" smtClean="0">
                <a:solidFill>
                  <a:schemeClr val="tx1"/>
                </a:solidFill>
              </a:rPr>
              <a:t>Рассмотрение и реализация результатов проведения </a:t>
            </a:r>
            <a:r>
              <a:rPr lang="ru-RU" sz="1100" dirty="0">
                <a:solidFill>
                  <a:schemeClr val="tx1"/>
                </a:solidFill>
              </a:rPr>
              <a:t>контрольного мероприятия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74074" y="2206046"/>
            <a:ext cx="1038156" cy="61980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Издание приказа о проведении контрольного мероприятия</a:t>
            </a:r>
            <a:endParaRPr lang="ru-RU" sz="8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898892" y="2206046"/>
            <a:ext cx="2188748" cy="61980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Осуществление контрольных действий</a:t>
            </a:r>
            <a:endParaRPr lang="ru-RU" sz="800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270116" y="2206046"/>
            <a:ext cx="928150" cy="61980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Составление материалов контрольного мероприятия</a:t>
            </a:r>
            <a:endParaRPr lang="ru-RU" sz="800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290798" y="2206046"/>
            <a:ext cx="1258158" cy="61980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Рассмотрение результатов контрольного мероприятия</a:t>
            </a:r>
            <a:endParaRPr lang="ru-RU" sz="8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636900" y="2206046"/>
            <a:ext cx="900649" cy="61980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Принятие решения </a:t>
            </a:r>
            <a:endParaRPr lang="ru-RU" sz="800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1802129" y="2206046"/>
            <a:ext cx="925830" cy="61980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Подготовка и направление запроса на представление  документов</a:t>
            </a:r>
            <a:endParaRPr lang="ru-RU" sz="800" dirty="0"/>
          </a:p>
        </p:txBody>
      </p:sp>
      <p:sp>
        <p:nvSpPr>
          <p:cNvPr id="4" name="TextBox 3"/>
          <p:cNvSpPr txBox="1"/>
          <p:nvPr/>
        </p:nvSpPr>
        <p:spPr>
          <a:xfrm>
            <a:off x="1242060" y="1701790"/>
            <a:ext cx="998220" cy="3385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2016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0635" y="4152900"/>
            <a:ext cx="7977228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Количество проведенных контрольных мероприятий: 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28.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876300" y="807720"/>
            <a:ext cx="1851659" cy="733751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План контрольных мероприятий Федерального казначейства в финансово-бюджетной сфере</a:t>
            </a:r>
            <a:endParaRPr lang="ru-RU" sz="1000" dirty="0"/>
          </a:p>
        </p:txBody>
      </p:sp>
      <p:sp>
        <p:nvSpPr>
          <p:cNvPr id="22" name="TextBox 21"/>
          <p:cNvSpPr txBox="1"/>
          <p:nvPr/>
        </p:nvSpPr>
        <p:spPr>
          <a:xfrm>
            <a:off x="2898892" y="840658"/>
            <a:ext cx="5670597" cy="96949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ru-RU" sz="1200" b="1" u="sng" dirty="0" smtClean="0"/>
              <a:t>Полномочия по контролю, осуществляемые Федеральным казначейством</a:t>
            </a:r>
            <a:r>
              <a:rPr lang="ru-RU" sz="1000" b="1" u="sng" dirty="0" smtClean="0"/>
              <a:t>:</a:t>
            </a:r>
          </a:p>
          <a:p>
            <a:pPr marL="228600" indent="-228600" algn="just">
              <a:buAutoNum type="arabicPeriod"/>
            </a:pPr>
            <a:r>
              <a:rPr lang="ru-RU" sz="1000" dirty="0" smtClean="0">
                <a:cs typeface="Times New Roman" panose="02020603050405020304" pitchFamily="18" charset="0"/>
              </a:rPr>
              <a:t>за </a:t>
            </a:r>
            <a:r>
              <a:rPr lang="ru-RU" sz="1000" dirty="0">
                <a:cs typeface="Times New Roman" panose="02020603050405020304" pitchFamily="18" charset="0"/>
              </a:rPr>
              <a:t>соблюдением правил нормирования в сфере закупок, предусмотренного статьей 19 </a:t>
            </a:r>
            <a:r>
              <a:rPr lang="ru-RU" sz="1000" dirty="0" smtClean="0">
                <a:cs typeface="Times New Roman" panose="02020603050405020304" pitchFamily="18" charset="0"/>
              </a:rPr>
              <a:t>Закона </a:t>
            </a:r>
            <a:br>
              <a:rPr lang="ru-RU" sz="1000" dirty="0" smtClean="0">
                <a:cs typeface="Times New Roman" panose="02020603050405020304" pitchFamily="18" charset="0"/>
              </a:rPr>
            </a:br>
            <a:r>
              <a:rPr lang="ru-RU" sz="1000" dirty="0" smtClean="0">
                <a:cs typeface="Times New Roman" panose="02020603050405020304" pitchFamily="18" charset="0"/>
              </a:rPr>
              <a:t>о </a:t>
            </a:r>
            <a:r>
              <a:rPr lang="ru-RU" sz="1000" dirty="0">
                <a:cs typeface="Times New Roman" panose="02020603050405020304" pitchFamily="18" charset="0"/>
              </a:rPr>
              <a:t>контрактной системе</a:t>
            </a:r>
            <a:r>
              <a:rPr lang="ru-RU" sz="1000" dirty="0" smtClean="0">
                <a:cs typeface="Times New Roman" panose="02020603050405020304" pitchFamily="18" charset="0"/>
              </a:rPr>
              <a:t>;</a:t>
            </a:r>
          </a:p>
          <a:p>
            <a:pPr marL="228600" indent="-228600" algn="just">
              <a:buAutoNum type="arabicPeriod"/>
            </a:pPr>
            <a:r>
              <a:rPr lang="ru-RU" sz="1000" dirty="0">
                <a:cs typeface="Times New Roman" panose="02020603050405020304" pitchFamily="18" charset="0"/>
              </a:rPr>
              <a:t>за обоснованием начальной (максимальной) цены контракта, цены контракта, заключаемого </a:t>
            </a:r>
            <a:r>
              <a:rPr lang="ru-RU" sz="1000" dirty="0" smtClean="0">
                <a:cs typeface="Times New Roman" panose="02020603050405020304" pitchFamily="18" charset="0"/>
              </a:rPr>
              <a:t/>
            </a:r>
            <a:br>
              <a:rPr lang="ru-RU" sz="1000" dirty="0" smtClean="0">
                <a:cs typeface="Times New Roman" panose="02020603050405020304" pitchFamily="18" charset="0"/>
              </a:rPr>
            </a:br>
            <a:r>
              <a:rPr lang="ru-RU" sz="1000" dirty="0" smtClean="0">
                <a:cs typeface="Times New Roman" panose="02020603050405020304" pitchFamily="18" charset="0"/>
              </a:rPr>
              <a:t>с </a:t>
            </a:r>
            <a:r>
              <a:rPr lang="ru-RU" sz="1000" dirty="0">
                <a:cs typeface="Times New Roman" panose="02020603050405020304" pitchFamily="18" charset="0"/>
              </a:rPr>
              <a:t>единственным поставщиком (подрядчиком, исполнителем), включенной в план-график</a:t>
            </a:r>
            <a:r>
              <a:rPr lang="ru-RU" sz="1000" b="1" dirty="0" smtClean="0">
                <a:cs typeface="Times New Roman" panose="02020603050405020304" pitchFamily="18" charset="0"/>
              </a:rPr>
              <a:t>;</a:t>
            </a:r>
          </a:p>
        </p:txBody>
      </p:sp>
    </p:spTree>
    <p:extLst>
      <p:ext uri="{BB962C8B-B14F-4D97-AF65-F5344CB8AC3E}">
        <p14:creationId xmlns:p14="http://schemas.microsoft.com/office/powerpoint/2010/main" xmlns="" val="117273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94644" y="4648276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  <p:sp>
        <p:nvSpPr>
          <p:cNvPr id="2" name="Стрелка вправо 1"/>
          <p:cNvSpPr/>
          <p:nvPr/>
        </p:nvSpPr>
        <p:spPr>
          <a:xfrm>
            <a:off x="570634" y="2825850"/>
            <a:ext cx="8215849" cy="464932"/>
          </a:xfrm>
          <a:prstGeom prst="rightArrow">
            <a:avLst/>
          </a:prstGeom>
          <a:solidFill>
            <a:srgbClr val="FF0000">
              <a:alpha val="4196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/>
              <a:t>			         </a:t>
            </a:r>
            <a:r>
              <a:rPr lang="ru-RU" sz="1600" b="1" dirty="0" smtClean="0">
                <a:solidFill>
                  <a:srgbClr val="FF0000"/>
                </a:solidFill>
              </a:rPr>
              <a:t>5 рабочих дней</a:t>
            </a:r>
            <a:endParaRPr lang="ru-RU" sz="1600" b="1" dirty="0">
              <a:solidFill>
                <a:srgbClr val="FF0000"/>
              </a:solidFill>
            </a:endParaRPr>
          </a:p>
        </p:txBody>
      </p:sp>
      <p:sp>
        <p:nvSpPr>
          <p:cNvPr id="9" name="Выноска со стрелкой вверх 8"/>
          <p:cNvSpPr/>
          <p:nvPr/>
        </p:nvSpPr>
        <p:spPr>
          <a:xfrm>
            <a:off x="574074" y="3215640"/>
            <a:ext cx="1003266" cy="769620"/>
          </a:xfrm>
          <a:prstGeom prst="up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Назначение контрольного мероприятия</a:t>
            </a:r>
            <a:endParaRPr lang="ru-RU" sz="1100" dirty="0"/>
          </a:p>
        </p:txBody>
      </p:sp>
      <p:sp>
        <p:nvSpPr>
          <p:cNvPr id="10" name="Выноска со стрелкой вверх 9"/>
          <p:cNvSpPr/>
          <p:nvPr/>
        </p:nvSpPr>
        <p:spPr>
          <a:xfrm>
            <a:off x="3939540" y="3215640"/>
            <a:ext cx="1242060" cy="769620"/>
          </a:xfrm>
          <a:prstGeom prst="up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100" dirty="0" smtClean="0"/>
              <a:t>Проведение контрольного мероприятия</a:t>
            </a:r>
            <a:endParaRPr lang="ru-RU" sz="1100" dirty="0"/>
          </a:p>
        </p:txBody>
      </p:sp>
      <p:sp>
        <p:nvSpPr>
          <p:cNvPr id="11" name="Выноска со стрелкой вверх 10"/>
          <p:cNvSpPr/>
          <p:nvPr/>
        </p:nvSpPr>
        <p:spPr>
          <a:xfrm>
            <a:off x="5312514" y="3215640"/>
            <a:ext cx="3235349" cy="769620"/>
          </a:xfrm>
          <a:prstGeom prst="up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/>
            <a:r>
              <a:rPr lang="ru-RU" sz="1100" dirty="0" smtClean="0">
                <a:solidFill>
                  <a:schemeClr val="tx1"/>
                </a:solidFill>
              </a:rPr>
              <a:t>Рассмотрение и реализация результатов проведения </a:t>
            </a:r>
            <a:r>
              <a:rPr lang="ru-RU" sz="1100" dirty="0">
                <a:solidFill>
                  <a:schemeClr val="tx1"/>
                </a:solidFill>
              </a:rPr>
              <a:t>контрольного мероприятия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74074" y="2206046"/>
            <a:ext cx="1003266" cy="61980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Издание приказа о проведении контрольного мероприятия</a:t>
            </a:r>
            <a:endParaRPr lang="ru-RU" sz="800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939540" y="2206046"/>
            <a:ext cx="1242060" cy="61980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Осуществление контрольных действий</a:t>
            </a:r>
            <a:endParaRPr lang="ru-RU" sz="800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270116" y="2206046"/>
            <a:ext cx="928150" cy="61980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Составление материалов контрольного мероприятия</a:t>
            </a:r>
            <a:endParaRPr lang="ru-RU" sz="800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290798" y="2206046"/>
            <a:ext cx="1258158" cy="61980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Рассмотрение результатов контрольного мероприятия</a:t>
            </a:r>
            <a:endParaRPr lang="ru-RU" sz="800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7636900" y="2206046"/>
            <a:ext cx="900649" cy="619804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Принятие решения </a:t>
            </a:r>
            <a:endParaRPr lang="ru-RU" sz="800" dirty="0"/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2898892" y="2226500"/>
            <a:ext cx="967740" cy="599350"/>
          </a:xfrm>
          <a:prstGeom prst="round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/>
              <a:t>Подготовка и направление запроса на представление  документов</a:t>
            </a:r>
            <a:endParaRPr lang="ru-RU" sz="800" dirty="0"/>
          </a:p>
        </p:txBody>
      </p:sp>
      <p:sp>
        <p:nvSpPr>
          <p:cNvPr id="4" name="TextBox 3"/>
          <p:cNvSpPr txBox="1"/>
          <p:nvPr/>
        </p:nvSpPr>
        <p:spPr>
          <a:xfrm>
            <a:off x="1242060" y="1701790"/>
            <a:ext cx="998220" cy="338554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en-US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год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70635" y="4152900"/>
            <a:ext cx="7977228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Количество запланированных контрольных мероприятий: </a:t>
            </a:r>
            <a:r>
              <a:rPr lang="ru-RU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89</a:t>
            </a:r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876300" y="807720"/>
            <a:ext cx="1851659" cy="733751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dirty="0" smtClean="0"/>
              <a:t>План контрольных мероприятий Федерального казначейства в финансово-бюджетной сфере</a:t>
            </a:r>
            <a:endParaRPr lang="ru-RU" sz="1000" dirty="0"/>
          </a:p>
        </p:txBody>
      </p:sp>
      <p:sp>
        <p:nvSpPr>
          <p:cNvPr id="22" name="TextBox 21"/>
          <p:cNvSpPr txBox="1"/>
          <p:nvPr/>
        </p:nvSpPr>
        <p:spPr>
          <a:xfrm>
            <a:off x="2928389" y="744419"/>
            <a:ext cx="5670597" cy="127727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>
              <a:spcBef>
                <a:spcPts val="0"/>
              </a:spcBef>
              <a:spcAft>
                <a:spcPts val="600"/>
              </a:spcAft>
            </a:pPr>
            <a:r>
              <a:rPr lang="ru-RU" sz="1200" b="1" u="sng" dirty="0" smtClean="0"/>
              <a:t>Полномочия по контролю, осуществляемые Федеральным казначейством</a:t>
            </a:r>
            <a:r>
              <a:rPr lang="ru-RU" sz="1000" b="1" u="sng" dirty="0" smtClean="0"/>
              <a:t>:</a:t>
            </a:r>
          </a:p>
          <a:p>
            <a:pPr marL="228600" indent="-228600" algn="just">
              <a:buAutoNum type="arabicPeriod"/>
            </a:pPr>
            <a:r>
              <a:rPr lang="ru-RU" sz="1000" b="1" dirty="0">
                <a:solidFill>
                  <a:srgbClr val="FF0000"/>
                </a:solidFill>
                <a:cs typeface="Times New Roman" panose="02020603050405020304" pitchFamily="18" charset="0"/>
              </a:rPr>
              <a:t>за соблюдением требований к обоснованию закупок, предусмотренных статьей 18 </a:t>
            </a:r>
            <a:r>
              <a:rPr lang="ru-RU" sz="1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Закона </a:t>
            </a:r>
            <a:br>
              <a:rPr lang="ru-RU" sz="1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</a:br>
            <a:r>
              <a:rPr lang="ru-RU" sz="1000" b="1" dirty="0" smtClean="0">
                <a:solidFill>
                  <a:srgbClr val="FF0000"/>
                </a:solidFill>
                <a:cs typeface="Times New Roman" panose="02020603050405020304" pitchFamily="18" charset="0"/>
              </a:rPr>
              <a:t>о </a:t>
            </a:r>
            <a:r>
              <a:rPr lang="ru-RU" sz="1000" b="1" dirty="0">
                <a:solidFill>
                  <a:srgbClr val="FF0000"/>
                </a:solidFill>
                <a:cs typeface="Times New Roman" panose="02020603050405020304" pitchFamily="18" charset="0"/>
              </a:rPr>
              <a:t>контрактной системе, и обоснованности закупок;</a:t>
            </a:r>
          </a:p>
          <a:p>
            <a:pPr marL="228600" indent="-228600" algn="just">
              <a:buAutoNum type="arabicPeriod"/>
            </a:pPr>
            <a:r>
              <a:rPr lang="ru-RU" sz="1000" dirty="0" smtClean="0">
                <a:cs typeface="Times New Roman" panose="02020603050405020304" pitchFamily="18" charset="0"/>
              </a:rPr>
              <a:t>за </a:t>
            </a:r>
            <a:r>
              <a:rPr lang="ru-RU" sz="1000" dirty="0">
                <a:cs typeface="Times New Roman" panose="02020603050405020304" pitchFamily="18" charset="0"/>
              </a:rPr>
              <a:t>соблюдением правил нормирования в сфере закупок, предусмотренного статьей 19 </a:t>
            </a:r>
            <a:r>
              <a:rPr lang="ru-RU" sz="1000" dirty="0" smtClean="0">
                <a:cs typeface="Times New Roman" panose="02020603050405020304" pitchFamily="18" charset="0"/>
              </a:rPr>
              <a:t>Закона </a:t>
            </a:r>
            <a:br>
              <a:rPr lang="ru-RU" sz="1000" dirty="0" smtClean="0">
                <a:cs typeface="Times New Roman" panose="02020603050405020304" pitchFamily="18" charset="0"/>
              </a:rPr>
            </a:br>
            <a:r>
              <a:rPr lang="ru-RU" sz="1000" dirty="0" smtClean="0">
                <a:cs typeface="Times New Roman" panose="02020603050405020304" pitchFamily="18" charset="0"/>
              </a:rPr>
              <a:t>о </a:t>
            </a:r>
            <a:r>
              <a:rPr lang="ru-RU" sz="1000" dirty="0">
                <a:cs typeface="Times New Roman" panose="02020603050405020304" pitchFamily="18" charset="0"/>
              </a:rPr>
              <a:t>контрактной системе</a:t>
            </a:r>
            <a:r>
              <a:rPr lang="ru-RU" sz="1000" dirty="0" smtClean="0">
                <a:cs typeface="Times New Roman" panose="02020603050405020304" pitchFamily="18" charset="0"/>
              </a:rPr>
              <a:t>;</a:t>
            </a:r>
          </a:p>
          <a:p>
            <a:pPr marL="228600" indent="-228600" algn="just">
              <a:buAutoNum type="arabicPeriod"/>
            </a:pPr>
            <a:r>
              <a:rPr lang="ru-RU" sz="1000" dirty="0">
                <a:cs typeface="Times New Roman" panose="02020603050405020304" pitchFamily="18" charset="0"/>
              </a:rPr>
              <a:t>за обоснованием начальной (максимальной) цены контракта, цены контракта, заключаемого </a:t>
            </a:r>
            <a:r>
              <a:rPr lang="ru-RU" sz="1000" dirty="0" smtClean="0">
                <a:cs typeface="Times New Roman" panose="02020603050405020304" pitchFamily="18" charset="0"/>
              </a:rPr>
              <a:t/>
            </a:r>
            <a:br>
              <a:rPr lang="ru-RU" sz="1000" dirty="0" smtClean="0">
                <a:cs typeface="Times New Roman" panose="02020603050405020304" pitchFamily="18" charset="0"/>
              </a:rPr>
            </a:br>
            <a:r>
              <a:rPr lang="ru-RU" sz="1000" dirty="0" smtClean="0">
                <a:cs typeface="Times New Roman" panose="02020603050405020304" pitchFamily="18" charset="0"/>
              </a:rPr>
              <a:t>с </a:t>
            </a:r>
            <a:r>
              <a:rPr lang="ru-RU" sz="1000" dirty="0">
                <a:cs typeface="Times New Roman" panose="02020603050405020304" pitchFamily="18" charset="0"/>
              </a:rPr>
              <a:t>единственным поставщиком (подрядчиком, исполнителем), включенной в </a:t>
            </a:r>
            <a:r>
              <a:rPr lang="ru-RU" sz="1000" dirty="0" smtClean="0">
                <a:cs typeface="Times New Roman" panose="02020603050405020304" pitchFamily="18" charset="0"/>
              </a:rPr>
              <a:t>план-график</a:t>
            </a:r>
            <a:r>
              <a:rPr lang="ru-RU" sz="1000" b="1" dirty="0">
                <a:cs typeface="Times New Roman" panose="02020603050405020304" pitchFamily="18" charset="0"/>
              </a:rPr>
              <a:t>.</a:t>
            </a:r>
            <a:endParaRPr lang="ru-RU" sz="1000" b="1" dirty="0" smtClean="0"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1691640" y="2226500"/>
            <a:ext cx="1097279" cy="599350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800" dirty="0" smtClean="0">
                <a:solidFill>
                  <a:schemeClr val="bg1"/>
                </a:solidFill>
              </a:rPr>
              <a:t>Предварительный информационный контроль</a:t>
            </a:r>
            <a:endParaRPr lang="ru-RU" sz="800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72605" y="2735150"/>
            <a:ext cx="33534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</a:t>
            </a:r>
            <a:endParaRPr lang="ru-RU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" name="Прямоугольник с двумя скругленными противолежащими углами 23"/>
          <p:cNvSpPr/>
          <p:nvPr/>
        </p:nvSpPr>
        <p:spPr>
          <a:xfrm>
            <a:off x="3066334" y="183847"/>
            <a:ext cx="5720149" cy="435586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1. </a:t>
            </a:r>
            <a:r>
              <a:rPr lang="ru-RU" sz="1200" b="1" dirty="0" smtClean="0">
                <a:solidFill>
                  <a:srgbClr val="002060"/>
                </a:solidFill>
                <a:cs typeface="Times New Roman" pitchFamily="18" charset="0"/>
              </a:rPr>
              <a:t>Модели осуществления Федеральным казначейством полномочий по контролю в сфере контрактных отношений.</a:t>
            </a:r>
            <a:endParaRPr lang="ru-RU" sz="1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122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Схема 7"/>
          <p:cNvGraphicFramePr/>
          <p:nvPr>
            <p:extLst>
              <p:ext uri="{D42A27DB-BD31-4B8C-83A1-F6EECF244321}">
                <p14:modId xmlns:p14="http://schemas.microsoft.com/office/powerpoint/2010/main" xmlns="" val="2735392191"/>
              </p:ext>
            </p:extLst>
          </p:nvPr>
        </p:nvGraphicFramePr>
        <p:xfrm>
          <a:off x="556260" y="1209682"/>
          <a:ext cx="8587740" cy="3505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94644" y="4648276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  <p:sp>
        <p:nvSpPr>
          <p:cNvPr id="24" name="Прямоугольник с двумя скругленными противолежащими углами 23"/>
          <p:cNvSpPr/>
          <p:nvPr/>
        </p:nvSpPr>
        <p:spPr>
          <a:xfrm>
            <a:off x="3078480" y="175260"/>
            <a:ext cx="5730240" cy="466295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tabLst>
                <a:tab pos="179388" algn="l"/>
              </a:tabLst>
              <a:defRPr/>
            </a:pPr>
            <a:r>
              <a:rPr lang="ru-RU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2. </a:t>
            </a:r>
            <a:r>
              <a:rPr lang="ru-RU" sz="1200" b="1" dirty="0" smtClean="0">
                <a:solidFill>
                  <a:srgbClr val="002060"/>
                </a:solidFill>
                <a:cs typeface="Times New Roman" pitchFamily="18" charset="0"/>
              </a:rPr>
              <a:t>Организация процесса осуществления контрольных мероприятий в сфере контрактных отношений в 2017 году.</a:t>
            </a:r>
            <a:endParaRPr lang="ru-RU" sz="1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585361" y="3414319"/>
            <a:ext cx="1635852" cy="84728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/>
                </a:solidFill>
              </a:rPr>
              <a:t>Рабочий план проведения контрольного мероприятия</a:t>
            </a:r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89901" y="3405930"/>
            <a:ext cx="3548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989900" y="964733"/>
            <a:ext cx="620784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Особенности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 планирования контрольных мероприятий </a:t>
            </a:r>
            <a:b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в сфере контрактных отношений  в 2017 году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06011" y="4278601"/>
            <a:ext cx="7737540" cy="30777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– </a:t>
            </a:r>
            <a:r>
              <a:rPr lang="ru-RU" sz="1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оптимизация процесса планирования</a:t>
            </a: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контрольных мероприятий.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9909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94644" y="4648276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989901" y="3405930"/>
            <a:ext cx="3548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8782" y="1694575"/>
            <a:ext cx="8489938" cy="3187817"/>
          </a:xfrm>
          <a:prstGeom prst="rect">
            <a:avLst/>
          </a:prstGeom>
          <a:noFill/>
          <a:ln w="127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922789" y="946558"/>
            <a:ext cx="78859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Детальный план-график проведения контрольных мероприятий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в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сфере контрактных отношений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на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2017 год</a:t>
            </a: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3078480" y="175260"/>
            <a:ext cx="5730240" cy="466295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tabLst>
                <a:tab pos="179388" algn="l"/>
              </a:tabLst>
              <a:defRPr/>
            </a:pPr>
            <a:r>
              <a:rPr lang="ru-RU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2. </a:t>
            </a:r>
            <a:r>
              <a:rPr lang="ru-RU" sz="1200" b="1" dirty="0" smtClean="0">
                <a:solidFill>
                  <a:srgbClr val="002060"/>
                </a:solidFill>
                <a:cs typeface="Times New Roman" pitchFamily="18" charset="0"/>
              </a:rPr>
              <a:t>Организация процесса осуществления контрольных мероприятий в сфере контрактных отношений в 2017 году.</a:t>
            </a:r>
            <a:endParaRPr lang="ru-RU" sz="1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4200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94644" y="4648276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989901" y="3405930"/>
            <a:ext cx="3548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922789" y="946558"/>
            <a:ext cx="78859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Детальный план-график проведения контрольных мероприятий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в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сфере контрактных отношений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на 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2017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год (</a:t>
            </a:r>
            <a:r>
              <a:rPr lang="ru-RU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одна проверка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)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560" y="1592889"/>
            <a:ext cx="8587740" cy="2967866"/>
          </a:xfrm>
          <a:prstGeom prst="rect">
            <a:avLst/>
          </a:prstGeom>
          <a:noFill/>
          <a:ln w="12700">
            <a:solidFill>
              <a:srgbClr val="0066CC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вал 2"/>
          <p:cNvSpPr/>
          <p:nvPr/>
        </p:nvSpPr>
        <p:spPr>
          <a:xfrm>
            <a:off x="4018327" y="3699545"/>
            <a:ext cx="1216403" cy="931177"/>
          </a:xfrm>
          <a:prstGeom prst="ellipse">
            <a:avLst/>
          </a:prstGeom>
          <a:solidFill>
            <a:srgbClr val="FF0000">
              <a:alpha val="0"/>
            </a:srgb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FF3300"/>
              </a:solidFill>
            </a:endParaRP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3078480" y="175260"/>
            <a:ext cx="5730240" cy="466295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tabLst>
                <a:tab pos="179388" algn="l"/>
              </a:tabLst>
              <a:defRPr/>
            </a:pPr>
            <a:r>
              <a:rPr lang="ru-RU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2. </a:t>
            </a:r>
            <a:r>
              <a:rPr lang="ru-RU" sz="1200" b="1" dirty="0" smtClean="0">
                <a:solidFill>
                  <a:srgbClr val="002060"/>
                </a:solidFill>
                <a:cs typeface="Times New Roman" pitchFamily="18" charset="0"/>
              </a:rPr>
              <a:t>Организация процесса осуществления контрольных мероприятий в сфере контрактных отношений в 2017 году.</a:t>
            </a:r>
            <a:endParaRPr lang="ru-RU" sz="1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5180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Схема 10"/>
          <p:cNvGraphicFramePr/>
          <p:nvPr/>
        </p:nvGraphicFramePr>
        <p:xfrm>
          <a:off x="5560831" y="1509822"/>
          <a:ext cx="3402416" cy="28282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94644" y="4648276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989901" y="3405930"/>
            <a:ext cx="3548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486940" y="1896907"/>
            <a:ext cx="2009553" cy="307777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Цели использования: 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72671" y="4462900"/>
            <a:ext cx="1190848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Результат</a:t>
            </a:r>
            <a:r>
              <a:rPr lang="ru-RU" sz="1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1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22866" y="1146026"/>
            <a:ext cx="82189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Применение рабочего плана и электронного образа контрольного мероприятия 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27" name="Схема 26"/>
          <p:cNvGraphicFramePr/>
          <p:nvPr>
            <p:extLst>
              <p:ext uri="{D42A27DB-BD31-4B8C-83A1-F6EECF244321}">
                <p14:modId xmlns:p14="http://schemas.microsoft.com/office/powerpoint/2010/main" xmlns="" val="3202851958"/>
              </p:ext>
            </p:extLst>
          </p:nvPr>
        </p:nvGraphicFramePr>
        <p:xfrm>
          <a:off x="0" y="1605516"/>
          <a:ext cx="5061096" cy="27749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pSp>
        <p:nvGrpSpPr>
          <p:cNvPr id="28" name="Группа 27"/>
          <p:cNvGrpSpPr/>
          <p:nvPr/>
        </p:nvGrpSpPr>
        <p:grpSpPr>
          <a:xfrm>
            <a:off x="233916" y="4433776"/>
            <a:ext cx="6900531" cy="446567"/>
            <a:chOff x="206753" y="65098"/>
            <a:chExt cx="1844753" cy="792031"/>
          </a:xfrm>
        </p:grpSpPr>
        <p:sp>
          <p:nvSpPr>
            <p:cNvPr id="29" name="Скругленный прямоугольник 28"/>
            <p:cNvSpPr/>
            <p:nvPr/>
          </p:nvSpPr>
          <p:spPr>
            <a:xfrm>
              <a:off x="206753" y="65098"/>
              <a:ext cx="1844753" cy="792031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Скругленный прямоугольник 4"/>
            <p:cNvSpPr/>
            <p:nvPr/>
          </p:nvSpPr>
          <p:spPr>
            <a:xfrm>
              <a:off x="229951" y="88296"/>
              <a:ext cx="1798357" cy="74563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60" tIns="15240" rIns="22860" bIns="15240" numCol="1" spcCol="1270" anchor="ctr" anchorCtr="0">
              <a:noAutofit/>
            </a:bodyPr>
            <a:lstStyle/>
            <a:p>
              <a:pPr lvl="0" algn="ctr" defTabSz="5334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200" b="1" dirty="0" smtClean="0"/>
                <a:t>Формирование отчетности о результатах осуществления контрольных мероприятий</a:t>
              </a:r>
              <a:r>
                <a:rPr lang="ru-RU" sz="1200" b="1" kern="1200" dirty="0" smtClean="0">
                  <a:effectLst/>
                </a:rPr>
                <a:t>  </a:t>
              </a:r>
              <a:endParaRPr lang="ru-RU" sz="1200" b="1" kern="1200" dirty="0">
                <a:effectLst/>
              </a:endParaRPr>
            </a:p>
          </p:txBody>
        </p:sp>
      </p:grpSp>
      <p:sp>
        <p:nvSpPr>
          <p:cNvPr id="31" name="Стрелка вниз 30"/>
          <p:cNvSpPr/>
          <p:nvPr/>
        </p:nvSpPr>
        <p:spPr>
          <a:xfrm>
            <a:off x="5337544" y="2339163"/>
            <a:ext cx="170121" cy="1988288"/>
          </a:xfrm>
          <a:prstGeom prst="downArrow">
            <a:avLst/>
          </a:prstGeom>
          <a:solidFill>
            <a:srgbClr val="B5C9E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D3DFF1"/>
              </a:solidFill>
            </a:endParaRPr>
          </a:p>
        </p:txBody>
      </p:sp>
      <p:sp>
        <p:nvSpPr>
          <p:cNvPr id="14" name="Прямоугольник с двумя скругленными противолежащими углами 13"/>
          <p:cNvSpPr/>
          <p:nvPr/>
        </p:nvSpPr>
        <p:spPr>
          <a:xfrm>
            <a:off x="3078480" y="175260"/>
            <a:ext cx="5730240" cy="466295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tabLst>
                <a:tab pos="179388" algn="l"/>
              </a:tabLst>
              <a:defRPr/>
            </a:pPr>
            <a:r>
              <a:rPr lang="ru-RU" sz="12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2. </a:t>
            </a:r>
            <a:r>
              <a:rPr lang="ru-RU" sz="1200" b="1" dirty="0" smtClean="0">
                <a:solidFill>
                  <a:srgbClr val="002060"/>
                </a:solidFill>
                <a:cs typeface="Times New Roman" pitchFamily="18" charset="0"/>
              </a:rPr>
              <a:t>Организация процесса осуществления контрольных мероприятий в сфере контрактных отношений в 2017 году.</a:t>
            </a:r>
            <a:endParaRPr lang="ru-RU" sz="1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10978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086600" y="4716238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  <p:sp>
        <p:nvSpPr>
          <p:cNvPr id="24" name="Прямоугольник с двумя скругленными противолежащими углами 23"/>
          <p:cNvSpPr/>
          <p:nvPr/>
        </p:nvSpPr>
        <p:spPr>
          <a:xfrm>
            <a:off x="3078480" y="175260"/>
            <a:ext cx="5730240" cy="466295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tabLst>
                <a:tab pos="357188" algn="l"/>
              </a:tabLst>
              <a:defRPr/>
            </a:pPr>
            <a:r>
              <a:rPr lang="ru-RU" sz="1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3.</a:t>
            </a:r>
            <a:r>
              <a:rPr lang="ru-RU" sz="1200" b="1" dirty="0">
                <a:solidFill>
                  <a:srgbClr val="002060"/>
                </a:solidFill>
                <a:cs typeface="Times New Roman" pitchFamily="18" charset="0"/>
              </a:rPr>
              <a:t>  </a:t>
            </a:r>
            <a:r>
              <a:rPr lang="ru-RU" sz="1200" b="1" dirty="0" smtClean="0">
                <a:solidFill>
                  <a:srgbClr val="002060"/>
                </a:solidFill>
                <a:cs typeface="Times New Roman" pitchFamily="18" charset="0"/>
              </a:rPr>
              <a:t>Стандартизация </a:t>
            </a:r>
            <a:r>
              <a:rPr lang="ru-RU" sz="1200" b="1" dirty="0">
                <a:solidFill>
                  <a:srgbClr val="002060"/>
                </a:solidFill>
                <a:cs typeface="Times New Roman" pitchFamily="18" charset="0"/>
              </a:rPr>
              <a:t>процесса осуществления контрольных мероприятий в сфере контрактных отношений.</a:t>
            </a:r>
            <a:endParaRPr lang="ru-RU" sz="12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989901" y="3405930"/>
            <a:ext cx="3548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922789" y="917369"/>
            <a:ext cx="78859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Оптимизация процесса контроля в сфере контрактных отношений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graphicFrame>
        <p:nvGraphicFramePr>
          <p:cNvPr id="13" name="Схема 12"/>
          <p:cNvGraphicFramePr/>
          <p:nvPr>
            <p:extLst>
              <p:ext uri="{D42A27DB-BD31-4B8C-83A1-F6EECF244321}">
                <p14:modId xmlns:p14="http://schemas.microsoft.com/office/powerpoint/2010/main" xmlns="" val="1497058701"/>
              </p:ext>
            </p:extLst>
          </p:nvPr>
        </p:nvGraphicFramePr>
        <p:xfrm>
          <a:off x="32915" y="1387153"/>
          <a:ext cx="6091130" cy="35756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14" name="Схема 13"/>
          <p:cNvGraphicFramePr/>
          <p:nvPr>
            <p:extLst>
              <p:ext uri="{D42A27DB-BD31-4B8C-83A1-F6EECF244321}">
                <p14:modId xmlns:p14="http://schemas.microsoft.com/office/powerpoint/2010/main" xmlns="" val="2498982327"/>
              </p:ext>
            </p:extLst>
          </p:nvPr>
        </p:nvGraphicFramePr>
        <p:xfrm>
          <a:off x="5833109" y="2284690"/>
          <a:ext cx="2926904" cy="27321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17" name="TextBox 16"/>
          <p:cNvSpPr txBox="1"/>
          <p:nvPr/>
        </p:nvSpPr>
        <p:spPr>
          <a:xfrm>
            <a:off x="5833109" y="1559062"/>
            <a:ext cx="2975611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Основное мероприятие на 2017 год по  реализации Стратегической карты </a:t>
            </a:r>
            <a:b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Казначейства России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0" name="Стрелка вправо 19"/>
          <p:cNvSpPr/>
          <p:nvPr/>
        </p:nvSpPr>
        <p:spPr>
          <a:xfrm>
            <a:off x="1519880" y="4382802"/>
            <a:ext cx="4627605" cy="464932"/>
          </a:xfrm>
          <a:prstGeom prst="rightArrow">
            <a:avLst/>
          </a:prstGeom>
          <a:solidFill>
            <a:srgbClr val="FF0000">
              <a:alpha val="41961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spcBef>
                <a:spcPts val="600"/>
              </a:spcBef>
            </a:pPr>
            <a:r>
              <a:rPr lang="ru-RU" sz="1200" dirty="0" smtClean="0"/>
              <a:t>Внедрение  и апробация элементов мониторинга</a:t>
            </a:r>
            <a:r>
              <a:rPr lang="ru-RU" dirty="0" smtClean="0"/>
              <a:t>	</a:t>
            </a:r>
            <a:endParaRPr lang="ru-RU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5601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8655627" y="4767264"/>
            <a:ext cx="34549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540607" y="926117"/>
            <a:ext cx="8229600" cy="3363686"/>
          </a:xfrm>
        </p:spPr>
        <p:txBody>
          <a:bodyPr>
            <a:normAutofit/>
          </a:bodyPr>
          <a:lstStyle/>
          <a:p>
            <a:pPr algn="ctr" eaLnBrk="1" hangingPunct="1">
              <a:buFont typeface="Arial" charset="0"/>
              <a:buNone/>
            </a:pP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eaLnBrk="1" hangingPunct="1">
              <a:buFont typeface="Arial" charset="0"/>
              <a:buNone/>
            </a:pP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1623441" y="1786479"/>
            <a:ext cx="58864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одзаголовок 2"/>
          <p:cNvSpPr txBox="1">
            <a:spLocks/>
          </p:cNvSpPr>
          <p:nvPr/>
        </p:nvSpPr>
        <p:spPr bwMode="auto">
          <a:xfrm>
            <a:off x="2094045" y="1251663"/>
            <a:ext cx="5318875" cy="236577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171450" indent="-171450" defTabSz="685800" eaLnBrk="0" hangingPunct="0"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  <a:defRPr/>
            </a:pPr>
            <a:endParaRPr lang="ru-RU" sz="2600" dirty="0" smtClean="0">
              <a:latin typeface="+mn-lt"/>
              <a:cs typeface="+mn-cs"/>
            </a:endParaRPr>
          </a:p>
          <a:p>
            <a:pPr marL="171450" indent="-171450" defTabSz="685800" eaLnBrk="0" hangingPunct="0">
              <a:lnSpc>
                <a:spcPct val="120000"/>
              </a:lnSpc>
              <a:spcBef>
                <a:spcPts val="0"/>
              </a:spcBef>
              <a:buFont typeface="Arial" charset="0"/>
              <a:buChar char="•"/>
              <a:defRPr/>
            </a:pPr>
            <a:endParaRPr lang="ru-RU" sz="2600" b="1" dirty="0">
              <a:solidFill>
                <a:srgbClr val="002060"/>
              </a:solidFill>
              <a:latin typeface="+mn-lt"/>
              <a:cs typeface="+mn-cs"/>
            </a:endParaRPr>
          </a:p>
          <a:p>
            <a:pPr marL="171450" indent="-171450" algn="ctr" defTabSz="685800" eaLnBrk="0" hangingPunct="0">
              <a:lnSpc>
                <a:spcPct val="120000"/>
              </a:lnSpc>
              <a:spcBef>
                <a:spcPts val="0"/>
              </a:spcBef>
              <a:defRPr/>
            </a:pPr>
            <a:r>
              <a:rPr lang="ru-RU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Спасибо за внимание</a:t>
            </a:r>
            <a:r>
              <a:rPr lang="ru-RU" sz="2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!</a:t>
            </a:r>
          </a:p>
          <a:p>
            <a:pPr marL="171450" indent="-171450" defTabSz="685800" eaLnBrk="0" hangingPunct="0"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  <a:defRPr/>
            </a:pPr>
            <a:endParaRPr lang="ru-RU" sz="2100" dirty="0">
              <a:latin typeface="+mn-lt"/>
              <a:cs typeface="+mn-cs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1623441" y="3060160"/>
            <a:ext cx="58864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3324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28808</TotalTime>
  <Words>508</Words>
  <Application>Microsoft Office PowerPoint</Application>
  <PresentationFormat>Экран (16:9)</PresentationFormat>
  <Paragraphs>104</Paragraphs>
  <Slides>10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Андрей</cp:lastModifiedBy>
  <cp:revision>1303</cp:revision>
  <cp:lastPrinted>2017-01-24T13:56:38Z</cp:lastPrinted>
  <dcterms:created xsi:type="dcterms:W3CDTF">2015-03-03T16:27:21Z</dcterms:created>
  <dcterms:modified xsi:type="dcterms:W3CDTF">2017-04-24T09:57:05Z</dcterms:modified>
</cp:coreProperties>
</file>