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8" r:id="rId4"/>
    <p:sldId id="262" r:id="rId5"/>
    <p:sldId id="264" r:id="rId6"/>
    <p:sldId id="265" r:id="rId7"/>
    <p:sldId id="269" r:id="rId8"/>
    <p:sldId id="270" r:id="rId9"/>
    <p:sldId id="271" r:id="rId10"/>
    <p:sldId id="272" r:id="rId1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41" autoAdjust="0"/>
  </p:normalViewPr>
  <p:slideViewPr>
    <p:cSldViewPr>
      <p:cViewPr>
        <p:scale>
          <a:sx n="80" d="100"/>
          <a:sy n="80" d="100"/>
        </p:scale>
        <p:origin x="-3270" y="-3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2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80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4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3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76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9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7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8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95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6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0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0C9E-7772-4017-8B98-F789935ABC2C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5A9E7-EC89-4631-B6CA-AC2ECE7D2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9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F11FBE-2D84-4C63-A5E2-B6A06A278B2B}"/>
              </a:ext>
            </a:extLst>
          </p:cNvPr>
          <p:cNvSpPr txBox="1">
            <a:spLocks/>
          </p:cNvSpPr>
          <p:nvPr/>
        </p:nvSpPr>
        <p:spPr>
          <a:xfrm>
            <a:off x="323528" y="1403648"/>
            <a:ext cx="6345832" cy="2511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целей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задач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России на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2018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A8A5FD06-50A3-496C-94A6-BE95FC2936E8}"/>
              </a:ext>
            </a:extLst>
          </p:cNvPr>
          <p:cNvCxnSpPr>
            <a:cxnSpLocks/>
          </p:cNvCxnSpPr>
          <p:nvPr/>
        </p:nvCxnSpPr>
        <p:spPr>
          <a:xfrm>
            <a:off x="402274" y="2040845"/>
            <a:ext cx="6095686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lumMod val="60000"/>
                <a:lumOff val="40000"/>
                <a:alpha val="15000"/>
              </a:schemeClr>
            </a:glow>
            <a:outerShdw blurRad="76200" dist="12700" dir="2700000" sy="-23000" kx="-800400" algn="bl" rotWithShape="0">
              <a:schemeClr val="accent2">
                <a:lumMod val="50000"/>
                <a:alpha val="20000"/>
              </a:scheme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0E27800-E032-4817-B391-DB0DDD7EF47A}"/>
              </a:ext>
            </a:extLst>
          </p:cNvPr>
          <p:cNvSpPr txBox="1"/>
          <p:nvPr/>
        </p:nvSpPr>
        <p:spPr>
          <a:xfrm>
            <a:off x="323528" y="1333381"/>
            <a:ext cx="5337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Публичная декларация</a:t>
            </a:r>
            <a:endParaRPr lang="ru-RU" sz="3600" cap="all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  <a:ea typeface="+mj-ea"/>
              <a:cs typeface="+mj-cs"/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FDB5BA8D-5C77-42AC-B949-B8173B9B3559}"/>
              </a:ext>
            </a:extLst>
          </p:cNvPr>
          <p:cNvGrpSpPr/>
          <p:nvPr/>
        </p:nvGrpSpPr>
        <p:grpSpPr>
          <a:xfrm>
            <a:off x="260648" y="5148064"/>
            <a:ext cx="6237312" cy="3108855"/>
            <a:chOff x="347836" y="3419872"/>
            <a:chExt cx="13810509" cy="6728204"/>
          </a:xfrm>
        </p:grpSpPr>
        <p:pic>
          <p:nvPicPr>
            <p:cNvPr id="13" name="russia.jpg" descr="russia.jpg">
              <a:extLst>
                <a:ext uri="{FF2B5EF4-FFF2-40B4-BE49-F238E27FC236}">
                  <a16:creationId xmlns="" xmlns:a16="http://schemas.microsoft.com/office/drawing/2014/main" id="{9F9AEBE1-BBD2-4DB9-A485-09B2AABFB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/>
            </a:blip>
            <a:srcRect l="1476" t="13214" r="1621" b="8876"/>
            <a:stretch>
              <a:fillRect/>
            </a:stretch>
          </p:blipFill>
          <p:spPr>
            <a:xfrm>
              <a:off x="551156" y="3419872"/>
              <a:ext cx="13607189" cy="672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48" extrusionOk="0">
                  <a:moveTo>
                    <a:pt x="20344" y="6"/>
                  </a:moveTo>
                  <a:cubicBezTo>
                    <a:pt x="20324" y="-4"/>
                    <a:pt x="20291" y="-1"/>
                    <a:pt x="20235" y="11"/>
                  </a:cubicBezTo>
                  <a:cubicBezTo>
                    <a:pt x="20162" y="28"/>
                    <a:pt x="20080" y="78"/>
                    <a:pt x="20053" y="123"/>
                  </a:cubicBezTo>
                  <a:cubicBezTo>
                    <a:pt x="19986" y="236"/>
                    <a:pt x="19866" y="629"/>
                    <a:pt x="19855" y="773"/>
                  </a:cubicBezTo>
                  <a:cubicBezTo>
                    <a:pt x="19843" y="935"/>
                    <a:pt x="19814" y="983"/>
                    <a:pt x="19769" y="915"/>
                  </a:cubicBezTo>
                  <a:cubicBezTo>
                    <a:pt x="19723" y="846"/>
                    <a:pt x="19662" y="858"/>
                    <a:pt x="19449" y="976"/>
                  </a:cubicBezTo>
                  <a:cubicBezTo>
                    <a:pt x="19120" y="1158"/>
                    <a:pt x="18568" y="1775"/>
                    <a:pt x="18491" y="2046"/>
                  </a:cubicBezTo>
                  <a:cubicBezTo>
                    <a:pt x="18464" y="2142"/>
                    <a:pt x="18431" y="2206"/>
                    <a:pt x="18418" y="2190"/>
                  </a:cubicBezTo>
                  <a:cubicBezTo>
                    <a:pt x="18405" y="2174"/>
                    <a:pt x="18391" y="2231"/>
                    <a:pt x="18388" y="2317"/>
                  </a:cubicBezTo>
                  <a:cubicBezTo>
                    <a:pt x="18383" y="2430"/>
                    <a:pt x="18412" y="2529"/>
                    <a:pt x="18490" y="2674"/>
                  </a:cubicBezTo>
                  <a:cubicBezTo>
                    <a:pt x="18620" y="2915"/>
                    <a:pt x="18600" y="2983"/>
                    <a:pt x="18393" y="2998"/>
                  </a:cubicBezTo>
                  <a:cubicBezTo>
                    <a:pt x="18299" y="3005"/>
                    <a:pt x="18243" y="3036"/>
                    <a:pt x="18243" y="3081"/>
                  </a:cubicBezTo>
                  <a:cubicBezTo>
                    <a:pt x="18243" y="3191"/>
                    <a:pt x="18038" y="3907"/>
                    <a:pt x="17972" y="4028"/>
                  </a:cubicBezTo>
                  <a:cubicBezTo>
                    <a:pt x="17891" y="4177"/>
                    <a:pt x="17817" y="4173"/>
                    <a:pt x="17711" y="4015"/>
                  </a:cubicBezTo>
                  <a:cubicBezTo>
                    <a:pt x="17587" y="3829"/>
                    <a:pt x="17429" y="3762"/>
                    <a:pt x="17358" y="3866"/>
                  </a:cubicBezTo>
                  <a:cubicBezTo>
                    <a:pt x="17328" y="3911"/>
                    <a:pt x="17281" y="3948"/>
                    <a:pt x="17254" y="3948"/>
                  </a:cubicBezTo>
                  <a:cubicBezTo>
                    <a:pt x="17228" y="3948"/>
                    <a:pt x="17205" y="3983"/>
                    <a:pt x="17205" y="4026"/>
                  </a:cubicBezTo>
                  <a:cubicBezTo>
                    <a:pt x="17205" y="4164"/>
                    <a:pt x="17072" y="4476"/>
                    <a:pt x="16980" y="4553"/>
                  </a:cubicBezTo>
                  <a:cubicBezTo>
                    <a:pt x="16904" y="4616"/>
                    <a:pt x="16865" y="4607"/>
                    <a:pt x="16696" y="4489"/>
                  </a:cubicBezTo>
                  <a:cubicBezTo>
                    <a:pt x="16473" y="4334"/>
                    <a:pt x="16395" y="4342"/>
                    <a:pt x="16350" y="4526"/>
                  </a:cubicBezTo>
                  <a:cubicBezTo>
                    <a:pt x="16265" y="4872"/>
                    <a:pt x="16201" y="4916"/>
                    <a:pt x="16068" y="4724"/>
                  </a:cubicBezTo>
                  <a:cubicBezTo>
                    <a:pt x="15967" y="4579"/>
                    <a:pt x="15831" y="4616"/>
                    <a:pt x="15831" y="4789"/>
                  </a:cubicBezTo>
                  <a:cubicBezTo>
                    <a:pt x="15831" y="4849"/>
                    <a:pt x="15845" y="4915"/>
                    <a:pt x="15862" y="4935"/>
                  </a:cubicBezTo>
                  <a:cubicBezTo>
                    <a:pt x="15909" y="4995"/>
                    <a:pt x="15897" y="5384"/>
                    <a:pt x="15847" y="5423"/>
                  </a:cubicBezTo>
                  <a:cubicBezTo>
                    <a:pt x="15822" y="5442"/>
                    <a:pt x="15809" y="5477"/>
                    <a:pt x="15816" y="5502"/>
                  </a:cubicBezTo>
                  <a:cubicBezTo>
                    <a:pt x="15849" y="5607"/>
                    <a:pt x="15707" y="5751"/>
                    <a:pt x="15481" y="5843"/>
                  </a:cubicBezTo>
                  <a:cubicBezTo>
                    <a:pt x="15300" y="5916"/>
                    <a:pt x="15217" y="5983"/>
                    <a:pt x="15145" y="6112"/>
                  </a:cubicBezTo>
                  <a:cubicBezTo>
                    <a:pt x="15093" y="6207"/>
                    <a:pt x="15041" y="6263"/>
                    <a:pt x="15030" y="6238"/>
                  </a:cubicBezTo>
                  <a:cubicBezTo>
                    <a:pt x="15020" y="6213"/>
                    <a:pt x="14988" y="6066"/>
                    <a:pt x="14960" y="5911"/>
                  </a:cubicBezTo>
                  <a:cubicBezTo>
                    <a:pt x="14894" y="5550"/>
                    <a:pt x="14806" y="5326"/>
                    <a:pt x="14729" y="5326"/>
                  </a:cubicBezTo>
                  <a:cubicBezTo>
                    <a:pt x="14696" y="5326"/>
                    <a:pt x="14603" y="5422"/>
                    <a:pt x="14523" y="5540"/>
                  </a:cubicBezTo>
                  <a:cubicBezTo>
                    <a:pt x="14443" y="5659"/>
                    <a:pt x="14318" y="5792"/>
                    <a:pt x="14245" y="5836"/>
                  </a:cubicBezTo>
                  <a:cubicBezTo>
                    <a:pt x="14121" y="5912"/>
                    <a:pt x="14105" y="5909"/>
                    <a:pt x="13986" y="5772"/>
                  </a:cubicBezTo>
                  <a:cubicBezTo>
                    <a:pt x="13846" y="5610"/>
                    <a:pt x="13713" y="5590"/>
                    <a:pt x="13450" y="5688"/>
                  </a:cubicBezTo>
                  <a:cubicBezTo>
                    <a:pt x="13357" y="5722"/>
                    <a:pt x="13268" y="5733"/>
                    <a:pt x="13251" y="5712"/>
                  </a:cubicBezTo>
                  <a:cubicBezTo>
                    <a:pt x="13233" y="5690"/>
                    <a:pt x="13264" y="5577"/>
                    <a:pt x="13325" y="5440"/>
                  </a:cubicBezTo>
                  <a:cubicBezTo>
                    <a:pt x="13447" y="5167"/>
                    <a:pt x="13450" y="5111"/>
                    <a:pt x="13368" y="4747"/>
                  </a:cubicBezTo>
                  <a:cubicBezTo>
                    <a:pt x="13334" y="4598"/>
                    <a:pt x="13315" y="4460"/>
                    <a:pt x="13324" y="4442"/>
                  </a:cubicBezTo>
                  <a:cubicBezTo>
                    <a:pt x="13361" y="4367"/>
                    <a:pt x="13228" y="4252"/>
                    <a:pt x="13104" y="4249"/>
                  </a:cubicBezTo>
                  <a:cubicBezTo>
                    <a:pt x="12916" y="4245"/>
                    <a:pt x="12837" y="4143"/>
                    <a:pt x="12781" y="3828"/>
                  </a:cubicBezTo>
                  <a:cubicBezTo>
                    <a:pt x="12744" y="3626"/>
                    <a:pt x="12714" y="3554"/>
                    <a:pt x="12661" y="3538"/>
                  </a:cubicBezTo>
                  <a:cubicBezTo>
                    <a:pt x="12564" y="3510"/>
                    <a:pt x="12479" y="3615"/>
                    <a:pt x="12394" y="3865"/>
                  </a:cubicBezTo>
                  <a:cubicBezTo>
                    <a:pt x="12287" y="4182"/>
                    <a:pt x="12145" y="4304"/>
                    <a:pt x="11931" y="4267"/>
                  </a:cubicBezTo>
                  <a:cubicBezTo>
                    <a:pt x="11744" y="4234"/>
                    <a:pt x="11350" y="4370"/>
                    <a:pt x="11277" y="4492"/>
                  </a:cubicBezTo>
                  <a:cubicBezTo>
                    <a:pt x="11254" y="4531"/>
                    <a:pt x="11236" y="4671"/>
                    <a:pt x="11236" y="4816"/>
                  </a:cubicBezTo>
                  <a:cubicBezTo>
                    <a:pt x="11236" y="5176"/>
                    <a:pt x="11192" y="5232"/>
                    <a:pt x="10978" y="5145"/>
                  </a:cubicBezTo>
                  <a:cubicBezTo>
                    <a:pt x="10883" y="5107"/>
                    <a:pt x="10781" y="5048"/>
                    <a:pt x="10750" y="5015"/>
                  </a:cubicBezTo>
                  <a:cubicBezTo>
                    <a:pt x="10713" y="4975"/>
                    <a:pt x="10685" y="4976"/>
                    <a:pt x="10663" y="5020"/>
                  </a:cubicBezTo>
                  <a:cubicBezTo>
                    <a:pt x="10645" y="5056"/>
                    <a:pt x="10607" y="5085"/>
                    <a:pt x="10577" y="5085"/>
                  </a:cubicBezTo>
                  <a:cubicBezTo>
                    <a:pt x="10516" y="5085"/>
                    <a:pt x="10457" y="5334"/>
                    <a:pt x="10483" y="5474"/>
                  </a:cubicBezTo>
                  <a:cubicBezTo>
                    <a:pt x="10493" y="5524"/>
                    <a:pt x="10493" y="5608"/>
                    <a:pt x="10483" y="5660"/>
                  </a:cubicBezTo>
                  <a:cubicBezTo>
                    <a:pt x="10467" y="5741"/>
                    <a:pt x="10451" y="5732"/>
                    <a:pt x="10373" y="5600"/>
                  </a:cubicBezTo>
                  <a:cubicBezTo>
                    <a:pt x="10271" y="5426"/>
                    <a:pt x="10205" y="5406"/>
                    <a:pt x="10123" y="5528"/>
                  </a:cubicBezTo>
                  <a:cubicBezTo>
                    <a:pt x="10092" y="5573"/>
                    <a:pt x="10051" y="5599"/>
                    <a:pt x="10031" y="5584"/>
                  </a:cubicBezTo>
                  <a:cubicBezTo>
                    <a:pt x="10012" y="5568"/>
                    <a:pt x="9988" y="5586"/>
                    <a:pt x="9977" y="5622"/>
                  </a:cubicBezTo>
                  <a:cubicBezTo>
                    <a:pt x="9943" y="5732"/>
                    <a:pt x="9900" y="5626"/>
                    <a:pt x="9918" y="5478"/>
                  </a:cubicBezTo>
                  <a:cubicBezTo>
                    <a:pt x="9941" y="5295"/>
                    <a:pt x="9883" y="5226"/>
                    <a:pt x="9813" y="5353"/>
                  </a:cubicBezTo>
                  <a:cubicBezTo>
                    <a:pt x="9747" y="5475"/>
                    <a:pt x="9613" y="5452"/>
                    <a:pt x="9633" y="5323"/>
                  </a:cubicBezTo>
                  <a:cubicBezTo>
                    <a:pt x="9640" y="5274"/>
                    <a:pt x="9651" y="5082"/>
                    <a:pt x="9657" y="4896"/>
                  </a:cubicBezTo>
                  <a:cubicBezTo>
                    <a:pt x="9668" y="4591"/>
                    <a:pt x="9663" y="4554"/>
                    <a:pt x="9605" y="4517"/>
                  </a:cubicBezTo>
                  <a:cubicBezTo>
                    <a:pt x="9560" y="4489"/>
                    <a:pt x="9521" y="4513"/>
                    <a:pt x="9476" y="4596"/>
                  </a:cubicBezTo>
                  <a:cubicBezTo>
                    <a:pt x="9441" y="4662"/>
                    <a:pt x="9338" y="4782"/>
                    <a:pt x="9248" y="4862"/>
                  </a:cubicBezTo>
                  <a:cubicBezTo>
                    <a:pt x="9048" y="5040"/>
                    <a:pt x="8805" y="5571"/>
                    <a:pt x="8862" y="5709"/>
                  </a:cubicBezTo>
                  <a:cubicBezTo>
                    <a:pt x="8886" y="5769"/>
                    <a:pt x="8887" y="5805"/>
                    <a:pt x="8864" y="5834"/>
                  </a:cubicBezTo>
                  <a:cubicBezTo>
                    <a:pt x="8846" y="5856"/>
                    <a:pt x="8839" y="5924"/>
                    <a:pt x="8849" y="5985"/>
                  </a:cubicBezTo>
                  <a:cubicBezTo>
                    <a:pt x="8861" y="6059"/>
                    <a:pt x="8847" y="6117"/>
                    <a:pt x="8808" y="6159"/>
                  </a:cubicBezTo>
                  <a:cubicBezTo>
                    <a:pt x="8746" y="6226"/>
                    <a:pt x="8696" y="6155"/>
                    <a:pt x="8728" y="6049"/>
                  </a:cubicBezTo>
                  <a:cubicBezTo>
                    <a:pt x="8751" y="5975"/>
                    <a:pt x="8715" y="5798"/>
                    <a:pt x="8685" y="5835"/>
                  </a:cubicBezTo>
                  <a:cubicBezTo>
                    <a:pt x="8658" y="5869"/>
                    <a:pt x="8324" y="4579"/>
                    <a:pt x="8347" y="4532"/>
                  </a:cubicBezTo>
                  <a:cubicBezTo>
                    <a:pt x="8355" y="4516"/>
                    <a:pt x="8331" y="4506"/>
                    <a:pt x="8293" y="4509"/>
                  </a:cubicBezTo>
                  <a:cubicBezTo>
                    <a:pt x="8241" y="4515"/>
                    <a:pt x="8224" y="4558"/>
                    <a:pt x="8216" y="4696"/>
                  </a:cubicBezTo>
                  <a:cubicBezTo>
                    <a:pt x="8203" y="4940"/>
                    <a:pt x="8129" y="5097"/>
                    <a:pt x="8051" y="5050"/>
                  </a:cubicBezTo>
                  <a:cubicBezTo>
                    <a:pt x="7969" y="5000"/>
                    <a:pt x="7853" y="4783"/>
                    <a:pt x="7874" y="4717"/>
                  </a:cubicBezTo>
                  <a:cubicBezTo>
                    <a:pt x="7882" y="4688"/>
                    <a:pt x="7878" y="4669"/>
                    <a:pt x="7865" y="4675"/>
                  </a:cubicBezTo>
                  <a:cubicBezTo>
                    <a:pt x="7851" y="4681"/>
                    <a:pt x="7821" y="4667"/>
                    <a:pt x="7796" y="4645"/>
                  </a:cubicBezTo>
                  <a:cubicBezTo>
                    <a:pt x="7772" y="4624"/>
                    <a:pt x="7709" y="4600"/>
                    <a:pt x="7657" y="4592"/>
                  </a:cubicBezTo>
                  <a:cubicBezTo>
                    <a:pt x="7552" y="4575"/>
                    <a:pt x="7546" y="4563"/>
                    <a:pt x="7576" y="4407"/>
                  </a:cubicBezTo>
                  <a:cubicBezTo>
                    <a:pt x="7603" y="4268"/>
                    <a:pt x="7555" y="4204"/>
                    <a:pt x="7386" y="4152"/>
                  </a:cubicBezTo>
                  <a:cubicBezTo>
                    <a:pt x="7315" y="4131"/>
                    <a:pt x="7250" y="4076"/>
                    <a:pt x="7242" y="4030"/>
                  </a:cubicBezTo>
                  <a:cubicBezTo>
                    <a:pt x="7232" y="3978"/>
                    <a:pt x="7180" y="3948"/>
                    <a:pt x="7098" y="3948"/>
                  </a:cubicBezTo>
                  <a:cubicBezTo>
                    <a:pt x="7027" y="3948"/>
                    <a:pt x="6960" y="3917"/>
                    <a:pt x="6948" y="3880"/>
                  </a:cubicBezTo>
                  <a:cubicBezTo>
                    <a:pt x="6934" y="3834"/>
                    <a:pt x="6920" y="3844"/>
                    <a:pt x="6901" y="3911"/>
                  </a:cubicBezTo>
                  <a:cubicBezTo>
                    <a:pt x="6866" y="4037"/>
                    <a:pt x="6632" y="4045"/>
                    <a:pt x="6581" y="3921"/>
                  </a:cubicBezTo>
                  <a:cubicBezTo>
                    <a:pt x="6525" y="3784"/>
                    <a:pt x="6573" y="3700"/>
                    <a:pt x="6684" y="3742"/>
                  </a:cubicBezTo>
                  <a:cubicBezTo>
                    <a:pt x="6801" y="3786"/>
                    <a:pt x="6838" y="3690"/>
                    <a:pt x="6867" y="3261"/>
                  </a:cubicBezTo>
                  <a:cubicBezTo>
                    <a:pt x="6883" y="3017"/>
                    <a:pt x="6879" y="2991"/>
                    <a:pt x="6826" y="2991"/>
                  </a:cubicBezTo>
                  <a:cubicBezTo>
                    <a:pt x="6766" y="2991"/>
                    <a:pt x="6608" y="3184"/>
                    <a:pt x="6454" y="3444"/>
                  </a:cubicBezTo>
                  <a:cubicBezTo>
                    <a:pt x="6356" y="3610"/>
                    <a:pt x="6301" y="3582"/>
                    <a:pt x="6240" y="3334"/>
                  </a:cubicBezTo>
                  <a:cubicBezTo>
                    <a:pt x="6202" y="3179"/>
                    <a:pt x="6200" y="3135"/>
                    <a:pt x="6234" y="3055"/>
                  </a:cubicBezTo>
                  <a:cubicBezTo>
                    <a:pt x="6256" y="3003"/>
                    <a:pt x="6284" y="2912"/>
                    <a:pt x="6294" y="2852"/>
                  </a:cubicBezTo>
                  <a:cubicBezTo>
                    <a:pt x="6305" y="2792"/>
                    <a:pt x="6325" y="2757"/>
                    <a:pt x="6339" y="2774"/>
                  </a:cubicBezTo>
                  <a:cubicBezTo>
                    <a:pt x="6353" y="2792"/>
                    <a:pt x="6365" y="2733"/>
                    <a:pt x="6365" y="2644"/>
                  </a:cubicBezTo>
                  <a:cubicBezTo>
                    <a:pt x="6365" y="2554"/>
                    <a:pt x="6383" y="2299"/>
                    <a:pt x="6405" y="2077"/>
                  </a:cubicBezTo>
                  <a:cubicBezTo>
                    <a:pt x="6438" y="1735"/>
                    <a:pt x="6438" y="1628"/>
                    <a:pt x="6402" y="1388"/>
                  </a:cubicBezTo>
                  <a:cubicBezTo>
                    <a:pt x="6379" y="1232"/>
                    <a:pt x="6359" y="956"/>
                    <a:pt x="6358" y="775"/>
                  </a:cubicBezTo>
                  <a:cubicBezTo>
                    <a:pt x="6354" y="359"/>
                    <a:pt x="6317" y="224"/>
                    <a:pt x="6169" y="90"/>
                  </a:cubicBezTo>
                  <a:cubicBezTo>
                    <a:pt x="6013" y="-52"/>
                    <a:pt x="5825" y="20"/>
                    <a:pt x="5823" y="222"/>
                  </a:cubicBezTo>
                  <a:cubicBezTo>
                    <a:pt x="5823" y="294"/>
                    <a:pt x="5808" y="382"/>
                    <a:pt x="5791" y="418"/>
                  </a:cubicBezTo>
                  <a:cubicBezTo>
                    <a:pt x="5773" y="454"/>
                    <a:pt x="5557" y="654"/>
                    <a:pt x="5310" y="863"/>
                  </a:cubicBezTo>
                  <a:cubicBezTo>
                    <a:pt x="4858" y="1246"/>
                    <a:pt x="4636" y="1479"/>
                    <a:pt x="4666" y="1540"/>
                  </a:cubicBezTo>
                  <a:cubicBezTo>
                    <a:pt x="4675" y="1559"/>
                    <a:pt x="4659" y="1626"/>
                    <a:pt x="4631" y="1689"/>
                  </a:cubicBezTo>
                  <a:cubicBezTo>
                    <a:pt x="4603" y="1752"/>
                    <a:pt x="4580" y="1848"/>
                    <a:pt x="4579" y="1903"/>
                  </a:cubicBezTo>
                  <a:cubicBezTo>
                    <a:pt x="4579" y="1979"/>
                    <a:pt x="4548" y="2003"/>
                    <a:pt x="4446" y="2008"/>
                  </a:cubicBezTo>
                  <a:cubicBezTo>
                    <a:pt x="4372" y="2012"/>
                    <a:pt x="4292" y="1993"/>
                    <a:pt x="4268" y="1967"/>
                  </a:cubicBezTo>
                  <a:cubicBezTo>
                    <a:pt x="4243" y="1941"/>
                    <a:pt x="4108" y="1866"/>
                    <a:pt x="3967" y="1798"/>
                  </a:cubicBezTo>
                  <a:cubicBezTo>
                    <a:pt x="3737" y="1688"/>
                    <a:pt x="3698" y="1684"/>
                    <a:pt x="3581" y="1759"/>
                  </a:cubicBezTo>
                  <a:cubicBezTo>
                    <a:pt x="3510" y="1805"/>
                    <a:pt x="3333" y="1899"/>
                    <a:pt x="3187" y="1967"/>
                  </a:cubicBezTo>
                  <a:cubicBezTo>
                    <a:pt x="3042" y="2036"/>
                    <a:pt x="2868" y="2145"/>
                    <a:pt x="2802" y="2210"/>
                  </a:cubicBezTo>
                  <a:cubicBezTo>
                    <a:pt x="2573" y="2435"/>
                    <a:pt x="2411" y="3054"/>
                    <a:pt x="2510" y="3326"/>
                  </a:cubicBezTo>
                  <a:cubicBezTo>
                    <a:pt x="2608" y="3596"/>
                    <a:pt x="2515" y="3957"/>
                    <a:pt x="2254" y="4321"/>
                  </a:cubicBezTo>
                  <a:lnTo>
                    <a:pt x="2124" y="4504"/>
                  </a:lnTo>
                  <a:lnTo>
                    <a:pt x="2074" y="4368"/>
                  </a:lnTo>
                  <a:cubicBezTo>
                    <a:pt x="2006" y="4187"/>
                    <a:pt x="1914" y="4246"/>
                    <a:pt x="1769" y="4565"/>
                  </a:cubicBezTo>
                  <a:cubicBezTo>
                    <a:pt x="1621" y="4892"/>
                    <a:pt x="1601" y="5135"/>
                    <a:pt x="1684" y="5594"/>
                  </a:cubicBezTo>
                  <a:lnTo>
                    <a:pt x="1749" y="5953"/>
                  </a:lnTo>
                  <a:lnTo>
                    <a:pt x="1689" y="6053"/>
                  </a:lnTo>
                  <a:cubicBezTo>
                    <a:pt x="1656" y="6107"/>
                    <a:pt x="1628" y="6178"/>
                    <a:pt x="1628" y="6210"/>
                  </a:cubicBezTo>
                  <a:cubicBezTo>
                    <a:pt x="1628" y="6242"/>
                    <a:pt x="1602" y="6305"/>
                    <a:pt x="1571" y="6350"/>
                  </a:cubicBezTo>
                  <a:cubicBezTo>
                    <a:pt x="1469" y="6494"/>
                    <a:pt x="1465" y="6721"/>
                    <a:pt x="1561" y="6949"/>
                  </a:cubicBezTo>
                  <a:cubicBezTo>
                    <a:pt x="1667" y="7201"/>
                    <a:pt x="1726" y="7463"/>
                    <a:pt x="1687" y="7512"/>
                  </a:cubicBezTo>
                  <a:cubicBezTo>
                    <a:pt x="1642" y="7568"/>
                    <a:pt x="1653" y="7763"/>
                    <a:pt x="1704" y="7803"/>
                  </a:cubicBezTo>
                  <a:cubicBezTo>
                    <a:pt x="1793" y="7871"/>
                    <a:pt x="1715" y="7956"/>
                    <a:pt x="1576" y="7943"/>
                  </a:cubicBezTo>
                  <a:cubicBezTo>
                    <a:pt x="1458" y="7932"/>
                    <a:pt x="1436" y="7910"/>
                    <a:pt x="1435" y="7809"/>
                  </a:cubicBezTo>
                  <a:cubicBezTo>
                    <a:pt x="1435" y="7607"/>
                    <a:pt x="1399" y="7560"/>
                    <a:pt x="1243" y="7549"/>
                  </a:cubicBezTo>
                  <a:cubicBezTo>
                    <a:pt x="1100" y="7538"/>
                    <a:pt x="1094" y="7544"/>
                    <a:pt x="1124" y="7659"/>
                  </a:cubicBezTo>
                  <a:cubicBezTo>
                    <a:pt x="1152" y="7764"/>
                    <a:pt x="1146" y="7788"/>
                    <a:pt x="1077" y="7841"/>
                  </a:cubicBezTo>
                  <a:cubicBezTo>
                    <a:pt x="1034" y="7874"/>
                    <a:pt x="990" y="7888"/>
                    <a:pt x="982" y="7870"/>
                  </a:cubicBezTo>
                  <a:cubicBezTo>
                    <a:pt x="973" y="7853"/>
                    <a:pt x="936" y="7879"/>
                    <a:pt x="899" y="7929"/>
                  </a:cubicBezTo>
                  <a:cubicBezTo>
                    <a:pt x="852" y="7991"/>
                    <a:pt x="825" y="7997"/>
                    <a:pt x="811" y="7952"/>
                  </a:cubicBezTo>
                  <a:cubicBezTo>
                    <a:pt x="799" y="7912"/>
                    <a:pt x="747" y="7901"/>
                    <a:pt x="681" y="7922"/>
                  </a:cubicBezTo>
                  <a:cubicBezTo>
                    <a:pt x="620" y="7942"/>
                    <a:pt x="560" y="7938"/>
                    <a:pt x="548" y="7913"/>
                  </a:cubicBezTo>
                  <a:cubicBezTo>
                    <a:pt x="536" y="7889"/>
                    <a:pt x="511" y="7869"/>
                    <a:pt x="493" y="7869"/>
                  </a:cubicBezTo>
                  <a:cubicBezTo>
                    <a:pt x="474" y="7869"/>
                    <a:pt x="448" y="7770"/>
                    <a:pt x="434" y="7649"/>
                  </a:cubicBezTo>
                  <a:cubicBezTo>
                    <a:pt x="407" y="7423"/>
                    <a:pt x="342" y="7320"/>
                    <a:pt x="283" y="7409"/>
                  </a:cubicBezTo>
                  <a:cubicBezTo>
                    <a:pt x="264" y="7436"/>
                    <a:pt x="203" y="7464"/>
                    <a:pt x="146" y="7471"/>
                  </a:cubicBezTo>
                  <a:cubicBezTo>
                    <a:pt x="50" y="7483"/>
                    <a:pt x="1" y="7531"/>
                    <a:pt x="0" y="7612"/>
                  </a:cubicBezTo>
                  <a:cubicBezTo>
                    <a:pt x="0" y="7639"/>
                    <a:pt x="5" y="7669"/>
                    <a:pt x="16" y="7704"/>
                  </a:cubicBezTo>
                  <a:cubicBezTo>
                    <a:pt x="37" y="7774"/>
                    <a:pt x="37" y="7854"/>
                    <a:pt x="16" y="7968"/>
                  </a:cubicBezTo>
                  <a:cubicBezTo>
                    <a:pt x="-41" y="8274"/>
                    <a:pt x="116" y="8581"/>
                    <a:pt x="309" y="8540"/>
                  </a:cubicBezTo>
                  <a:cubicBezTo>
                    <a:pt x="349" y="8531"/>
                    <a:pt x="364" y="8557"/>
                    <a:pt x="356" y="8618"/>
                  </a:cubicBezTo>
                  <a:cubicBezTo>
                    <a:pt x="350" y="8667"/>
                    <a:pt x="339" y="8788"/>
                    <a:pt x="332" y="8887"/>
                  </a:cubicBezTo>
                  <a:cubicBezTo>
                    <a:pt x="326" y="8986"/>
                    <a:pt x="305" y="9126"/>
                    <a:pt x="288" y="9198"/>
                  </a:cubicBezTo>
                  <a:cubicBezTo>
                    <a:pt x="267" y="9283"/>
                    <a:pt x="263" y="9521"/>
                    <a:pt x="275" y="9857"/>
                  </a:cubicBezTo>
                  <a:cubicBezTo>
                    <a:pt x="302" y="10571"/>
                    <a:pt x="327" y="10739"/>
                    <a:pt x="410" y="10763"/>
                  </a:cubicBezTo>
                  <a:cubicBezTo>
                    <a:pt x="490" y="10787"/>
                    <a:pt x="561" y="11087"/>
                    <a:pt x="561" y="11402"/>
                  </a:cubicBezTo>
                  <a:cubicBezTo>
                    <a:pt x="561" y="11524"/>
                    <a:pt x="587" y="11687"/>
                    <a:pt x="622" y="11782"/>
                  </a:cubicBezTo>
                  <a:cubicBezTo>
                    <a:pt x="667" y="11906"/>
                    <a:pt x="690" y="12099"/>
                    <a:pt x="710" y="12530"/>
                  </a:cubicBezTo>
                  <a:cubicBezTo>
                    <a:pt x="725" y="12849"/>
                    <a:pt x="752" y="13163"/>
                    <a:pt x="769" y="13228"/>
                  </a:cubicBezTo>
                  <a:cubicBezTo>
                    <a:pt x="837" y="13485"/>
                    <a:pt x="1003" y="13520"/>
                    <a:pt x="1064" y="13291"/>
                  </a:cubicBezTo>
                  <a:cubicBezTo>
                    <a:pt x="1083" y="13218"/>
                    <a:pt x="1116" y="13193"/>
                    <a:pt x="1164" y="13211"/>
                  </a:cubicBezTo>
                  <a:cubicBezTo>
                    <a:pt x="1231" y="13237"/>
                    <a:pt x="1237" y="13216"/>
                    <a:pt x="1256" y="12904"/>
                  </a:cubicBezTo>
                  <a:cubicBezTo>
                    <a:pt x="1271" y="12660"/>
                    <a:pt x="1294" y="12545"/>
                    <a:pt x="1341" y="12479"/>
                  </a:cubicBezTo>
                  <a:cubicBezTo>
                    <a:pt x="1376" y="12429"/>
                    <a:pt x="1393" y="12389"/>
                    <a:pt x="1380" y="12389"/>
                  </a:cubicBezTo>
                  <a:cubicBezTo>
                    <a:pt x="1366" y="12389"/>
                    <a:pt x="1371" y="12349"/>
                    <a:pt x="1391" y="12300"/>
                  </a:cubicBezTo>
                  <a:cubicBezTo>
                    <a:pt x="1411" y="12251"/>
                    <a:pt x="1437" y="12224"/>
                    <a:pt x="1449" y="12239"/>
                  </a:cubicBezTo>
                  <a:cubicBezTo>
                    <a:pt x="1461" y="12254"/>
                    <a:pt x="1486" y="12199"/>
                    <a:pt x="1505" y="12118"/>
                  </a:cubicBezTo>
                  <a:cubicBezTo>
                    <a:pt x="1523" y="12037"/>
                    <a:pt x="1553" y="11971"/>
                    <a:pt x="1570" y="11971"/>
                  </a:cubicBezTo>
                  <a:cubicBezTo>
                    <a:pt x="1587" y="11971"/>
                    <a:pt x="1597" y="11923"/>
                    <a:pt x="1593" y="11865"/>
                  </a:cubicBezTo>
                  <a:cubicBezTo>
                    <a:pt x="1587" y="11792"/>
                    <a:pt x="1603" y="11761"/>
                    <a:pt x="1648" y="11761"/>
                  </a:cubicBezTo>
                  <a:cubicBezTo>
                    <a:pt x="1683" y="11761"/>
                    <a:pt x="1722" y="11740"/>
                    <a:pt x="1735" y="11715"/>
                  </a:cubicBezTo>
                  <a:cubicBezTo>
                    <a:pt x="1770" y="11644"/>
                    <a:pt x="1861" y="11662"/>
                    <a:pt x="2013" y="11771"/>
                  </a:cubicBezTo>
                  <a:cubicBezTo>
                    <a:pt x="2145" y="11866"/>
                    <a:pt x="2163" y="11866"/>
                    <a:pt x="2318" y="11767"/>
                  </a:cubicBezTo>
                  <a:cubicBezTo>
                    <a:pt x="2484" y="11662"/>
                    <a:pt x="2538" y="11532"/>
                    <a:pt x="2486" y="11363"/>
                  </a:cubicBezTo>
                  <a:cubicBezTo>
                    <a:pt x="2458" y="11274"/>
                    <a:pt x="2480" y="11023"/>
                    <a:pt x="2525" y="10908"/>
                  </a:cubicBezTo>
                  <a:cubicBezTo>
                    <a:pt x="2546" y="10855"/>
                    <a:pt x="2531" y="10817"/>
                    <a:pt x="2469" y="10769"/>
                  </a:cubicBezTo>
                  <a:lnTo>
                    <a:pt x="2385" y="10703"/>
                  </a:lnTo>
                  <a:lnTo>
                    <a:pt x="2548" y="10411"/>
                  </a:lnTo>
                  <a:cubicBezTo>
                    <a:pt x="2764" y="10023"/>
                    <a:pt x="2881" y="10024"/>
                    <a:pt x="2908" y="10414"/>
                  </a:cubicBezTo>
                  <a:cubicBezTo>
                    <a:pt x="2917" y="10537"/>
                    <a:pt x="2934" y="10564"/>
                    <a:pt x="3012" y="10564"/>
                  </a:cubicBezTo>
                  <a:cubicBezTo>
                    <a:pt x="3063" y="10564"/>
                    <a:pt x="3116" y="10583"/>
                    <a:pt x="3127" y="10607"/>
                  </a:cubicBezTo>
                  <a:cubicBezTo>
                    <a:pt x="3166" y="10685"/>
                    <a:pt x="3204" y="10585"/>
                    <a:pt x="3168" y="10499"/>
                  </a:cubicBezTo>
                  <a:cubicBezTo>
                    <a:pt x="3141" y="10432"/>
                    <a:pt x="3151" y="10403"/>
                    <a:pt x="3219" y="10350"/>
                  </a:cubicBezTo>
                  <a:cubicBezTo>
                    <a:pt x="3330" y="10264"/>
                    <a:pt x="3516" y="10315"/>
                    <a:pt x="3613" y="10459"/>
                  </a:cubicBezTo>
                  <a:cubicBezTo>
                    <a:pt x="3707" y="10601"/>
                    <a:pt x="3941" y="11504"/>
                    <a:pt x="3941" y="11728"/>
                  </a:cubicBezTo>
                  <a:cubicBezTo>
                    <a:pt x="3941" y="11818"/>
                    <a:pt x="3968" y="11940"/>
                    <a:pt x="4000" y="11999"/>
                  </a:cubicBezTo>
                  <a:cubicBezTo>
                    <a:pt x="4032" y="12057"/>
                    <a:pt x="4051" y="12129"/>
                    <a:pt x="4043" y="12157"/>
                  </a:cubicBezTo>
                  <a:cubicBezTo>
                    <a:pt x="4034" y="12186"/>
                    <a:pt x="4038" y="12210"/>
                    <a:pt x="4051" y="12210"/>
                  </a:cubicBezTo>
                  <a:cubicBezTo>
                    <a:pt x="4106" y="12210"/>
                    <a:pt x="4519" y="12951"/>
                    <a:pt x="4510" y="13034"/>
                  </a:cubicBezTo>
                  <a:cubicBezTo>
                    <a:pt x="4503" y="13097"/>
                    <a:pt x="4516" y="13112"/>
                    <a:pt x="4550" y="13085"/>
                  </a:cubicBezTo>
                  <a:cubicBezTo>
                    <a:pt x="4578" y="13063"/>
                    <a:pt x="4635" y="13099"/>
                    <a:pt x="4683" y="13168"/>
                  </a:cubicBezTo>
                  <a:cubicBezTo>
                    <a:pt x="4803" y="13341"/>
                    <a:pt x="4940" y="13384"/>
                    <a:pt x="5002" y="13270"/>
                  </a:cubicBezTo>
                  <a:cubicBezTo>
                    <a:pt x="5052" y="13178"/>
                    <a:pt x="5066" y="13168"/>
                    <a:pt x="5129" y="13168"/>
                  </a:cubicBezTo>
                  <a:cubicBezTo>
                    <a:pt x="5146" y="13168"/>
                    <a:pt x="5157" y="13063"/>
                    <a:pt x="5153" y="12928"/>
                  </a:cubicBezTo>
                  <a:cubicBezTo>
                    <a:pt x="5144" y="12618"/>
                    <a:pt x="5186" y="12541"/>
                    <a:pt x="5363" y="12540"/>
                  </a:cubicBezTo>
                  <a:cubicBezTo>
                    <a:pt x="5443" y="12540"/>
                    <a:pt x="5517" y="12521"/>
                    <a:pt x="5528" y="12498"/>
                  </a:cubicBezTo>
                  <a:cubicBezTo>
                    <a:pt x="5539" y="12476"/>
                    <a:pt x="5566" y="12471"/>
                    <a:pt x="5586" y="12487"/>
                  </a:cubicBezTo>
                  <a:cubicBezTo>
                    <a:pt x="5607" y="12503"/>
                    <a:pt x="5633" y="12469"/>
                    <a:pt x="5644" y="12413"/>
                  </a:cubicBezTo>
                  <a:cubicBezTo>
                    <a:pt x="5661" y="12320"/>
                    <a:pt x="5669" y="12324"/>
                    <a:pt x="5732" y="12442"/>
                  </a:cubicBezTo>
                  <a:cubicBezTo>
                    <a:pt x="5789" y="12552"/>
                    <a:pt x="5857" y="12581"/>
                    <a:pt x="6153" y="12633"/>
                  </a:cubicBezTo>
                  <a:cubicBezTo>
                    <a:pt x="6737" y="12734"/>
                    <a:pt x="7021" y="12888"/>
                    <a:pt x="6984" y="13081"/>
                  </a:cubicBezTo>
                  <a:cubicBezTo>
                    <a:pt x="6976" y="13122"/>
                    <a:pt x="6978" y="13171"/>
                    <a:pt x="6987" y="13191"/>
                  </a:cubicBezTo>
                  <a:cubicBezTo>
                    <a:pt x="7013" y="13243"/>
                    <a:pt x="7014" y="13593"/>
                    <a:pt x="6988" y="13626"/>
                  </a:cubicBezTo>
                  <a:cubicBezTo>
                    <a:pt x="6976" y="13641"/>
                    <a:pt x="6966" y="13720"/>
                    <a:pt x="6966" y="13801"/>
                  </a:cubicBezTo>
                  <a:cubicBezTo>
                    <a:pt x="6966" y="13918"/>
                    <a:pt x="6985" y="13956"/>
                    <a:pt x="7057" y="13985"/>
                  </a:cubicBezTo>
                  <a:cubicBezTo>
                    <a:pt x="7107" y="14006"/>
                    <a:pt x="7157" y="14066"/>
                    <a:pt x="7166" y="14119"/>
                  </a:cubicBezTo>
                  <a:cubicBezTo>
                    <a:pt x="7176" y="14172"/>
                    <a:pt x="7201" y="14236"/>
                    <a:pt x="7223" y="14262"/>
                  </a:cubicBezTo>
                  <a:cubicBezTo>
                    <a:pt x="7245" y="14289"/>
                    <a:pt x="7263" y="14347"/>
                    <a:pt x="7263" y="14391"/>
                  </a:cubicBezTo>
                  <a:cubicBezTo>
                    <a:pt x="7263" y="14476"/>
                    <a:pt x="7388" y="14544"/>
                    <a:pt x="7545" y="14544"/>
                  </a:cubicBezTo>
                  <a:cubicBezTo>
                    <a:pt x="7722" y="14544"/>
                    <a:pt x="7794" y="14641"/>
                    <a:pt x="7869" y="14978"/>
                  </a:cubicBezTo>
                  <a:cubicBezTo>
                    <a:pt x="7907" y="15151"/>
                    <a:pt x="7929" y="15320"/>
                    <a:pt x="7917" y="15353"/>
                  </a:cubicBezTo>
                  <a:cubicBezTo>
                    <a:pt x="7888" y="15433"/>
                    <a:pt x="7899" y="16700"/>
                    <a:pt x="7929" y="16839"/>
                  </a:cubicBezTo>
                  <a:cubicBezTo>
                    <a:pt x="7971" y="17030"/>
                    <a:pt x="8063" y="17053"/>
                    <a:pt x="8143" y="16892"/>
                  </a:cubicBezTo>
                  <a:cubicBezTo>
                    <a:pt x="8220" y="16736"/>
                    <a:pt x="8328" y="16745"/>
                    <a:pt x="8421" y="16914"/>
                  </a:cubicBezTo>
                  <a:cubicBezTo>
                    <a:pt x="8447" y="16961"/>
                    <a:pt x="8489" y="16999"/>
                    <a:pt x="8514" y="16999"/>
                  </a:cubicBezTo>
                  <a:cubicBezTo>
                    <a:pt x="8572" y="16999"/>
                    <a:pt x="8633" y="17143"/>
                    <a:pt x="8604" y="17209"/>
                  </a:cubicBezTo>
                  <a:cubicBezTo>
                    <a:pt x="8592" y="17236"/>
                    <a:pt x="8604" y="17241"/>
                    <a:pt x="8631" y="17221"/>
                  </a:cubicBezTo>
                  <a:cubicBezTo>
                    <a:pt x="8674" y="17190"/>
                    <a:pt x="8803" y="17388"/>
                    <a:pt x="8782" y="17454"/>
                  </a:cubicBezTo>
                  <a:cubicBezTo>
                    <a:pt x="8761" y="17519"/>
                    <a:pt x="8779" y="17598"/>
                    <a:pt x="8814" y="17598"/>
                  </a:cubicBezTo>
                  <a:cubicBezTo>
                    <a:pt x="8836" y="17598"/>
                    <a:pt x="8879" y="17651"/>
                    <a:pt x="8908" y="17717"/>
                  </a:cubicBezTo>
                  <a:cubicBezTo>
                    <a:pt x="8938" y="17783"/>
                    <a:pt x="8953" y="17837"/>
                    <a:pt x="8943" y="17837"/>
                  </a:cubicBezTo>
                  <a:cubicBezTo>
                    <a:pt x="8892" y="17837"/>
                    <a:pt x="9248" y="18445"/>
                    <a:pt x="9332" y="18501"/>
                  </a:cubicBezTo>
                  <a:cubicBezTo>
                    <a:pt x="9441" y="18574"/>
                    <a:pt x="9624" y="18541"/>
                    <a:pt x="9872" y="18406"/>
                  </a:cubicBezTo>
                  <a:cubicBezTo>
                    <a:pt x="10179" y="18238"/>
                    <a:pt x="10307" y="18278"/>
                    <a:pt x="10649" y="18642"/>
                  </a:cubicBezTo>
                  <a:cubicBezTo>
                    <a:pt x="11010" y="19028"/>
                    <a:pt x="11159" y="19111"/>
                    <a:pt x="11288" y="19001"/>
                  </a:cubicBezTo>
                  <a:cubicBezTo>
                    <a:pt x="11338" y="18959"/>
                    <a:pt x="11388" y="18942"/>
                    <a:pt x="11399" y="18964"/>
                  </a:cubicBezTo>
                  <a:cubicBezTo>
                    <a:pt x="11410" y="18986"/>
                    <a:pt x="11415" y="18978"/>
                    <a:pt x="11411" y="18945"/>
                  </a:cubicBezTo>
                  <a:cubicBezTo>
                    <a:pt x="11407" y="18912"/>
                    <a:pt x="11421" y="18803"/>
                    <a:pt x="11443" y="18705"/>
                  </a:cubicBezTo>
                  <a:cubicBezTo>
                    <a:pt x="11465" y="18606"/>
                    <a:pt x="11480" y="18491"/>
                    <a:pt x="11476" y="18449"/>
                  </a:cubicBezTo>
                  <a:cubicBezTo>
                    <a:pt x="11473" y="18408"/>
                    <a:pt x="11491" y="18358"/>
                    <a:pt x="11516" y="18339"/>
                  </a:cubicBezTo>
                  <a:cubicBezTo>
                    <a:pt x="11541" y="18319"/>
                    <a:pt x="11562" y="18257"/>
                    <a:pt x="11562" y="18200"/>
                  </a:cubicBezTo>
                  <a:cubicBezTo>
                    <a:pt x="11562" y="18039"/>
                    <a:pt x="11596" y="18007"/>
                    <a:pt x="11655" y="18114"/>
                  </a:cubicBezTo>
                  <a:cubicBezTo>
                    <a:pt x="11686" y="18171"/>
                    <a:pt x="11734" y="18198"/>
                    <a:pt x="11771" y="18178"/>
                  </a:cubicBezTo>
                  <a:cubicBezTo>
                    <a:pt x="11807" y="18160"/>
                    <a:pt x="11878" y="18195"/>
                    <a:pt x="11935" y="18259"/>
                  </a:cubicBezTo>
                  <a:cubicBezTo>
                    <a:pt x="12137" y="18488"/>
                    <a:pt x="12272" y="18692"/>
                    <a:pt x="12256" y="18743"/>
                  </a:cubicBezTo>
                  <a:cubicBezTo>
                    <a:pt x="12248" y="18772"/>
                    <a:pt x="12260" y="18795"/>
                    <a:pt x="12285" y="18795"/>
                  </a:cubicBezTo>
                  <a:cubicBezTo>
                    <a:pt x="12309" y="18795"/>
                    <a:pt x="12377" y="18852"/>
                    <a:pt x="12436" y="18922"/>
                  </a:cubicBezTo>
                  <a:cubicBezTo>
                    <a:pt x="12529" y="19033"/>
                    <a:pt x="12570" y="19043"/>
                    <a:pt x="12752" y="19007"/>
                  </a:cubicBezTo>
                  <a:cubicBezTo>
                    <a:pt x="12925" y="18973"/>
                    <a:pt x="12973" y="18985"/>
                    <a:pt x="13039" y="19073"/>
                  </a:cubicBezTo>
                  <a:cubicBezTo>
                    <a:pt x="13083" y="19132"/>
                    <a:pt x="13132" y="19182"/>
                    <a:pt x="13148" y="19185"/>
                  </a:cubicBezTo>
                  <a:cubicBezTo>
                    <a:pt x="13165" y="19188"/>
                    <a:pt x="13285" y="19297"/>
                    <a:pt x="13415" y="19425"/>
                  </a:cubicBezTo>
                  <a:cubicBezTo>
                    <a:pt x="13626" y="19633"/>
                    <a:pt x="13677" y="19659"/>
                    <a:pt x="13877" y="19660"/>
                  </a:cubicBezTo>
                  <a:cubicBezTo>
                    <a:pt x="14099" y="19663"/>
                    <a:pt x="14103" y="19660"/>
                    <a:pt x="14332" y="19349"/>
                  </a:cubicBezTo>
                  <a:cubicBezTo>
                    <a:pt x="14459" y="19176"/>
                    <a:pt x="14579" y="19034"/>
                    <a:pt x="14599" y="19034"/>
                  </a:cubicBezTo>
                  <a:cubicBezTo>
                    <a:pt x="14619" y="19034"/>
                    <a:pt x="14768" y="19075"/>
                    <a:pt x="14930" y="19124"/>
                  </a:cubicBezTo>
                  <a:cubicBezTo>
                    <a:pt x="15527" y="19306"/>
                    <a:pt x="15662" y="19227"/>
                    <a:pt x="15647" y="18707"/>
                  </a:cubicBezTo>
                  <a:cubicBezTo>
                    <a:pt x="15641" y="18494"/>
                    <a:pt x="15625" y="18429"/>
                    <a:pt x="15569" y="18377"/>
                  </a:cubicBezTo>
                  <a:cubicBezTo>
                    <a:pt x="15512" y="18324"/>
                    <a:pt x="15502" y="18281"/>
                    <a:pt x="15517" y="18149"/>
                  </a:cubicBezTo>
                  <a:cubicBezTo>
                    <a:pt x="15611" y="17307"/>
                    <a:pt x="15620" y="17155"/>
                    <a:pt x="15576" y="17089"/>
                  </a:cubicBezTo>
                  <a:cubicBezTo>
                    <a:pt x="15538" y="17033"/>
                    <a:pt x="15539" y="17009"/>
                    <a:pt x="15592" y="16912"/>
                  </a:cubicBezTo>
                  <a:cubicBezTo>
                    <a:pt x="15647" y="16812"/>
                    <a:pt x="15685" y="16806"/>
                    <a:pt x="15965" y="16843"/>
                  </a:cubicBezTo>
                  <a:cubicBezTo>
                    <a:pt x="16309" y="16887"/>
                    <a:pt x="16425" y="16948"/>
                    <a:pt x="16425" y="17087"/>
                  </a:cubicBezTo>
                  <a:cubicBezTo>
                    <a:pt x="16425" y="17171"/>
                    <a:pt x="16461" y="17206"/>
                    <a:pt x="16524" y="17183"/>
                  </a:cubicBezTo>
                  <a:cubicBezTo>
                    <a:pt x="16577" y="17164"/>
                    <a:pt x="16623" y="17304"/>
                    <a:pt x="16610" y="17444"/>
                  </a:cubicBezTo>
                  <a:cubicBezTo>
                    <a:pt x="16599" y="17565"/>
                    <a:pt x="16606" y="17584"/>
                    <a:pt x="16655" y="17558"/>
                  </a:cubicBezTo>
                  <a:cubicBezTo>
                    <a:pt x="16721" y="17524"/>
                    <a:pt x="16771" y="17625"/>
                    <a:pt x="16720" y="17689"/>
                  </a:cubicBezTo>
                  <a:cubicBezTo>
                    <a:pt x="16699" y="17715"/>
                    <a:pt x="16709" y="17761"/>
                    <a:pt x="16749" y="17816"/>
                  </a:cubicBezTo>
                  <a:cubicBezTo>
                    <a:pt x="16782" y="17864"/>
                    <a:pt x="16822" y="17889"/>
                    <a:pt x="16837" y="17871"/>
                  </a:cubicBezTo>
                  <a:cubicBezTo>
                    <a:pt x="16851" y="17853"/>
                    <a:pt x="16880" y="17880"/>
                    <a:pt x="16901" y="17931"/>
                  </a:cubicBezTo>
                  <a:cubicBezTo>
                    <a:pt x="17000" y="18172"/>
                    <a:pt x="17117" y="18273"/>
                    <a:pt x="17350" y="18321"/>
                  </a:cubicBezTo>
                  <a:cubicBezTo>
                    <a:pt x="17482" y="18348"/>
                    <a:pt x="17609" y="18407"/>
                    <a:pt x="17636" y="18454"/>
                  </a:cubicBezTo>
                  <a:cubicBezTo>
                    <a:pt x="17791" y="18729"/>
                    <a:pt x="18132" y="18848"/>
                    <a:pt x="18287" y="18682"/>
                  </a:cubicBezTo>
                  <a:cubicBezTo>
                    <a:pt x="18382" y="18578"/>
                    <a:pt x="18412" y="18644"/>
                    <a:pt x="18411" y="18963"/>
                  </a:cubicBezTo>
                  <a:cubicBezTo>
                    <a:pt x="18411" y="19180"/>
                    <a:pt x="18395" y="19274"/>
                    <a:pt x="18340" y="19378"/>
                  </a:cubicBezTo>
                  <a:cubicBezTo>
                    <a:pt x="18299" y="19456"/>
                    <a:pt x="18250" y="19499"/>
                    <a:pt x="18223" y="19479"/>
                  </a:cubicBezTo>
                  <a:cubicBezTo>
                    <a:pt x="18187" y="19451"/>
                    <a:pt x="18180" y="19477"/>
                    <a:pt x="18191" y="19596"/>
                  </a:cubicBezTo>
                  <a:cubicBezTo>
                    <a:pt x="18205" y="19753"/>
                    <a:pt x="18136" y="19883"/>
                    <a:pt x="18066" y="19832"/>
                  </a:cubicBezTo>
                  <a:cubicBezTo>
                    <a:pt x="18043" y="19815"/>
                    <a:pt x="18034" y="19901"/>
                    <a:pt x="18036" y="20094"/>
                  </a:cubicBezTo>
                  <a:cubicBezTo>
                    <a:pt x="18040" y="20342"/>
                    <a:pt x="18050" y="20384"/>
                    <a:pt x="18107" y="20400"/>
                  </a:cubicBezTo>
                  <a:cubicBezTo>
                    <a:pt x="18179" y="20421"/>
                    <a:pt x="18302" y="20694"/>
                    <a:pt x="18276" y="20778"/>
                  </a:cubicBezTo>
                  <a:cubicBezTo>
                    <a:pt x="18267" y="20807"/>
                    <a:pt x="18240" y="20830"/>
                    <a:pt x="18217" y="20830"/>
                  </a:cubicBezTo>
                  <a:cubicBezTo>
                    <a:pt x="18193" y="20830"/>
                    <a:pt x="18174" y="20869"/>
                    <a:pt x="18174" y="20916"/>
                  </a:cubicBezTo>
                  <a:cubicBezTo>
                    <a:pt x="18174" y="21059"/>
                    <a:pt x="18112" y="21091"/>
                    <a:pt x="18095" y="20957"/>
                  </a:cubicBezTo>
                  <a:cubicBezTo>
                    <a:pt x="18076" y="20811"/>
                    <a:pt x="18026" y="20846"/>
                    <a:pt x="18026" y="21005"/>
                  </a:cubicBezTo>
                  <a:cubicBezTo>
                    <a:pt x="18026" y="21095"/>
                    <a:pt x="18046" y="21110"/>
                    <a:pt x="18146" y="21093"/>
                  </a:cubicBezTo>
                  <a:cubicBezTo>
                    <a:pt x="18270" y="21072"/>
                    <a:pt x="18279" y="21089"/>
                    <a:pt x="18334" y="21444"/>
                  </a:cubicBezTo>
                  <a:cubicBezTo>
                    <a:pt x="18345" y="21518"/>
                    <a:pt x="18382" y="21548"/>
                    <a:pt x="18456" y="21548"/>
                  </a:cubicBezTo>
                  <a:cubicBezTo>
                    <a:pt x="18545" y="21548"/>
                    <a:pt x="18571" y="21516"/>
                    <a:pt x="18621" y="21345"/>
                  </a:cubicBezTo>
                  <a:cubicBezTo>
                    <a:pt x="18675" y="21158"/>
                    <a:pt x="18690" y="21144"/>
                    <a:pt x="18792" y="21172"/>
                  </a:cubicBezTo>
                  <a:cubicBezTo>
                    <a:pt x="18883" y="21196"/>
                    <a:pt x="18921" y="21172"/>
                    <a:pt x="19000" y="21038"/>
                  </a:cubicBezTo>
                  <a:cubicBezTo>
                    <a:pt x="19166" y="20757"/>
                    <a:pt x="19268" y="20215"/>
                    <a:pt x="19400" y="18932"/>
                  </a:cubicBezTo>
                  <a:cubicBezTo>
                    <a:pt x="19562" y="17362"/>
                    <a:pt x="19564" y="17055"/>
                    <a:pt x="19410" y="16810"/>
                  </a:cubicBezTo>
                  <a:cubicBezTo>
                    <a:pt x="19360" y="16729"/>
                    <a:pt x="19355" y="16694"/>
                    <a:pt x="19385" y="16623"/>
                  </a:cubicBezTo>
                  <a:cubicBezTo>
                    <a:pt x="19414" y="16551"/>
                    <a:pt x="19403" y="16490"/>
                    <a:pt x="19320" y="16292"/>
                  </a:cubicBezTo>
                  <a:cubicBezTo>
                    <a:pt x="19260" y="16146"/>
                    <a:pt x="19213" y="15953"/>
                    <a:pt x="19201" y="15807"/>
                  </a:cubicBezTo>
                  <a:cubicBezTo>
                    <a:pt x="19191" y="15673"/>
                    <a:pt x="19146" y="15436"/>
                    <a:pt x="19102" y="15279"/>
                  </a:cubicBezTo>
                  <a:cubicBezTo>
                    <a:pt x="19059" y="15122"/>
                    <a:pt x="19020" y="14899"/>
                    <a:pt x="19017" y="14783"/>
                  </a:cubicBezTo>
                  <a:cubicBezTo>
                    <a:pt x="19013" y="14668"/>
                    <a:pt x="19009" y="14529"/>
                    <a:pt x="19007" y="14473"/>
                  </a:cubicBezTo>
                  <a:cubicBezTo>
                    <a:pt x="19006" y="14417"/>
                    <a:pt x="18975" y="14364"/>
                    <a:pt x="18938" y="14354"/>
                  </a:cubicBezTo>
                  <a:cubicBezTo>
                    <a:pt x="18890" y="14340"/>
                    <a:pt x="18868" y="14288"/>
                    <a:pt x="18862" y="14171"/>
                  </a:cubicBezTo>
                  <a:cubicBezTo>
                    <a:pt x="18855" y="14048"/>
                    <a:pt x="18836" y="14007"/>
                    <a:pt x="18787" y="14008"/>
                  </a:cubicBezTo>
                  <a:cubicBezTo>
                    <a:pt x="18187" y="14016"/>
                    <a:pt x="18219" y="14005"/>
                    <a:pt x="18217" y="14209"/>
                  </a:cubicBezTo>
                  <a:cubicBezTo>
                    <a:pt x="18217" y="14326"/>
                    <a:pt x="18198" y="14396"/>
                    <a:pt x="18158" y="14425"/>
                  </a:cubicBezTo>
                  <a:cubicBezTo>
                    <a:pt x="18088" y="14476"/>
                    <a:pt x="17995" y="14466"/>
                    <a:pt x="17943" y="14401"/>
                  </a:cubicBezTo>
                  <a:cubicBezTo>
                    <a:pt x="17922" y="14375"/>
                    <a:pt x="17886" y="14368"/>
                    <a:pt x="17864" y="14386"/>
                  </a:cubicBezTo>
                  <a:cubicBezTo>
                    <a:pt x="17841" y="14403"/>
                    <a:pt x="17808" y="14383"/>
                    <a:pt x="17791" y="14341"/>
                  </a:cubicBezTo>
                  <a:cubicBezTo>
                    <a:pt x="17768" y="14285"/>
                    <a:pt x="17788" y="14185"/>
                    <a:pt x="17865" y="13964"/>
                  </a:cubicBezTo>
                  <a:cubicBezTo>
                    <a:pt x="17934" y="13765"/>
                    <a:pt x="17993" y="13479"/>
                    <a:pt x="18039" y="13130"/>
                  </a:cubicBezTo>
                  <a:cubicBezTo>
                    <a:pt x="18226" y="11696"/>
                    <a:pt x="18244" y="11609"/>
                    <a:pt x="18405" y="11299"/>
                  </a:cubicBezTo>
                  <a:cubicBezTo>
                    <a:pt x="18465" y="11183"/>
                    <a:pt x="18622" y="10971"/>
                    <a:pt x="18752" y="10830"/>
                  </a:cubicBezTo>
                  <a:cubicBezTo>
                    <a:pt x="19065" y="10492"/>
                    <a:pt x="19222" y="10274"/>
                    <a:pt x="19282" y="10091"/>
                  </a:cubicBezTo>
                  <a:cubicBezTo>
                    <a:pt x="19318" y="9977"/>
                    <a:pt x="19374" y="9923"/>
                    <a:pt x="19508" y="9870"/>
                  </a:cubicBezTo>
                  <a:cubicBezTo>
                    <a:pt x="19606" y="9831"/>
                    <a:pt x="19686" y="9785"/>
                    <a:pt x="19686" y="9767"/>
                  </a:cubicBezTo>
                  <a:cubicBezTo>
                    <a:pt x="19686" y="9748"/>
                    <a:pt x="19658" y="9672"/>
                    <a:pt x="19623" y="9598"/>
                  </a:cubicBezTo>
                  <a:cubicBezTo>
                    <a:pt x="19580" y="9503"/>
                    <a:pt x="19561" y="9389"/>
                    <a:pt x="19562" y="9216"/>
                  </a:cubicBezTo>
                  <a:cubicBezTo>
                    <a:pt x="19564" y="8996"/>
                    <a:pt x="19557" y="8971"/>
                    <a:pt x="19499" y="8986"/>
                  </a:cubicBezTo>
                  <a:cubicBezTo>
                    <a:pt x="19402" y="9012"/>
                    <a:pt x="19361" y="8932"/>
                    <a:pt x="19361" y="8719"/>
                  </a:cubicBezTo>
                  <a:cubicBezTo>
                    <a:pt x="19361" y="8412"/>
                    <a:pt x="19414" y="8110"/>
                    <a:pt x="19495" y="7957"/>
                  </a:cubicBezTo>
                  <a:lnTo>
                    <a:pt x="19570" y="7814"/>
                  </a:lnTo>
                  <a:lnTo>
                    <a:pt x="19676" y="7929"/>
                  </a:lnTo>
                  <a:cubicBezTo>
                    <a:pt x="19774" y="8036"/>
                    <a:pt x="19786" y="8038"/>
                    <a:pt x="19865" y="7948"/>
                  </a:cubicBezTo>
                  <a:cubicBezTo>
                    <a:pt x="19959" y="7839"/>
                    <a:pt x="19983" y="7859"/>
                    <a:pt x="19983" y="8052"/>
                  </a:cubicBezTo>
                  <a:cubicBezTo>
                    <a:pt x="19983" y="8125"/>
                    <a:pt x="20004" y="8202"/>
                    <a:pt x="20029" y="8222"/>
                  </a:cubicBezTo>
                  <a:cubicBezTo>
                    <a:pt x="20084" y="8265"/>
                    <a:pt x="20075" y="8536"/>
                    <a:pt x="20019" y="8513"/>
                  </a:cubicBezTo>
                  <a:cubicBezTo>
                    <a:pt x="19969" y="8493"/>
                    <a:pt x="19974" y="8587"/>
                    <a:pt x="20028" y="8677"/>
                  </a:cubicBezTo>
                  <a:cubicBezTo>
                    <a:pt x="20082" y="8768"/>
                    <a:pt x="20086" y="8999"/>
                    <a:pt x="20035" y="9084"/>
                  </a:cubicBezTo>
                  <a:cubicBezTo>
                    <a:pt x="20013" y="9121"/>
                    <a:pt x="19998" y="9288"/>
                    <a:pt x="19998" y="9493"/>
                  </a:cubicBezTo>
                  <a:cubicBezTo>
                    <a:pt x="19998" y="9804"/>
                    <a:pt x="20006" y="9849"/>
                    <a:pt x="20072" y="9915"/>
                  </a:cubicBezTo>
                  <a:cubicBezTo>
                    <a:pt x="20146" y="9989"/>
                    <a:pt x="20162" y="10096"/>
                    <a:pt x="20160" y="10496"/>
                  </a:cubicBezTo>
                  <a:cubicBezTo>
                    <a:pt x="20160" y="10648"/>
                    <a:pt x="20168" y="10664"/>
                    <a:pt x="20235" y="10639"/>
                  </a:cubicBezTo>
                  <a:cubicBezTo>
                    <a:pt x="20316" y="10607"/>
                    <a:pt x="20351" y="10672"/>
                    <a:pt x="20353" y="10862"/>
                  </a:cubicBezTo>
                  <a:cubicBezTo>
                    <a:pt x="20353" y="10931"/>
                    <a:pt x="20374" y="10982"/>
                    <a:pt x="20402" y="10983"/>
                  </a:cubicBezTo>
                  <a:cubicBezTo>
                    <a:pt x="20479" y="10984"/>
                    <a:pt x="20541" y="11125"/>
                    <a:pt x="20524" y="11259"/>
                  </a:cubicBezTo>
                  <a:cubicBezTo>
                    <a:pt x="20512" y="11356"/>
                    <a:pt x="20521" y="11378"/>
                    <a:pt x="20568" y="11362"/>
                  </a:cubicBezTo>
                  <a:cubicBezTo>
                    <a:pt x="20651" y="11333"/>
                    <a:pt x="20721" y="11470"/>
                    <a:pt x="20701" y="11624"/>
                  </a:cubicBezTo>
                  <a:cubicBezTo>
                    <a:pt x="20689" y="11721"/>
                    <a:pt x="20696" y="11742"/>
                    <a:pt x="20731" y="11715"/>
                  </a:cubicBezTo>
                  <a:cubicBezTo>
                    <a:pt x="20787" y="11671"/>
                    <a:pt x="20898" y="11901"/>
                    <a:pt x="20887" y="12038"/>
                  </a:cubicBezTo>
                  <a:cubicBezTo>
                    <a:pt x="20881" y="12106"/>
                    <a:pt x="20895" y="12126"/>
                    <a:pt x="20933" y="12107"/>
                  </a:cubicBezTo>
                  <a:cubicBezTo>
                    <a:pt x="21007" y="12068"/>
                    <a:pt x="21095" y="12178"/>
                    <a:pt x="21095" y="12310"/>
                  </a:cubicBezTo>
                  <a:cubicBezTo>
                    <a:pt x="21095" y="12386"/>
                    <a:pt x="21117" y="12420"/>
                    <a:pt x="21169" y="12421"/>
                  </a:cubicBezTo>
                  <a:cubicBezTo>
                    <a:pt x="21210" y="12421"/>
                    <a:pt x="21286" y="12468"/>
                    <a:pt x="21338" y="12525"/>
                  </a:cubicBezTo>
                  <a:cubicBezTo>
                    <a:pt x="21390" y="12582"/>
                    <a:pt x="21462" y="12629"/>
                    <a:pt x="21497" y="12629"/>
                  </a:cubicBezTo>
                  <a:cubicBezTo>
                    <a:pt x="21554" y="12629"/>
                    <a:pt x="21559" y="12608"/>
                    <a:pt x="21539" y="12435"/>
                  </a:cubicBezTo>
                  <a:cubicBezTo>
                    <a:pt x="21527" y="12328"/>
                    <a:pt x="21515" y="11965"/>
                    <a:pt x="21513" y="11630"/>
                  </a:cubicBezTo>
                  <a:cubicBezTo>
                    <a:pt x="21510" y="11051"/>
                    <a:pt x="21506" y="11012"/>
                    <a:pt x="21429" y="10848"/>
                  </a:cubicBezTo>
                  <a:cubicBezTo>
                    <a:pt x="21332" y="10643"/>
                    <a:pt x="21326" y="10516"/>
                    <a:pt x="21406" y="10311"/>
                  </a:cubicBezTo>
                  <a:cubicBezTo>
                    <a:pt x="21489" y="10098"/>
                    <a:pt x="21484" y="9841"/>
                    <a:pt x="21393" y="9722"/>
                  </a:cubicBezTo>
                  <a:cubicBezTo>
                    <a:pt x="21354" y="9669"/>
                    <a:pt x="21327" y="9592"/>
                    <a:pt x="21336" y="9549"/>
                  </a:cubicBezTo>
                  <a:cubicBezTo>
                    <a:pt x="21344" y="9507"/>
                    <a:pt x="21325" y="9459"/>
                    <a:pt x="21295" y="9442"/>
                  </a:cubicBezTo>
                  <a:cubicBezTo>
                    <a:pt x="21250" y="9419"/>
                    <a:pt x="21242" y="9370"/>
                    <a:pt x="21251" y="9200"/>
                  </a:cubicBezTo>
                  <a:cubicBezTo>
                    <a:pt x="21261" y="9031"/>
                    <a:pt x="21251" y="8973"/>
                    <a:pt x="21204" y="8921"/>
                  </a:cubicBezTo>
                  <a:cubicBezTo>
                    <a:pt x="21164" y="8879"/>
                    <a:pt x="21147" y="8813"/>
                    <a:pt x="21155" y="8732"/>
                  </a:cubicBezTo>
                  <a:cubicBezTo>
                    <a:pt x="21164" y="8634"/>
                    <a:pt x="21158" y="8620"/>
                    <a:pt x="21128" y="8672"/>
                  </a:cubicBezTo>
                  <a:cubicBezTo>
                    <a:pt x="21090" y="8735"/>
                    <a:pt x="21036" y="8671"/>
                    <a:pt x="21021" y="8544"/>
                  </a:cubicBezTo>
                  <a:cubicBezTo>
                    <a:pt x="20993" y="8307"/>
                    <a:pt x="20977" y="8258"/>
                    <a:pt x="20927" y="8258"/>
                  </a:cubicBezTo>
                  <a:cubicBezTo>
                    <a:pt x="20896" y="8258"/>
                    <a:pt x="20838" y="8301"/>
                    <a:pt x="20799" y="8353"/>
                  </a:cubicBezTo>
                  <a:cubicBezTo>
                    <a:pt x="20728" y="8447"/>
                    <a:pt x="20649" y="8421"/>
                    <a:pt x="20681" y="8314"/>
                  </a:cubicBezTo>
                  <a:cubicBezTo>
                    <a:pt x="20705" y="8235"/>
                    <a:pt x="20624" y="8245"/>
                    <a:pt x="20584" y="8325"/>
                  </a:cubicBezTo>
                  <a:cubicBezTo>
                    <a:pt x="20560" y="8374"/>
                    <a:pt x="20542" y="8353"/>
                    <a:pt x="20515" y="8250"/>
                  </a:cubicBezTo>
                  <a:cubicBezTo>
                    <a:pt x="20495" y="8173"/>
                    <a:pt x="20460" y="8086"/>
                    <a:pt x="20437" y="8060"/>
                  </a:cubicBezTo>
                  <a:cubicBezTo>
                    <a:pt x="20415" y="8033"/>
                    <a:pt x="20404" y="7989"/>
                    <a:pt x="20412" y="7962"/>
                  </a:cubicBezTo>
                  <a:cubicBezTo>
                    <a:pt x="20421" y="7935"/>
                    <a:pt x="20401" y="7899"/>
                    <a:pt x="20368" y="7882"/>
                  </a:cubicBezTo>
                  <a:cubicBezTo>
                    <a:pt x="20270" y="7830"/>
                    <a:pt x="20300" y="7659"/>
                    <a:pt x="20472" y="7296"/>
                  </a:cubicBezTo>
                  <a:cubicBezTo>
                    <a:pt x="20593" y="7040"/>
                    <a:pt x="20635" y="6906"/>
                    <a:pt x="20635" y="6777"/>
                  </a:cubicBezTo>
                  <a:cubicBezTo>
                    <a:pt x="20635" y="6566"/>
                    <a:pt x="20741" y="6348"/>
                    <a:pt x="20852" y="6330"/>
                  </a:cubicBezTo>
                  <a:cubicBezTo>
                    <a:pt x="20896" y="6322"/>
                    <a:pt x="20932" y="6306"/>
                    <a:pt x="20932" y="6293"/>
                  </a:cubicBezTo>
                  <a:cubicBezTo>
                    <a:pt x="20932" y="6161"/>
                    <a:pt x="20753" y="5144"/>
                    <a:pt x="20675" y="4829"/>
                  </a:cubicBezTo>
                  <a:cubicBezTo>
                    <a:pt x="20619" y="4605"/>
                    <a:pt x="20579" y="4357"/>
                    <a:pt x="20584" y="4278"/>
                  </a:cubicBezTo>
                  <a:cubicBezTo>
                    <a:pt x="20598" y="4068"/>
                    <a:pt x="20691" y="3888"/>
                    <a:pt x="20786" y="3888"/>
                  </a:cubicBezTo>
                  <a:cubicBezTo>
                    <a:pt x="20931" y="3888"/>
                    <a:pt x="21026" y="3784"/>
                    <a:pt x="21016" y="3635"/>
                  </a:cubicBezTo>
                  <a:cubicBezTo>
                    <a:pt x="21010" y="3562"/>
                    <a:pt x="20979" y="3474"/>
                    <a:pt x="20946" y="3441"/>
                  </a:cubicBezTo>
                  <a:cubicBezTo>
                    <a:pt x="20913" y="3407"/>
                    <a:pt x="20857" y="3320"/>
                    <a:pt x="20821" y="3247"/>
                  </a:cubicBezTo>
                  <a:cubicBezTo>
                    <a:pt x="20786" y="3175"/>
                    <a:pt x="20700" y="3088"/>
                    <a:pt x="20630" y="3053"/>
                  </a:cubicBezTo>
                  <a:cubicBezTo>
                    <a:pt x="20364" y="2921"/>
                    <a:pt x="20354" y="2909"/>
                    <a:pt x="20344" y="2705"/>
                  </a:cubicBezTo>
                  <a:cubicBezTo>
                    <a:pt x="20338" y="2568"/>
                    <a:pt x="20306" y="2466"/>
                    <a:pt x="20236" y="2359"/>
                  </a:cubicBezTo>
                  <a:cubicBezTo>
                    <a:pt x="20143" y="2214"/>
                    <a:pt x="20115" y="2033"/>
                    <a:pt x="20181" y="1989"/>
                  </a:cubicBezTo>
                  <a:cubicBezTo>
                    <a:pt x="20197" y="1978"/>
                    <a:pt x="20228" y="2010"/>
                    <a:pt x="20249" y="2060"/>
                  </a:cubicBezTo>
                  <a:cubicBezTo>
                    <a:pt x="20306" y="2198"/>
                    <a:pt x="20330" y="2173"/>
                    <a:pt x="20368" y="1942"/>
                  </a:cubicBezTo>
                  <a:cubicBezTo>
                    <a:pt x="20410" y="1684"/>
                    <a:pt x="20476" y="1608"/>
                    <a:pt x="20616" y="1653"/>
                  </a:cubicBezTo>
                  <a:cubicBezTo>
                    <a:pt x="20733" y="1692"/>
                    <a:pt x="20872" y="1557"/>
                    <a:pt x="20872" y="1407"/>
                  </a:cubicBezTo>
                  <a:cubicBezTo>
                    <a:pt x="20872" y="1361"/>
                    <a:pt x="20826" y="1234"/>
                    <a:pt x="20769" y="1126"/>
                  </a:cubicBezTo>
                  <a:cubicBezTo>
                    <a:pt x="20712" y="1017"/>
                    <a:pt x="20636" y="788"/>
                    <a:pt x="20601" y="615"/>
                  </a:cubicBezTo>
                  <a:cubicBezTo>
                    <a:pt x="20553" y="381"/>
                    <a:pt x="20515" y="285"/>
                    <a:pt x="20452" y="241"/>
                  </a:cubicBezTo>
                  <a:cubicBezTo>
                    <a:pt x="20405" y="208"/>
                    <a:pt x="20368" y="139"/>
                    <a:pt x="20368" y="82"/>
                  </a:cubicBezTo>
                  <a:cubicBezTo>
                    <a:pt x="20368" y="40"/>
                    <a:pt x="20363" y="16"/>
                    <a:pt x="20344" y="6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4" name="Группа">
              <a:extLst>
                <a:ext uri="{FF2B5EF4-FFF2-40B4-BE49-F238E27FC236}">
                  <a16:creationId xmlns="" xmlns:a16="http://schemas.microsoft.com/office/drawing/2014/main" id="{92023DDC-E82D-49F6-9BD3-6E82AA38F8CF}"/>
                </a:ext>
              </a:extLst>
            </p:cNvPr>
            <p:cNvGrpSpPr/>
            <p:nvPr/>
          </p:nvGrpSpPr>
          <p:grpSpPr>
            <a:xfrm>
              <a:off x="4732617" y="3827432"/>
              <a:ext cx="5345865" cy="5247346"/>
              <a:chOff x="0" y="0"/>
              <a:chExt cx="5345863" cy="5247344"/>
            </a:xfrm>
          </p:grpSpPr>
          <p:sp>
            <p:nvSpPr>
              <p:cNvPr id="15" name="Соединит. линия">
                <a:extLst>
                  <a:ext uri="{FF2B5EF4-FFF2-40B4-BE49-F238E27FC236}">
                    <a16:creationId xmlns="" xmlns:a16="http://schemas.microsoft.com/office/drawing/2014/main" id="{83BD4ECC-B3B7-429E-813F-4C56017E21D8}"/>
                  </a:ext>
                </a:extLst>
              </p:cNvPr>
              <p:cNvSpPr/>
              <p:nvPr/>
            </p:nvSpPr>
            <p:spPr>
              <a:xfrm>
                <a:off x="717355" y="112994"/>
                <a:ext cx="2154430" cy="858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" name="Соединит. линия">
                <a:extLst>
                  <a:ext uri="{FF2B5EF4-FFF2-40B4-BE49-F238E27FC236}">
                    <a16:creationId xmlns="" xmlns:a16="http://schemas.microsoft.com/office/drawing/2014/main" id="{A402D950-0C17-4B75-B252-E11486AC2FED}"/>
                  </a:ext>
                </a:extLst>
              </p:cNvPr>
              <p:cNvSpPr/>
              <p:nvPr/>
            </p:nvSpPr>
            <p:spPr>
              <a:xfrm>
                <a:off x="2864685" y="118588"/>
                <a:ext cx="1985401" cy="1345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" name="Соединит. линия">
                <a:extLst>
                  <a:ext uri="{FF2B5EF4-FFF2-40B4-BE49-F238E27FC236}">
                    <a16:creationId xmlns="" xmlns:a16="http://schemas.microsoft.com/office/drawing/2014/main" id="{F6D7545A-0716-403E-907E-D8504A44DB60}"/>
                  </a:ext>
                </a:extLst>
              </p:cNvPr>
              <p:cNvSpPr/>
              <p:nvPr/>
            </p:nvSpPr>
            <p:spPr>
              <a:xfrm>
                <a:off x="4837570" y="1443652"/>
                <a:ext cx="273949" cy="20423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" name="Соединит. линия">
                <a:extLst>
                  <a:ext uri="{FF2B5EF4-FFF2-40B4-BE49-F238E27FC236}">
                    <a16:creationId xmlns="" xmlns:a16="http://schemas.microsoft.com/office/drawing/2014/main" id="{5C773AA5-1544-4EA0-8F13-8FCE76E6F40E}"/>
                  </a:ext>
                </a:extLst>
              </p:cNvPr>
              <p:cNvSpPr/>
              <p:nvPr/>
            </p:nvSpPr>
            <p:spPr>
              <a:xfrm>
                <a:off x="0" y="2610310"/>
                <a:ext cx="1100607" cy="2057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Соединит. линия">
                <a:extLst>
                  <a:ext uri="{FF2B5EF4-FFF2-40B4-BE49-F238E27FC236}">
                    <a16:creationId xmlns="" xmlns:a16="http://schemas.microsoft.com/office/drawing/2014/main" id="{CA71C4DA-306C-4032-BC33-B2361F6EA6A6}"/>
                  </a:ext>
                </a:extLst>
              </p:cNvPr>
              <p:cNvSpPr/>
              <p:nvPr/>
            </p:nvSpPr>
            <p:spPr>
              <a:xfrm>
                <a:off x="177" y="481155"/>
                <a:ext cx="1093665" cy="2138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" name="Соединит. линия">
                <a:extLst>
                  <a:ext uri="{FF2B5EF4-FFF2-40B4-BE49-F238E27FC236}">
                    <a16:creationId xmlns="" xmlns:a16="http://schemas.microsoft.com/office/drawing/2014/main" id="{32F2AB0F-E219-4D74-8C18-D7DA8534EE9C}"/>
                  </a:ext>
                </a:extLst>
              </p:cNvPr>
              <p:cNvSpPr/>
              <p:nvPr/>
            </p:nvSpPr>
            <p:spPr>
              <a:xfrm>
                <a:off x="1076749" y="-1"/>
                <a:ext cx="1989320" cy="493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" name="Соединит. линия">
                <a:extLst>
                  <a:ext uri="{FF2B5EF4-FFF2-40B4-BE49-F238E27FC236}">
                    <a16:creationId xmlns="" xmlns:a16="http://schemas.microsoft.com/office/drawing/2014/main" id="{CA0D1984-86E7-4CDC-858F-686BF5E36E56}"/>
                  </a:ext>
                </a:extLst>
              </p:cNvPr>
              <p:cNvSpPr/>
              <p:nvPr/>
            </p:nvSpPr>
            <p:spPr>
              <a:xfrm>
                <a:off x="4644340" y="2056074"/>
                <a:ext cx="701524" cy="2304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00" h="21600" extrusionOk="0">
                    <a:moveTo>
                      <a:pt x="17350" y="0"/>
                    </a:moveTo>
                    <a:cubicBezTo>
                      <a:pt x="21600" y="8053"/>
                      <a:pt x="15817" y="15253"/>
                      <a:pt x="0" y="2160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Соединит. линия">
                <a:extLst>
                  <a:ext uri="{FF2B5EF4-FFF2-40B4-BE49-F238E27FC236}">
                    <a16:creationId xmlns="" xmlns:a16="http://schemas.microsoft.com/office/drawing/2014/main" id="{97F3F5C9-1B7A-4C60-8408-3A1D7E3AE3E1}"/>
                  </a:ext>
                </a:extLst>
              </p:cNvPr>
              <p:cNvSpPr/>
              <p:nvPr/>
            </p:nvSpPr>
            <p:spPr>
              <a:xfrm>
                <a:off x="2300350" y="4358024"/>
                <a:ext cx="2347378" cy="8893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784" extrusionOk="0">
                    <a:moveTo>
                      <a:pt x="0" y="19347"/>
                    </a:moveTo>
                    <a:cubicBezTo>
                      <a:pt x="8286" y="21600"/>
                      <a:pt x="15486" y="15151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" name="Соединит. линия">
                <a:extLst>
                  <a:ext uri="{FF2B5EF4-FFF2-40B4-BE49-F238E27FC236}">
                    <a16:creationId xmlns="" xmlns:a16="http://schemas.microsoft.com/office/drawing/2014/main" id="{3412AC7C-9384-4CB5-B114-6E175D995C5B}"/>
                  </a:ext>
                </a:extLst>
              </p:cNvPr>
              <p:cNvSpPr/>
              <p:nvPr/>
            </p:nvSpPr>
            <p:spPr>
              <a:xfrm>
                <a:off x="404686" y="4130985"/>
                <a:ext cx="1902574" cy="1100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672" y="12597"/>
                      <a:pt x="12872" y="19797"/>
                      <a:pt x="21600" y="2160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pic>
          <p:nvPicPr>
            <p:cNvPr id="24" name="7742a2532d0950179803b4edab594d0e.jpg" descr="7742a2532d0950179803b4edab594d0e.jpg">
              <a:extLst>
                <a:ext uri="{FF2B5EF4-FFF2-40B4-BE49-F238E27FC236}">
                  <a16:creationId xmlns="" xmlns:a16="http://schemas.microsoft.com/office/drawing/2014/main" id="{09E1D762-1312-4FA2-B6F0-C9AC55756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rcRect l="3667" t="3109" r="3625" b="3599"/>
            <a:stretch>
              <a:fillRect/>
            </a:stretch>
          </p:blipFill>
          <p:spPr>
            <a:xfrm>
              <a:off x="5240369" y="4100059"/>
              <a:ext cx="4228763" cy="4702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56" extrusionOk="0">
                  <a:moveTo>
                    <a:pt x="10794" y="0"/>
                  </a:moveTo>
                  <a:cubicBezTo>
                    <a:pt x="10658" y="0"/>
                    <a:pt x="10623" y="22"/>
                    <a:pt x="10636" y="91"/>
                  </a:cubicBezTo>
                  <a:cubicBezTo>
                    <a:pt x="10647" y="150"/>
                    <a:pt x="10619" y="178"/>
                    <a:pt x="10554" y="173"/>
                  </a:cubicBezTo>
                  <a:cubicBezTo>
                    <a:pt x="10481" y="168"/>
                    <a:pt x="10453" y="204"/>
                    <a:pt x="10453" y="311"/>
                  </a:cubicBezTo>
                  <a:cubicBezTo>
                    <a:pt x="10453" y="391"/>
                    <a:pt x="10478" y="470"/>
                    <a:pt x="10509" y="488"/>
                  </a:cubicBezTo>
                  <a:cubicBezTo>
                    <a:pt x="10579" y="527"/>
                    <a:pt x="10552" y="758"/>
                    <a:pt x="10461" y="912"/>
                  </a:cubicBezTo>
                  <a:cubicBezTo>
                    <a:pt x="10423" y="975"/>
                    <a:pt x="10412" y="1029"/>
                    <a:pt x="10437" y="1030"/>
                  </a:cubicBezTo>
                  <a:cubicBezTo>
                    <a:pt x="10461" y="1031"/>
                    <a:pt x="10434" y="1063"/>
                    <a:pt x="10376" y="1103"/>
                  </a:cubicBezTo>
                  <a:cubicBezTo>
                    <a:pt x="10298" y="1156"/>
                    <a:pt x="10155" y="1167"/>
                    <a:pt x="9804" y="1146"/>
                  </a:cubicBezTo>
                  <a:cubicBezTo>
                    <a:pt x="9370" y="1121"/>
                    <a:pt x="9317" y="1129"/>
                    <a:pt x="9104" y="1250"/>
                  </a:cubicBezTo>
                  <a:cubicBezTo>
                    <a:pt x="8860" y="1389"/>
                    <a:pt x="8760" y="1574"/>
                    <a:pt x="8757" y="1896"/>
                  </a:cubicBezTo>
                  <a:cubicBezTo>
                    <a:pt x="8755" y="2137"/>
                    <a:pt x="8863" y="2338"/>
                    <a:pt x="9170" y="2671"/>
                  </a:cubicBezTo>
                  <a:cubicBezTo>
                    <a:pt x="9399" y="2918"/>
                    <a:pt x="9431" y="2982"/>
                    <a:pt x="9431" y="3193"/>
                  </a:cubicBezTo>
                  <a:cubicBezTo>
                    <a:pt x="9431" y="3462"/>
                    <a:pt x="9534" y="3595"/>
                    <a:pt x="9741" y="3595"/>
                  </a:cubicBezTo>
                  <a:cubicBezTo>
                    <a:pt x="9996" y="3595"/>
                    <a:pt x="10018" y="3716"/>
                    <a:pt x="9812" y="3961"/>
                  </a:cubicBezTo>
                  <a:cubicBezTo>
                    <a:pt x="9573" y="4244"/>
                    <a:pt x="9448" y="4272"/>
                    <a:pt x="9366" y="4059"/>
                  </a:cubicBezTo>
                  <a:cubicBezTo>
                    <a:pt x="9306" y="3903"/>
                    <a:pt x="9071" y="3748"/>
                    <a:pt x="8892" y="3748"/>
                  </a:cubicBezTo>
                  <a:cubicBezTo>
                    <a:pt x="8762" y="3748"/>
                    <a:pt x="8725" y="3615"/>
                    <a:pt x="8806" y="3439"/>
                  </a:cubicBezTo>
                  <a:cubicBezTo>
                    <a:pt x="8901" y="3231"/>
                    <a:pt x="8803" y="3112"/>
                    <a:pt x="8606" y="3193"/>
                  </a:cubicBezTo>
                  <a:cubicBezTo>
                    <a:pt x="8533" y="3223"/>
                    <a:pt x="8485" y="3278"/>
                    <a:pt x="8501" y="3315"/>
                  </a:cubicBezTo>
                  <a:cubicBezTo>
                    <a:pt x="8517" y="3352"/>
                    <a:pt x="8467" y="3419"/>
                    <a:pt x="8388" y="3466"/>
                  </a:cubicBezTo>
                  <a:cubicBezTo>
                    <a:pt x="8276" y="3533"/>
                    <a:pt x="8220" y="3539"/>
                    <a:pt x="8126" y="3493"/>
                  </a:cubicBezTo>
                  <a:cubicBezTo>
                    <a:pt x="8060" y="3461"/>
                    <a:pt x="7899" y="3441"/>
                    <a:pt x="7767" y="3450"/>
                  </a:cubicBezTo>
                  <a:cubicBezTo>
                    <a:pt x="7557" y="3463"/>
                    <a:pt x="7517" y="3488"/>
                    <a:pt x="7435" y="3646"/>
                  </a:cubicBezTo>
                  <a:cubicBezTo>
                    <a:pt x="7383" y="3745"/>
                    <a:pt x="7310" y="3826"/>
                    <a:pt x="7271" y="3826"/>
                  </a:cubicBezTo>
                  <a:cubicBezTo>
                    <a:pt x="7118" y="3826"/>
                    <a:pt x="6977" y="3556"/>
                    <a:pt x="6928" y="3168"/>
                  </a:cubicBezTo>
                  <a:cubicBezTo>
                    <a:pt x="6880" y="2774"/>
                    <a:pt x="6784" y="2538"/>
                    <a:pt x="6624" y="2418"/>
                  </a:cubicBezTo>
                  <a:cubicBezTo>
                    <a:pt x="6549" y="2362"/>
                    <a:pt x="6527" y="2372"/>
                    <a:pt x="6479" y="2487"/>
                  </a:cubicBezTo>
                  <a:cubicBezTo>
                    <a:pt x="6404" y="2666"/>
                    <a:pt x="6329" y="2684"/>
                    <a:pt x="6023" y="2604"/>
                  </a:cubicBezTo>
                  <a:cubicBezTo>
                    <a:pt x="5850" y="2558"/>
                    <a:pt x="5767" y="2510"/>
                    <a:pt x="5767" y="2451"/>
                  </a:cubicBezTo>
                  <a:cubicBezTo>
                    <a:pt x="5767" y="2352"/>
                    <a:pt x="5727" y="2343"/>
                    <a:pt x="5469" y="2387"/>
                  </a:cubicBezTo>
                  <a:cubicBezTo>
                    <a:pt x="5272" y="2420"/>
                    <a:pt x="5242" y="2475"/>
                    <a:pt x="5215" y="2846"/>
                  </a:cubicBezTo>
                  <a:cubicBezTo>
                    <a:pt x="5202" y="3019"/>
                    <a:pt x="5176" y="3054"/>
                    <a:pt x="5029" y="3097"/>
                  </a:cubicBezTo>
                  <a:cubicBezTo>
                    <a:pt x="4853" y="3148"/>
                    <a:pt x="4660" y="3275"/>
                    <a:pt x="4660" y="3340"/>
                  </a:cubicBezTo>
                  <a:cubicBezTo>
                    <a:pt x="4660" y="3361"/>
                    <a:pt x="4712" y="3390"/>
                    <a:pt x="4777" y="3406"/>
                  </a:cubicBezTo>
                  <a:cubicBezTo>
                    <a:pt x="4871" y="3428"/>
                    <a:pt x="4887" y="3459"/>
                    <a:pt x="4856" y="3553"/>
                  </a:cubicBezTo>
                  <a:cubicBezTo>
                    <a:pt x="4812" y="3684"/>
                    <a:pt x="4814" y="3680"/>
                    <a:pt x="4823" y="3823"/>
                  </a:cubicBezTo>
                  <a:cubicBezTo>
                    <a:pt x="4830" y="3915"/>
                    <a:pt x="4839" y="3912"/>
                    <a:pt x="4973" y="3799"/>
                  </a:cubicBezTo>
                  <a:cubicBezTo>
                    <a:pt x="5071" y="3716"/>
                    <a:pt x="5191" y="3676"/>
                    <a:pt x="5356" y="3670"/>
                  </a:cubicBezTo>
                  <a:cubicBezTo>
                    <a:pt x="5488" y="3665"/>
                    <a:pt x="5629" y="3655"/>
                    <a:pt x="5668" y="3652"/>
                  </a:cubicBezTo>
                  <a:cubicBezTo>
                    <a:pt x="5715" y="3647"/>
                    <a:pt x="5739" y="3555"/>
                    <a:pt x="5739" y="3375"/>
                  </a:cubicBezTo>
                  <a:cubicBezTo>
                    <a:pt x="5739" y="3225"/>
                    <a:pt x="5768" y="3074"/>
                    <a:pt x="5805" y="3040"/>
                  </a:cubicBezTo>
                  <a:cubicBezTo>
                    <a:pt x="5992" y="2872"/>
                    <a:pt x="6273" y="3083"/>
                    <a:pt x="6336" y="3440"/>
                  </a:cubicBezTo>
                  <a:cubicBezTo>
                    <a:pt x="6393" y="3765"/>
                    <a:pt x="6502" y="3984"/>
                    <a:pt x="6765" y="4299"/>
                  </a:cubicBezTo>
                  <a:cubicBezTo>
                    <a:pt x="6966" y="4540"/>
                    <a:pt x="6980" y="4576"/>
                    <a:pt x="6890" y="4605"/>
                  </a:cubicBezTo>
                  <a:cubicBezTo>
                    <a:pt x="6834" y="4623"/>
                    <a:pt x="6629" y="4702"/>
                    <a:pt x="6432" y="4781"/>
                  </a:cubicBezTo>
                  <a:cubicBezTo>
                    <a:pt x="6143" y="4898"/>
                    <a:pt x="6061" y="4959"/>
                    <a:pt x="5993" y="5105"/>
                  </a:cubicBezTo>
                  <a:cubicBezTo>
                    <a:pt x="5864" y="5383"/>
                    <a:pt x="5880" y="5426"/>
                    <a:pt x="6108" y="5402"/>
                  </a:cubicBezTo>
                  <a:cubicBezTo>
                    <a:pt x="6233" y="5389"/>
                    <a:pt x="6362" y="5412"/>
                    <a:pt x="6453" y="5465"/>
                  </a:cubicBezTo>
                  <a:cubicBezTo>
                    <a:pt x="6663" y="5590"/>
                    <a:pt x="6597" y="5674"/>
                    <a:pt x="6305" y="5655"/>
                  </a:cubicBezTo>
                  <a:cubicBezTo>
                    <a:pt x="5997" y="5635"/>
                    <a:pt x="5804" y="5570"/>
                    <a:pt x="5640" y="5431"/>
                  </a:cubicBezTo>
                  <a:cubicBezTo>
                    <a:pt x="5462" y="5280"/>
                    <a:pt x="5421" y="5351"/>
                    <a:pt x="5519" y="5636"/>
                  </a:cubicBezTo>
                  <a:cubicBezTo>
                    <a:pt x="5614" y="5912"/>
                    <a:pt x="5876" y="6111"/>
                    <a:pt x="6144" y="6111"/>
                  </a:cubicBezTo>
                  <a:cubicBezTo>
                    <a:pt x="6244" y="6111"/>
                    <a:pt x="6334" y="6150"/>
                    <a:pt x="6378" y="6213"/>
                  </a:cubicBezTo>
                  <a:cubicBezTo>
                    <a:pt x="6430" y="6289"/>
                    <a:pt x="6509" y="6315"/>
                    <a:pt x="6680" y="6315"/>
                  </a:cubicBezTo>
                  <a:cubicBezTo>
                    <a:pt x="6846" y="6315"/>
                    <a:pt x="6979" y="6359"/>
                    <a:pt x="7136" y="6461"/>
                  </a:cubicBezTo>
                  <a:cubicBezTo>
                    <a:pt x="7258" y="6540"/>
                    <a:pt x="7527" y="6676"/>
                    <a:pt x="7733" y="6763"/>
                  </a:cubicBezTo>
                  <a:cubicBezTo>
                    <a:pt x="8149" y="6938"/>
                    <a:pt x="8311" y="7103"/>
                    <a:pt x="8416" y="7459"/>
                  </a:cubicBezTo>
                  <a:cubicBezTo>
                    <a:pt x="8472" y="7646"/>
                    <a:pt x="8470" y="7749"/>
                    <a:pt x="8410" y="7974"/>
                  </a:cubicBezTo>
                  <a:cubicBezTo>
                    <a:pt x="8369" y="8129"/>
                    <a:pt x="8351" y="8313"/>
                    <a:pt x="8370" y="8382"/>
                  </a:cubicBezTo>
                  <a:cubicBezTo>
                    <a:pt x="8400" y="8490"/>
                    <a:pt x="8321" y="8582"/>
                    <a:pt x="7787" y="9055"/>
                  </a:cubicBezTo>
                  <a:lnTo>
                    <a:pt x="7168" y="9603"/>
                  </a:lnTo>
                  <a:lnTo>
                    <a:pt x="6951" y="9492"/>
                  </a:lnTo>
                  <a:cubicBezTo>
                    <a:pt x="6831" y="9430"/>
                    <a:pt x="6650" y="9311"/>
                    <a:pt x="6549" y="9226"/>
                  </a:cubicBezTo>
                  <a:cubicBezTo>
                    <a:pt x="6448" y="9141"/>
                    <a:pt x="6243" y="9011"/>
                    <a:pt x="6094" y="8939"/>
                  </a:cubicBezTo>
                  <a:cubicBezTo>
                    <a:pt x="5833" y="8812"/>
                    <a:pt x="5822" y="8796"/>
                    <a:pt x="5805" y="8555"/>
                  </a:cubicBezTo>
                  <a:cubicBezTo>
                    <a:pt x="5790" y="8338"/>
                    <a:pt x="5813" y="8278"/>
                    <a:pt x="5967" y="8105"/>
                  </a:cubicBezTo>
                  <a:cubicBezTo>
                    <a:pt x="6284" y="7748"/>
                    <a:pt x="6207" y="7448"/>
                    <a:pt x="5608" y="6708"/>
                  </a:cubicBezTo>
                  <a:cubicBezTo>
                    <a:pt x="5444" y="6506"/>
                    <a:pt x="5262" y="6272"/>
                    <a:pt x="5203" y="6188"/>
                  </a:cubicBezTo>
                  <a:cubicBezTo>
                    <a:pt x="5078" y="6010"/>
                    <a:pt x="4968" y="5921"/>
                    <a:pt x="4787" y="5853"/>
                  </a:cubicBezTo>
                  <a:cubicBezTo>
                    <a:pt x="4717" y="5826"/>
                    <a:pt x="4660" y="5768"/>
                    <a:pt x="4660" y="5722"/>
                  </a:cubicBezTo>
                  <a:cubicBezTo>
                    <a:pt x="4660" y="5676"/>
                    <a:pt x="4542" y="5443"/>
                    <a:pt x="4398" y="5205"/>
                  </a:cubicBezTo>
                  <a:cubicBezTo>
                    <a:pt x="4192" y="4863"/>
                    <a:pt x="4131" y="4704"/>
                    <a:pt x="4108" y="4452"/>
                  </a:cubicBezTo>
                  <a:cubicBezTo>
                    <a:pt x="4092" y="4276"/>
                    <a:pt x="4042" y="4080"/>
                    <a:pt x="3997" y="4015"/>
                  </a:cubicBezTo>
                  <a:cubicBezTo>
                    <a:pt x="3952" y="3950"/>
                    <a:pt x="3876" y="3684"/>
                    <a:pt x="3829" y="3424"/>
                  </a:cubicBezTo>
                  <a:cubicBezTo>
                    <a:pt x="3783" y="3164"/>
                    <a:pt x="3709" y="2838"/>
                    <a:pt x="3664" y="2696"/>
                  </a:cubicBezTo>
                  <a:cubicBezTo>
                    <a:pt x="3620" y="2555"/>
                    <a:pt x="3577" y="2296"/>
                    <a:pt x="3571" y="2121"/>
                  </a:cubicBezTo>
                  <a:lnTo>
                    <a:pt x="3561" y="1805"/>
                  </a:lnTo>
                  <a:lnTo>
                    <a:pt x="3301" y="2067"/>
                  </a:lnTo>
                  <a:cubicBezTo>
                    <a:pt x="3002" y="2368"/>
                    <a:pt x="2930" y="2499"/>
                    <a:pt x="2837" y="2926"/>
                  </a:cubicBezTo>
                  <a:cubicBezTo>
                    <a:pt x="2801" y="3095"/>
                    <a:pt x="2737" y="3259"/>
                    <a:pt x="2694" y="3291"/>
                  </a:cubicBezTo>
                  <a:cubicBezTo>
                    <a:pt x="2587" y="3372"/>
                    <a:pt x="2371" y="3240"/>
                    <a:pt x="2277" y="3035"/>
                  </a:cubicBezTo>
                  <a:cubicBezTo>
                    <a:pt x="2237" y="2948"/>
                    <a:pt x="2188" y="2878"/>
                    <a:pt x="2168" y="2878"/>
                  </a:cubicBezTo>
                  <a:cubicBezTo>
                    <a:pt x="2148" y="2879"/>
                    <a:pt x="2085" y="2964"/>
                    <a:pt x="2027" y="3069"/>
                  </a:cubicBezTo>
                  <a:cubicBezTo>
                    <a:pt x="1956" y="3199"/>
                    <a:pt x="1910" y="3424"/>
                    <a:pt x="1890" y="3762"/>
                  </a:cubicBezTo>
                  <a:cubicBezTo>
                    <a:pt x="1855" y="4332"/>
                    <a:pt x="1795" y="4428"/>
                    <a:pt x="1565" y="4292"/>
                  </a:cubicBezTo>
                  <a:cubicBezTo>
                    <a:pt x="1487" y="4246"/>
                    <a:pt x="1383" y="4152"/>
                    <a:pt x="1331" y="4081"/>
                  </a:cubicBezTo>
                  <a:lnTo>
                    <a:pt x="1237" y="3952"/>
                  </a:lnTo>
                  <a:lnTo>
                    <a:pt x="1158" y="4086"/>
                  </a:lnTo>
                  <a:cubicBezTo>
                    <a:pt x="1069" y="4241"/>
                    <a:pt x="1057" y="4927"/>
                    <a:pt x="1136" y="5289"/>
                  </a:cubicBezTo>
                  <a:cubicBezTo>
                    <a:pt x="1174" y="5467"/>
                    <a:pt x="1167" y="5537"/>
                    <a:pt x="1106" y="5595"/>
                  </a:cubicBezTo>
                  <a:cubicBezTo>
                    <a:pt x="1035" y="5660"/>
                    <a:pt x="992" y="5647"/>
                    <a:pt x="767" y="5504"/>
                  </a:cubicBezTo>
                  <a:cubicBezTo>
                    <a:pt x="539" y="5358"/>
                    <a:pt x="517" y="5352"/>
                    <a:pt x="579" y="5455"/>
                  </a:cubicBezTo>
                  <a:cubicBezTo>
                    <a:pt x="729" y="5701"/>
                    <a:pt x="682" y="5862"/>
                    <a:pt x="501" y="5717"/>
                  </a:cubicBezTo>
                  <a:cubicBezTo>
                    <a:pt x="385" y="5624"/>
                    <a:pt x="383" y="5625"/>
                    <a:pt x="420" y="5878"/>
                  </a:cubicBezTo>
                  <a:cubicBezTo>
                    <a:pt x="441" y="6018"/>
                    <a:pt x="484" y="6156"/>
                    <a:pt x="515" y="6184"/>
                  </a:cubicBezTo>
                  <a:cubicBezTo>
                    <a:pt x="546" y="6212"/>
                    <a:pt x="571" y="6287"/>
                    <a:pt x="571" y="6353"/>
                  </a:cubicBezTo>
                  <a:cubicBezTo>
                    <a:pt x="571" y="6476"/>
                    <a:pt x="790" y="6908"/>
                    <a:pt x="970" y="7139"/>
                  </a:cubicBezTo>
                  <a:cubicBezTo>
                    <a:pt x="1093" y="7296"/>
                    <a:pt x="1208" y="7811"/>
                    <a:pt x="1136" y="7878"/>
                  </a:cubicBezTo>
                  <a:cubicBezTo>
                    <a:pt x="1105" y="7906"/>
                    <a:pt x="879" y="7868"/>
                    <a:pt x="567" y="7783"/>
                  </a:cubicBezTo>
                  <a:cubicBezTo>
                    <a:pt x="282" y="7706"/>
                    <a:pt x="33" y="7656"/>
                    <a:pt x="15" y="7672"/>
                  </a:cubicBezTo>
                  <a:cubicBezTo>
                    <a:pt x="2" y="7684"/>
                    <a:pt x="-2" y="7707"/>
                    <a:pt x="1" y="7740"/>
                  </a:cubicBezTo>
                  <a:cubicBezTo>
                    <a:pt x="19" y="7966"/>
                    <a:pt x="377" y="8647"/>
                    <a:pt x="640" y="8915"/>
                  </a:cubicBezTo>
                  <a:cubicBezTo>
                    <a:pt x="744" y="9021"/>
                    <a:pt x="743" y="9023"/>
                    <a:pt x="599" y="9108"/>
                  </a:cubicBezTo>
                  <a:cubicBezTo>
                    <a:pt x="519" y="9155"/>
                    <a:pt x="429" y="9183"/>
                    <a:pt x="400" y="9166"/>
                  </a:cubicBezTo>
                  <a:cubicBezTo>
                    <a:pt x="370" y="9150"/>
                    <a:pt x="276" y="9168"/>
                    <a:pt x="192" y="9208"/>
                  </a:cubicBezTo>
                  <a:lnTo>
                    <a:pt x="39" y="9281"/>
                  </a:lnTo>
                  <a:lnTo>
                    <a:pt x="636" y="9823"/>
                  </a:lnTo>
                  <a:cubicBezTo>
                    <a:pt x="1091" y="10238"/>
                    <a:pt x="1220" y="10386"/>
                    <a:pt x="1182" y="10447"/>
                  </a:cubicBezTo>
                  <a:cubicBezTo>
                    <a:pt x="1155" y="10491"/>
                    <a:pt x="1077" y="10527"/>
                    <a:pt x="1009" y="10527"/>
                  </a:cubicBezTo>
                  <a:cubicBezTo>
                    <a:pt x="815" y="10528"/>
                    <a:pt x="626" y="10584"/>
                    <a:pt x="626" y="10642"/>
                  </a:cubicBezTo>
                  <a:cubicBezTo>
                    <a:pt x="626" y="10743"/>
                    <a:pt x="1436" y="11412"/>
                    <a:pt x="1676" y="11508"/>
                  </a:cubicBezTo>
                  <a:cubicBezTo>
                    <a:pt x="1877" y="11588"/>
                    <a:pt x="1997" y="11598"/>
                    <a:pt x="2352" y="11571"/>
                  </a:cubicBezTo>
                  <a:cubicBezTo>
                    <a:pt x="2638" y="11549"/>
                    <a:pt x="2808" y="11558"/>
                    <a:pt x="2860" y="11597"/>
                  </a:cubicBezTo>
                  <a:cubicBezTo>
                    <a:pt x="2920" y="11642"/>
                    <a:pt x="2930" y="11804"/>
                    <a:pt x="2910" y="12348"/>
                  </a:cubicBezTo>
                  <a:cubicBezTo>
                    <a:pt x="2882" y="13094"/>
                    <a:pt x="2905" y="13151"/>
                    <a:pt x="3152" y="12941"/>
                  </a:cubicBezTo>
                  <a:cubicBezTo>
                    <a:pt x="3217" y="12886"/>
                    <a:pt x="3360" y="12835"/>
                    <a:pt x="3469" y="12827"/>
                  </a:cubicBezTo>
                  <a:lnTo>
                    <a:pt x="3666" y="12812"/>
                  </a:lnTo>
                  <a:lnTo>
                    <a:pt x="3662" y="13081"/>
                  </a:lnTo>
                  <a:cubicBezTo>
                    <a:pt x="3660" y="13370"/>
                    <a:pt x="3702" y="13401"/>
                    <a:pt x="3910" y="13269"/>
                  </a:cubicBezTo>
                  <a:cubicBezTo>
                    <a:pt x="3981" y="13224"/>
                    <a:pt x="4114" y="13169"/>
                    <a:pt x="4206" y="13145"/>
                  </a:cubicBezTo>
                  <a:cubicBezTo>
                    <a:pt x="4346" y="13109"/>
                    <a:pt x="4389" y="13119"/>
                    <a:pt x="4461" y="13211"/>
                  </a:cubicBezTo>
                  <a:cubicBezTo>
                    <a:pt x="4508" y="13271"/>
                    <a:pt x="4545" y="13408"/>
                    <a:pt x="4545" y="13513"/>
                  </a:cubicBezTo>
                  <a:cubicBezTo>
                    <a:pt x="4545" y="13618"/>
                    <a:pt x="4568" y="13716"/>
                    <a:pt x="4596" y="13731"/>
                  </a:cubicBezTo>
                  <a:cubicBezTo>
                    <a:pt x="4623" y="13746"/>
                    <a:pt x="4781" y="13723"/>
                    <a:pt x="4948" y="13678"/>
                  </a:cubicBezTo>
                  <a:cubicBezTo>
                    <a:pt x="5244" y="13599"/>
                    <a:pt x="5256" y="13600"/>
                    <a:pt x="5334" y="13705"/>
                  </a:cubicBezTo>
                  <a:cubicBezTo>
                    <a:pt x="5449" y="13862"/>
                    <a:pt x="5709" y="13846"/>
                    <a:pt x="5886" y="13673"/>
                  </a:cubicBezTo>
                  <a:cubicBezTo>
                    <a:pt x="6063" y="13500"/>
                    <a:pt x="6209" y="13558"/>
                    <a:pt x="6251" y="13818"/>
                  </a:cubicBezTo>
                  <a:cubicBezTo>
                    <a:pt x="6277" y="13980"/>
                    <a:pt x="6294" y="13993"/>
                    <a:pt x="6487" y="13993"/>
                  </a:cubicBezTo>
                  <a:cubicBezTo>
                    <a:pt x="6601" y="13993"/>
                    <a:pt x="6713" y="14008"/>
                    <a:pt x="6735" y="14027"/>
                  </a:cubicBezTo>
                  <a:cubicBezTo>
                    <a:pt x="6757" y="14047"/>
                    <a:pt x="6644" y="14176"/>
                    <a:pt x="6483" y="14311"/>
                  </a:cubicBezTo>
                  <a:cubicBezTo>
                    <a:pt x="6211" y="14540"/>
                    <a:pt x="6183" y="14585"/>
                    <a:pt x="6102" y="14943"/>
                  </a:cubicBezTo>
                  <a:cubicBezTo>
                    <a:pt x="6010" y="15349"/>
                    <a:pt x="6030" y="15582"/>
                    <a:pt x="6178" y="15840"/>
                  </a:cubicBezTo>
                  <a:cubicBezTo>
                    <a:pt x="6228" y="15925"/>
                    <a:pt x="6285" y="16064"/>
                    <a:pt x="6305" y="16149"/>
                  </a:cubicBezTo>
                  <a:cubicBezTo>
                    <a:pt x="6342" y="16300"/>
                    <a:pt x="6407" y="16324"/>
                    <a:pt x="6594" y="16254"/>
                  </a:cubicBezTo>
                  <a:cubicBezTo>
                    <a:pt x="6658" y="16230"/>
                    <a:pt x="6802" y="16343"/>
                    <a:pt x="7100" y="16647"/>
                  </a:cubicBezTo>
                  <a:cubicBezTo>
                    <a:pt x="7329" y="16881"/>
                    <a:pt x="7542" y="17083"/>
                    <a:pt x="7572" y="17093"/>
                  </a:cubicBezTo>
                  <a:cubicBezTo>
                    <a:pt x="7601" y="17103"/>
                    <a:pt x="7698" y="17062"/>
                    <a:pt x="7787" y="17002"/>
                  </a:cubicBezTo>
                  <a:cubicBezTo>
                    <a:pt x="8003" y="16858"/>
                    <a:pt x="8056" y="16864"/>
                    <a:pt x="8322" y="17068"/>
                  </a:cubicBezTo>
                  <a:lnTo>
                    <a:pt x="8547" y="17240"/>
                  </a:lnTo>
                  <a:lnTo>
                    <a:pt x="8473" y="17563"/>
                  </a:lnTo>
                  <a:cubicBezTo>
                    <a:pt x="8326" y="18205"/>
                    <a:pt x="7945" y="18942"/>
                    <a:pt x="7557" y="19329"/>
                  </a:cubicBezTo>
                  <a:cubicBezTo>
                    <a:pt x="7310" y="19577"/>
                    <a:pt x="6874" y="20125"/>
                    <a:pt x="6874" y="20190"/>
                  </a:cubicBezTo>
                  <a:cubicBezTo>
                    <a:pt x="6874" y="20250"/>
                    <a:pt x="7451" y="20230"/>
                    <a:pt x="7541" y="20166"/>
                  </a:cubicBezTo>
                  <a:cubicBezTo>
                    <a:pt x="7662" y="20081"/>
                    <a:pt x="7898" y="20259"/>
                    <a:pt x="7898" y="20435"/>
                  </a:cubicBezTo>
                  <a:cubicBezTo>
                    <a:pt x="7898" y="20648"/>
                    <a:pt x="8066" y="20723"/>
                    <a:pt x="8299" y="20614"/>
                  </a:cubicBezTo>
                  <a:cubicBezTo>
                    <a:pt x="8524" y="20508"/>
                    <a:pt x="8634" y="20548"/>
                    <a:pt x="8634" y="20734"/>
                  </a:cubicBezTo>
                  <a:cubicBezTo>
                    <a:pt x="8634" y="20815"/>
                    <a:pt x="8650" y="20893"/>
                    <a:pt x="8666" y="20908"/>
                  </a:cubicBezTo>
                  <a:cubicBezTo>
                    <a:pt x="8703" y="20941"/>
                    <a:pt x="9464" y="20767"/>
                    <a:pt x="9642" y="20685"/>
                  </a:cubicBezTo>
                  <a:cubicBezTo>
                    <a:pt x="9790" y="20617"/>
                    <a:pt x="9943" y="20699"/>
                    <a:pt x="9943" y="20846"/>
                  </a:cubicBezTo>
                  <a:cubicBezTo>
                    <a:pt x="9943" y="20972"/>
                    <a:pt x="10141" y="21188"/>
                    <a:pt x="10447" y="21390"/>
                  </a:cubicBezTo>
                  <a:cubicBezTo>
                    <a:pt x="10754" y="21594"/>
                    <a:pt x="10807" y="21600"/>
                    <a:pt x="11025" y="21460"/>
                  </a:cubicBezTo>
                  <a:cubicBezTo>
                    <a:pt x="11116" y="21401"/>
                    <a:pt x="11217" y="21370"/>
                    <a:pt x="11251" y="21389"/>
                  </a:cubicBezTo>
                  <a:cubicBezTo>
                    <a:pt x="11332" y="21434"/>
                    <a:pt x="11601" y="21203"/>
                    <a:pt x="11566" y="21119"/>
                  </a:cubicBezTo>
                  <a:cubicBezTo>
                    <a:pt x="11551" y="21084"/>
                    <a:pt x="11562" y="21041"/>
                    <a:pt x="11592" y="21025"/>
                  </a:cubicBezTo>
                  <a:cubicBezTo>
                    <a:pt x="11622" y="21008"/>
                    <a:pt x="11644" y="20946"/>
                    <a:pt x="11644" y="20887"/>
                  </a:cubicBezTo>
                  <a:cubicBezTo>
                    <a:pt x="11644" y="20827"/>
                    <a:pt x="11684" y="20739"/>
                    <a:pt x="11731" y="20692"/>
                  </a:cubicBezTo>
                  <a:cubicBezTo>
                    <a:pt x="11812" y="20611"/>
                    <a:pt x="11834" y="20613"/>
                    <a:pt x="12062" y="20714"/>
                  </a:cubicBezTo>
                  <a:cubicBezTo>
                    <a:pt x="12749" y="21018"/>
                    <a:pt x="12827" y="21017"/>
                    <a:pt x="12953" y="20694"/>
                  </a:cubicBezTo>
                  <a:cubicBezTo>
                    <a:pt x="13053" y="20437"/>
                    <a:pt x="13145" y="20416"/>
                    <a:pt x="13419" y="20594"/>
                  </a:cubicBezTo>
                  <a:cubicBezTo>
                    <a:pt x="13647" y="20741"/>
                    <a:pt x="13709" y="20722"/>
                    <a:pt x="13673" y="20517"/>
                  </a:cubicBezTo>
                  <a:cubicBezTo>
                    <a:pt x="13615" y="20197"/>
                    <a:pt x="13831" y="20110"/>
                    <a:pt x="14443" y="20202"/>
                  </a:cubicBezTo>
                  <a:cubicBezTo>
                    <a:pt x="14804" y="20257"/>
                    <a:pt x="14798" y="20185"/>
                    <a:pt x="14405" y="19751"/>
                  </a:cubicBezTo>
                  <a:cubicBezTo>
                    <a:pt x="13686" y="18959"/>
                    <a:pt x="13166" y="17979"/>
                    <a:pt x="13157" y="17406"/>
                  </a:cubicBezTo>
                  <a:cubicBezTo>
                    <a:pt x="13152" y="17087"/>
                    <a:pt x="13156" y="17073"/>
                    <a:pt x="13292" y="17057"/>
                  </a:cubicBezTo>
                  <a:cubicBezTo>
                    <a:pt x="13370" y="17047"/>
                    <a:pt x="13458" y="17017"/>
                    <a:pt x="13487" y="16991"/>
                  </a:cubicBezTo>
                  <a:cubicBezTo>
                    <a:pt x="13571" y="16919"/>
                    <a:pt x="13782" y="16936"/>
                    <a:pt x="13860" y="17022"/>
                  </a:cubicBezTo>
                  <a:cubicBezTo>
                    <a:pt x="13899" y="17065"/>
                    <a:pt x="13964" y="17099"/>
                    <a:pt x="14003" y="17099"/>
                  </a:cubicBezTo>
                  <a:cubicBezTo>
                    <a:pt x="14095" y="17099"/>
                    <a:pt x="14446" y="16711"/>
                    <a:pt x="14614" y="16424"/>
                  </a:cubicBezTo>
                  <a:cubicBezTo>
                    <a:pt x="14746" y="16198"/>
                    <a:pt x="14771" y="16188"/>
                    <a:pt x="15082" y="16251"/>
                  </a:cubicBezTo>
                  <a:lnTo>
                    <a:pt x="15256" y="16285"/>
                  </a:lnTo>
                  <a:lnTo>
                    <a:pt x="15389" y="15885"/>
                  </a:lnTo>
                  <a:cubicBezTo>
                    <a:pt x="15620" y="15189"/>
                    <a:pt x="15479" y="14509"/>
                    <a:pt x="15048" y="14251"/>
                  </a:cubicBezTo>
                  <a:cubicBezTo>
                    <a:pt x="14791" y="14097"/>
                    <a:pt x="14804" y="14018"/>
                    <a:pt x="15086" y="14018"/>
                  </a:cubicBezTo>
                  <a:cubicBezTo>
                    <a:pt x="15262" y="14018"/>
                    <a:pt x="15280" y="14004"/>
                    <a:pt x="15280" y="13875"/>
                  </a:cubicBezTo>
                  <a:cubicBezTo>
                    <a:pt x="15280" y="13623"/>
                    <a:pt x="15377" y="13598"/>
                    <a:pt x="15705" y="13765"/>
                  </a:cubicBezTo>
                  <a:cubicBezTo>
                    <a:pt x="15868" y="13848"/>
                    <a:pt x="16026" y="13915"/>
                    <a:pt x="16058" y="13915"/>
                  </a:cubicBezTo>
                  <a:cubicBezTo>
                    <a:pt x="16090" y="13915"/>
                    <a:pt x="16155" y="13822"/>
                    <a:pt x="16205" y="13707"/>
                  </a:cubicBezTo>
                  <a:lnTo>
                    <a:pt x="16296" y="13498"/>
                  </a:lnTo>
                  <a:lnTo>
                    <a:pt x="16524" y="13605"/>
                  </a:lnTo>
                  <a:cubicBezTo>
                    <a:pt x="16649" y="13663"/>
                    <a:pt x="16793" y="13709"/>
                    <a:pt x="16842" y="13709"/>
                  </a:cubicBezTo>
                  <a:cubicBezTo>
                    <a:pt x="16941" y="13709"/>
                    <a:pt x="17040" y="13513"/>
                    <a:pt x="17040" y="13320"/>
                  </a:cubicBezTo>
                  <a:cubicBezTo>
                    <a:pt x="17040" y="13128"/>
                    <a:pt x="17176" y="13121"/>
                    <a:pt x="17443" y="13296"/>
                  </a:cubicBezTo>
                  <a:cubicBezTo>
                    <a:pt x="17576" y="13383"/>
                    <a:pt x="17732" y="13453"/>
                    <a:pt x="17792" y="13453"/>
                  </a:cubicBezTo>
                  <a:cubicBezTo>
                    <a:pt x="17902" y="13453"/>
                    <a:pt x="17904" y="13430"/>
                    <a:pt x="17816" y="12923"/>
                  </a:cubicBezTo>
                  <a:cubicBezTo>
                    <a:pt x="17812" y="12899"/>
                    <a:pt x="17853" y="12851"/>
                    <a:pt x="17907" y="12819"/>
                  </a:cubicBezTo>
                  <a:cubicBezTo>
                    <a:pt x="17988" y="12771"/>
                    <a:pt x="18042" y="12795"/>
                    <a:pt x="18221" y="12954"/>
                  </a:cubicBezTo>
                  <a:cubicBezTo>
                    <a:pt x="18463" y="13167"/>
                    <a:pt x="18552" y="13189"/>
                    <a:pt x="18600" y="13050"/>
                  </a:cubicBezTo>
                  <a:cubicBezTo>
                    <a:pt x="18650" y="12910"/>
                    <a:pt x="18655" y="12174"/>
                    <a:pt x="18609" y="11935"/>
                  </a:cubicBezTo>
                  <a:cubicBezTo>
                    <a:pt x="18553" y="11647"/>
                    <a:pt x="18649" y="11584"/>
                    <a:pt x="19177" y="11569"/>
                  </a:cubicBezTo>
                  <a:cubicBezTo>
                    <a:pt x="19516" y="11560"/>
                    <a:pt x="19672" y="11526"/>
                    <a:pt x="20008" y="11384"/>
                  </a:cubicBezTo>
                  <a:cubicBezTo>
                    <a:pt x="20409" y="11214"/>
                    <a:pt x="20617" y="11058"/>
                    <a:pt x="20814" y="10776"/>
                  </a:cubicBezTo>
                  <a:cubicBezTo>
                    <a:pt x="20921" y="10623"/>
                    <a:pt x="20905" y="10606"/>
                    <a:pt x="20611" y="10558"/>
                  </a:cubicBezTo>
                  <a:cubicBezTo>
                    <a:pt x="20245" y="10498"/>
                    <a:pt x="20239" y="10412"/>
                    <a:pt x="20582" y="10178"/>
                  </a:cubicBezTo>
                  <a:cubicBezTo>
                    <a:pt x="20976" y="9909"/>
                    <a:pt x="21430" y="9430"/>
                    <a:pt x="21405" y="9310"/>
                  </a:cubicBezTo>
                  <a:cubicBezTo>
                    <a:pt x="21392" y="9250"/>
                    <a:pt x="21303" y="9200"/>
                    <a:pt x="21149" y="9166"/>
                  </a:cubicBezTo>
                  <a:cubicBezTo>
                    <a:pt x="20828" y="9096"/>
                    <a:pt x="20808" y="9065"/>
                    <a:pt x="20976" y="8886"/>
                  </a:cubicBezTo>
                  <a:cubicBezTo>
                    <a:pt x="21287" y="8551"/>
                    <a:pt x="21598" y="7774"/>
                    <a:pt x="21441" y="7720"/>
                  </a:cubicBezTo>
                  <a:cubicBezTo>
                    <a:pt x="21399" y="7705"/>
                    <a:pt x="21165" y="7750"/>
                    <a:pt x="20921" y="7820"/>
                  </a:cubicBezTo>
                  <a:cubicBezTo>
                    <a:pt x="20677" y="7889"/>
                    <a:pt x="20456" y="7936"/>
                    <a:pt x="20429" y="7922"/>
                  </a:cubicBezTo>
                  <a:cubicBezTo>
                    <a:pt x="20326" y="7867"/>
                    <a:pt x="20456" y="7427"/>
                    <a:pt x="20675" y="7094"/>
                  </a:cubicBezTo>
                  <a:cubicBezTo>
                    <a:pt x="20942" y="6687"/>
                    <a:pt x="21131" y="6075"/>
                    <a:pt x="21131" y="5615"/>
                  </a:cubicBezTo>
                  <a:cubicBezTo>
                    <a:pt x="21131" y="5436"/>
                    <a:pt x="21117" y="5289"/>
                    <a:pt x="21099" y="5289"/>
                  </a:cubicBezTo>
                  <a:cubicBezTo>
                    <a:pt x="21080" y="5289"/>
                    <a:pt x="20933" y="5393"/>
                    <a:pt x="20772" y="5520"/>
                  </a:cubicBezTo>
                  <a:cubicBezTo>
                    <a:pt x="20500" y="5735"/>
                    <a:pt x="20345" y="5788"/>
                    <a:pt x="20377" y="5656"/>
                  </a:cubicBezTo>
                  <a:cubicBezTo>
                    <a:pt x="20504" y="5126"/>
                    <a:pt x="20506" y="4043"/>
                    <a:pt x="20379" y="3972"/>
                  </a:cubicBezTo>
                  <a:cubicBezTo>
                    <a:pt x="20349" y="3955"/>
                    <a:pt x="20210" y="4060"/>
                    <a:pt x="20070" y="4205"/>
                  </a:cubicBezTo>
                  <a:cubicBezTo>
                    <a:pt x="19930" y="4349"/>
                    <a:pt x="19790" y="4455"/>
                    <a:pt x="19762" y="4439"/>
                  </a:cubicBezTo>
                  <a:cubicBezTo>
                    <a:pt x="19733" y="4423"/>
                    <a:pt x="19711" y="4259"/>
                    <a:pt x="19711" y="4075"/>
                  </a:cubicBezTo>
                  <a:cubicBezTo>
                    <a:pt x="19711" y="3441"/>
                    <a:pt x="19533" y="2773"/>
                    <a:pt x="19365" y="2773"/>
                  </a:cubicBezTo>
                  <a:cubicBezTo>
                    <a:pt x="19338" y="2773"/>
                    <a:pt x="19287" y="2865"/>
                    <a:pt x="19250" y="2977"/>
                  </a:cubicBezTo>
                  <a:cubicBezTo>
                    <a:pt x="19178" y="3194"/>
                    <a:pt x="18959" y="3420"/>
                    <a:pt x="18869" y="3369"/>
                  </a:cubicBezTo>
                  <a:cubicBezTo>
                    <a:pt x="18839" y="3353"/>
                    <a:pt x="18799" y="3229"/>
                    <a:pt x="18778" y="3095"/>
                  </a:cubicBezTo>
                  <a:cubicBezTo>
                    <a:pt x="18706" y="2629"/>
                    <a:pt x="18583" y="2389"/>
                    <a:pt x="18262" y="2081"/>
                  </a:cubicBezTo>
                  <a:cubicBezTo>
                    <a:pt x="17911" y="1746"/>
                    <a:pt x="17932" y="1723"/>
                    <a:pt x="17947" y="2414"/>
                  </a:cubicBezTo>
                  <a:cubicBezTo>
                    <a:pt x="17953" y="2702"/>
                    <a:pt x="17918" y="2901"/>
                    <a:pt x="17810" y="3204"/>
                  </a:cubicBezTo>
                  <a:cubicBezTo>
                    <a:pt x="17731" y="3427"/>
                    <a:pt x="17667" y="3660"/>
                    <a:pt x="17667" y="3721"/>
                  </a:cubicBezTo>
                  <a:cubicBezTo>
                    <a:pt x="17667" y="3781"/>
                    <a:pt x="17614" y="3921"/>
                    <a:pt x="17552" y="4032"/>
                  </a:cubicBezTo>
                  <a:cubicBezTo>
                    <a:pt x="17490" y="4143"/>
                    <a:pt x="17437" y="4338"/>
                    <a:pt x="17435" y="4467"/>
                  </a:cubicBezTo>
                  <a:cubicBezTo>
                    <a:pt x="17430" y="4749"/>
                    <a:pt x="17375" y="4879"/>
                    <a:pt x="17028" y="5447"/>
                  </a:cubicBezTo>
                  <a:cubicBezTo>
                    <a:pt x="16870" y="5705"/>
                    <a:pt x="16699" y="5916"/>
                    <a:pt x="16614" y="5957"/>
                  </a:cubicBezTo>
                  <a:cubicBezTo>
                    <a:pt x="16535" y="5995"/>
                    <a:pt x="16398" y="6134"/>
                    <a:pt x="16308" y="6266"/>
                  </a:cubicBezTo>
                  <a:cubicBezTo>
                    <a:pt x="16218" y="6398"/>
                    <a:pt x="16026" y="6626"/>
                    <a:pt x="15883" y="6772"/>
                  </a:cubicBezTo>
                  <a:cubicBezTo>
                    <a:pt x="15368" y="7296"/>
                    <a:pt x="15262" y="7708"/>
                    <a:pt x="15544" y="8084"/>
                  </a:cubicBezTo>
                  <a:cubicBezTo>
                    <a:pt x="15739" y="8343"/>
                    <a:pt x="15788" y="8694"/>
                    <a:pt x="15649" y="8833"/>
                  </a:cubicBezTo>
                  <a:cubicBezTo>
                    <a:pt x="15593" y="8889"/>
                    <a:pt x="15518" y="8935"/>
                    <a:pt x="15481" y="8935"/>
                  </a:cubicBezTo>
                  <a:cubicBezTo>
                    <a:pt x="15445" y="8935"/>
                    <a:pt x="15314" y="9013"/>
                    <a:pt x="15191" y="9108"/>
                  </a:cubicBezTo>
                  <a:cubicBezTo>
                    <a:pt x="14863" y="9362"/>
                    <a:pt x="14539" y="9551"/>
                    <a:pt x="14435" y="9550"/>
                  </a:cubicBezTo>
                  <a:cubicBezTo>
                    <a:pt x="14385" y="9550"/>
                    <a:pt x="14101" y="9340"/>
                    <a:pt x="13806" y="9084"/>
                  </a:cubicBezTo>
                  <a:cubicBezTo>
                    <a:pt x="13222" y="8578"/>
                    <a:pt x="13244" y="8618"/>
                    <a:pt x="13142" y="7818"/>
                  </a:cubicBezTo>
                  <a:cubicBezTo>
                    <a:pt x="13084" y="7356"/>
                    <a:pt x="13309" y="7000"/>
                    <a:pt x="13782" y="6804"/>
                  </a:cubicBezTo>
                  <a:cubicBezTo>
                    <a:pt x="13952" y="6734"/>
                    <a:pt x="14112" y="6675"/>
                    <a:pt x="14139" y="6675"/>
                  </a:cubicBezTo>
                  <a:cubicBezTo>
                    <a:pt x="14165" y="6675"/>
                    <a:pt x="14283" y="6605"/>
                    <a:pt x="14401" y="6521"/>
                  </a:cubicBezTo>
                  <a:cubicBezTo>
                    <a:pt x="14562" y="6405"/>
                    <a:pt x="14674" y="6368"/>
                    <a:pt x="14854" y="6368"/>
                  </a:cubicBezTo>
                  <a:cubicBezTo>
                    <a:pt x="15017" y="6368"/>
                    <a:pt x="15122" y="6336"/>
                    <a:pt x="15189" y="6270"/>
                  </a:cubicBezTo>
                  <a:cubicBezTo>
                    <a:pt x="15243" y="6216"/>
                    <a:pt x="15382" y="6156"/>
                    <a:pt x="15497" y="6137"/>
                  </a:cubicBezTo>
                  <a:cubicBezTo>
                    <a:pt x="15613" y="6118"/>
                    <a:pt x="15765" y="6068"/>
                    <a:pt x="15838" y="6026"/>
                  </a:cubicBezTo>
                  <a:cubicBezTo>
                    <a:pt x="15989" y="5938"/>
                    <a:pt x="16133" y="5665"/>
                    <a:pt x="16133" y="5465"/>
                  </a:cubicBezTo>
                  <a:lnTo>
                    <a:pt x="16133" y="5333"/>
                  </a:lnTo>
                  <a:lnTo>
                    <a:pt x="15933" y="5444"/>
                  </a:lnTo>
                  <a:cubicBezTo>
                    <a:pt x="15715" y="5565"/>
                    <a:pt x="15715" y="5562"/>
                    <a:pt x="15655" y="5233"/>
                  </a:cubicBezTo>
                  <a:cubicBezTo>
                    <a:pt x="15603" y="4950"/>
                    <a:pt x="15376" y="4815"/>
                    <a:pt x="14665" y="4639"/>
                  </a:cubicBezTo>
                  <a:cubicBezTo>
                    <a:pt x="14612" y="4626"/>
                    <a:pt x="14653" y="4556"/>
                    <a:pt x="14792" y="4417"/>
                  </a:cubicBezTo>
                  <a:cubicBezTo>
                    <a:pt x="15034" y="4175"/>
                    <a:pt x="15140" y="3958"/>
                    <a:pt x="15241" y="3502"/>
                  </a:cubicBezTo>
                  <a:cubicBezTo>
                    <a:pt x="15300" y="3240"/>
                    <a:pt x="15351" y="3140"/>
                    <a:pt x="15469" y="3060"/>
                  </a:cubicBezTo>
                  <a:cubicBezTo>
                    <a:pt x="15603" y="2970"/>
                    <a:pt x="15632" y="2967"/>
                    <a:pt x="15705" y="3033"/>
                  </a:cubicBezTo>
                  <a:cubicBezTo>
                    <a:pt x="15751" y="3074"/>
                    <a:pt x="15810" y="3234"/>
                    <a:pt x="15834" y="3390"/>
                  </a:cubicBezTo>
                  <a:lnTo>
                    <a:pt x="15879" y="3672"/>
                  </a:lnTo>
                  <a:lnTo>
                    <a:pt x="16213" y="3704"/>
                  </a:lnTo>
                  <a:cubicBezTo>
                    <a:pt x="16423" y="3725"/>
                    <a:pt x="16577" y="3767"/>
                    <a:pt x="16618" y="3819"/>
                  </a:cubicBezTo>
                  <a:cubicBezTo>
                    <a:pt x="16655" y="3864"/>
                    <a:pt x="16700" y="3903"/>
                    <a:pt x="16717" y="3903"/>
                  </a:cubicBezTo>
                  <a:cubicBezTo>
                    <a:pt x="16777" y="3903"/>
                    <a:pt x="16793" y="3724"/>
                    <a:pt x="16746" y="3602"/>
                  </a:cubicBezTo>
                  <a:cubicBezTo>
                    <a:pt x="16707" y="3505"/>
                    <a:pt x="16722" y="3477"/>
                    <a:pt x="16814" y="3455"/>
                  </a:cubicBezTo>
                  <a:cubicBezTo>
                    <a:pt x="16958" y="3421"/>
                    <a:pt x="16958" y="3365"/>
                    <a:pt x="16814" y="3235"/>
                  </a:cubicBezTo>
                  <a:cubicBezTo>
                    <a:pt x="16703" y="3135"/>
                    <a:pt x="16632" y="3112"/>
                    <a:pt x="16487" y="3129"/>
                  </a:cubicBezTo>
                  <a:cubicBezTo>
                    <a:pt x="16397" y="3140"/>
                    <a:pt x="16304" y="2921"/>
                    <a:pt x="16304" y="2702"/>
                  </a:cubicBezTo>
                  <a:cubicBezTo>
                    <a:pt x="16304" y="2492"/>
                    <a:pt x="16101" y="2301"/>
                    <a:pt x="15923" y="2343"/>
                  </a:cubicBezTo>
                  <a:cubicBezTo>
                    <a:pt x="15851" y="2360"/>
                    <a:pt x="15811" y="2400"/>
                    <a:pt x="15828" y="2440"/>
                  </a:cubicBezTo>
                  <a:cubicBezTo>
                    <a:pt x="15861" y="2518"/>
                    <a:pt x="15633" y="2639"/>
                    <a:pt x="15346" y="2695"/>
                  </a:cubicBezTo>
                  <a:cubicBezTo>
                    <a:pt x="15194" y="2724"/>
                    <a:pt x="15135" y="2712"/>
                    <a:pt x="15046" y="2625"/>
                  </a:cubicBezTo>
                  <a:cubicBezTo>
                    <a:pt x="14985" y="2566"/>
                    <a:pt x="14913" y="2516"/>
                    <a:pt x="14887" y="2516"/>
                  </a:cubicBezTo>
                  <a:cubicBezTo>
                    <a:pt x="14808" y="2516"/>
                    <a:pt x="14660" y="2846"/>
                    <a:pt x="14653" y="3035"/>
                  </a:cubicBezTo>
                  <a:cubicBezTo>
                    <a:pt x="14638" y="3387"/>
                    <a:pt x="14533" y="3698"/>
                    <a:pt x="14411" y="3757"/>
                  </a:cubicBezTo>
                  <a:cubicBezTo>
                    <a:pt x="14313" y="3804"/>
                    <a:pt x="14280" y="3799"/>
                    <a:pt x="14231" y="3722"/>
                  </a:cubicBezTo>
                  <a:cubicBezTo>
                    <a:pt x="14081" y="3487"/>
                    <a:pt x="13971" y="3430"/>
                    <a:pt x="13727" y="3462"/>
                  </a:cubicBezTo>
                  <a:cubicBezTo>
                    <a:pt x="13192" y="3533"/>
                    <a:pt x="13235" y="3547"/>
                    <a:pt x="13078" y="3253"/>
                  </a:cubicBezTo>
                  <a:cubicBezTo>
                    <a:pt x="13053" y="3206"/>
                    <a:pt x="12975" y="3160"/>
                    <a:pt x="12909" y="3151"/>
                  </a:cubicBezTo>
                  <a:cubicBezTo>
                    <a:pt x="12755" y="3130"/>
                    <a:pt x="12695" y="3278"/>
                    <a:pt x="12786" y="3457"/>
                  </a:cubicBezTo>
                  <a:cubicBezTo>
                    <a:pt x="12878" y="3641"/>
                    <a:pt x="12828" y="3721"/>
                    <a:pt x="12566" y="3792"/>
                  </a:cubicBezTo>
                  <a:cubicBezTo>
                    <a:pt x="12404" y="3835"/>
                    <a:pt x="12304" y="3905"/>
                    <a:pt x="12221" y="4032"/>
                  </a:cubicBezTo>
                  <a:cubicBezTo>
                    <a:pt x="12157" y="4130"/>
                    <a:pt x="12078" y="4210"/>
                    <a:pt x="12046" y="4210"/>
                  </a:cubicBezTo>
                  <a:cubicBezTo>
                    <a:pt x="11967" y="4210"/>
                    <a:pt x="11638" y="3797"/>
                    <a:pt x="11663" y="3728"/>
                  </a:cubicBezTo>
                  <a:cubicBezTo>
                    <a:pt x="11673" y="3698"/>
                    <a:pt x="11765" y="3648"/>
                    <a:pt x="11868" y="3617"/>
                  </a:cubicBezTo>
                  <a:cubicBezTo>
                    <a:pt x="12090" y="3551"/>
                    <a:pt x="12146" y="3475"/>
                    <a:pt x="12187" y="3177"/>
                  </a:cubicBezTo>
                  <a:cubicBezTo>
                    <a:pt x="12215" y="2970"/>
                    <a:pt x="12266" y="2883"/>
                    <a:pt x="12636" y="2423"/>
                  </a:cubicBezTo>
                  <a:cubicBezTo>
                    <a:pt x="12807" y="2211"/>
                    <a:pt x="12883" y="1760"/>
                    <a:pt x="12782" y="1539"/>
                  </a:cubicBezTo>
                  <a:cubicBezTo>
                    <a:pt x="12688" y="1334"/>
                    <a:pt x="12417" y="1164"/>
                    <a:pt x="12237" y="1195"/>
                  </a:cubicBezTo>
                  <a:cubicBezTo>
                    <a:pt x="12160" y="1209"/>
                    <a:pt x="12084" y="1198"/>
                    <a:pt x="12066" y="1172"/>
                  </a:cubicBezTo>
                  <a:cubicBezTo>
                    <a:pt x="12047" y="1145"/>
                    <a:pt x="11874" y="1136"/>
                    <a:pt x="11671" y="1153"/>
                  </a:cubicBezTo>
                  <a:cubicBezTo>
                    <a:pt x="11330" y="1183"/>
                    <a:pt x="11306" y="1180"/>
                    <a:pt x="11217" y="1057"/>
                  </a:cubicBezTo>
                  <a:cubicBezTo>
                    <a:pt x="11091" y="884"/>
                    <a:pt x="11011" y="553"/>
                    <a:pt x="11080" y="491"/>
                  </a:cubicBezTo>
                  <a:cubicBezTo>
                    <a:pt x="11110" y="464"/>
                    <a:pt x="11134" y="380"/>
                    <a:pt x="11134" y="304"/>
                  </a:cubicBezTo>
                  <a:cubicBezTo>
                    <a:pt x="11134" y="204"/>
                    <a:pt x="11107" y="168"/>
                    <a:pt x="11036" y="173"/>
                  </a:cubicBezTo>
                  <a:cubicBezTo>
                    <a:pt x="10970" y="178"/>
                    <a:pt x="10942" y="150"/>
                    <a:pt x="10953" y="91"/>
                  </a:cubicBezTo>
                  <a:cubicBezTo>
                    <a:pt x="10966" y="22"/>
                    <a:pt x="10929" y="0"/>
                    <a:pt x="10794" y="0"/>
                  </a:cubicBezTo>
                  <a:close/>
                  <a:moveTo>
                    <a:pt x="10794" y="3708"/>
                  </a:moveTo>
                  <a:cubicBezTo>
                    <a:pt x="10824" y="3709"/>
                    <a:pt x="10855" y="3732"/>
                    <a:pt x="10913" y="3779"/>
                  </a:cubicBezTo>
                  <a:cubicBezTo>
                    <a:pt x="10978" y="3833"/>
                    <a:pt x="11130" y="4051"/>
                    <a:pt x="11249" y="4263"/>
                  </a:cubicBezTo>
                  <a:cubicBezTo>
                    <a:pt x="11399" y="4528"/>
                    <a:pt x="11601" y="4769"/>
                    <a:pt x="11896" y="5040"/>
                  </a:cubicBezTo>
                  <a:cubicBezTo>
                    <a:pt x="12133" y="5256"/>
                    <a:pt x="12326" y="5456"/>
                    <a:pt x="12326" y="5484"/>
                  </a:cubicBezTo>
                  <a:cubicBezTo>
                    <a:pt x="12326" y="5511"/>
                    <a:pt x="12263" y="5572"/>
                    <a:pt x="12185" y="5618"/>
                  </a:cubicBezTo>
                  <a:cubicBezTo>
                    <a:pt x="12107" y="5665"/>
                    <a:pt x="11976" y="5801"/>
                    <a:pt x="11894" y="5920"/>
                  </a:cubicBezTo>
                  <a:cubicBezTo>
                    <a:pt x="11813" y="6040"/>
                    <a:pt x="11648" y="6229"/>
                    <a:pt x="11529" y="6342"/>
                  </a:cubicBezTo>
                  <a:cubicBezTo>
                    <a:pt x="11284" y="6575"/>
                    <a:pt x="11022" y="6997"/>
                    <a:pt x="11021" y="7157"/>
                  </a:cubicBezTo>
                  <a:cubicBezTo>
                    <a:pt x="11021" y="7217"/>
                    <a:pt x="10960" y="7334"/>
                    <a:pt x="10886" y="7418"/>
                  </a:cubicBezTo>
                  <a:lnTo>
                    <a:pt x="10753" y="7569"/>
                  </a:lnTo>
                  <a:lnTo>
                    <a:pt x="10663" y="7392"/>
                  </a:lnTo>
                  <a:cubicBezTo>
                    <a:pt x="10614" y="7295"/>
                    <a:pt x="10558" y="7146"/>
                    <a:pt x="10538" y="7061"/>
                  </a:cubicBezTo>
                  <a:cubicBezTo>
                    <a:pt x="10517" y="6976"/>
                    <a:pt x="10396" y="6776"/>
                    <a:pt x="10265" y="6617"/>
                  </a:cubicBezTo>
                  <a:cubicBezTo>
                    <a:pt x="10135" y="6458"/>
                    <a:pt x="9950" y="6231"/>
                    <a:pt x="9856" y="6111"/>
                  </a:cubicBezTo>
                  <a:cubicBezTo>
                    <a:pt x="9762" y="5992"/>
                    <a:pt x="9581" y="5785"/>
                    <a:pt x="9453" y="5655"/>
                  </a:cubicBezTo>
                  <a:lnTo>
                    <a:pt x="9221" y="5418"/>
                  </a:lnTo>
                  <a:lnTo>
                    <a:pt x="9681" y="5036"/>
                  </a:lnTo>
                  <a:cubicBezTo>
                    <a:pt x="10196" y="4609"/>
                    <a:pt x="10426" y="4336"/>
                    <a:pt x="10509" y="4057"/>
                  </a:cubicBezTo>
                  <a:cubicBezTo>
                    <a:pt x="10540" y="3953"/>
                    <a:pt x="10616" y="3825"/>
                    <a:pt x="10679" y="3773"/>
                  </a:cubicBezTo>
                  <a:cubicBezTo>
                    <a:pt x="10734" y="3728"/>
                    <a:pt x="10763" y="3707"/>
                    <a:pt x="10794" y="3708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25" name="5fde87d9df7553ac6345c1bbf00de827.png" descr="5fde87d9df7553ac6345c1bbf00de827.png">
              <a:extLst>
                <a:ext uri="{FF2B5EF4-FFF2-40B4-BE49-F238E27FC236}">
                  <a16:creationId xmlns="" xmlns:a16="http://schemas.microsoft.com/office/drawing/2014/main" id="{FB63BF0B-63E6-4BCB-9A81-00BDA022E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21240000">
              <a:off x="347836" y="4296777"/>
              <a:ext cx="627171" cy="552285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1432490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632" y="251520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ЦЕЛИ КАЗНАЧЕЙСТВА РОССИИ НА 2018 ГОД</a:t>
            </a:r>
            <a:endParaRPr lang="ru-RU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673" y="1034897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</a:t>
            </a:r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1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6673" y="1724307"/>
            <a:ext cx="5997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2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 КАЗНАЧЕЙСКОГО СОПРОВОЖДЕНИЯ СРЕДСТВ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673" y="2232119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3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 СОДЕЙСТВИЯ ЭФФЕКТИВНОМУ УПРАВЛЕНИЮ ФИНАНСОВЫМИ РЕСУРСАМИ ГОСУДАРСТВА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673" y="2915816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4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673" y="3851920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5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73" y="4860032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6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 НАДЕЖНОСТИ ФУНКЦИОНИРОВАНИЯ КАЗНАЧЕЙСТВА РОССИИ И УСТОЙЧИВОСТИ КАЗНАЧЕЙСКОЙ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673" y="5652120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7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Развитие инфраструктуры Федерального казначейства, организация  эксплуатации информационных систем Федерального казначейства в ФКУ «</a:t>
            </a:r>
            <a:r>
              <a:rPr lang="ru-RU" sz="1600" cap="all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ЦОКр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16512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6632" y="2976205"/>
            <a:ext cx="6120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8640" y="91805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4" y="793319"/>
            <a:ext cx="259228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Кассовое обслуживание исполнения бюджетов бюджетной системы Российской Федерации, учет операций со средствами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неучастников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бюджетного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процесса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970556" y="793319"/>
            <a:ext cx="36642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сохранности и эффективное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управление государственными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финансовыми ресурсами;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Усиление контроля за организациями,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расходующими бюджетные средства.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бесперебойного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осуществления платежей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6673" y="2976205"/>
            <a:ext cx="615815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система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казначейского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обслуживания;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Создана система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казначейских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платежей;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Реинжиниринг функциональных процессов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Внедрен 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предоставления средств из бюджетов бюджетной системы Российской Федерации под потребность (казначейское обеспечение обязательств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Создана инфраструктура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выпуска и обслуживания электронных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сертификатов;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обслуживание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отдельных получателей средств федерального бюджета в «централизованном контуре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Внедрен новый подход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 управлению расходами федерального бюджета, в том числе в иностранной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валюте.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16632" y="896448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88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16632" y="349188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6674" y="611560"/>
            <a:ext cx="259228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Казначейское сопровождение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использования средств,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предоставляемых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из бюджета.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Интеграция казначейского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сопровождения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использования бюджетных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средств и банковского сопровождения.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70556" y="579813"/>
            <a:ext cx="36642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использования финансовых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ресурсов государства 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доверия граждан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власти;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Усиление контроля за целевым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использованием бюджетных средств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достижением целей их предоставления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юридическим лицам.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6673" y="3517429"/>
            <a:ext cx="61581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казначейское сопровождение средств;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обслуживание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отдельных юридических лиц в «централизованном контуре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Реализован бюджетный мониторинг;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Выработан механизм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 недопущению необоснованного завышения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цен;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 Реестр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конечных получателей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субсидий.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99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ЭФФЕКТИВНОМУ УПРАВЛЕНИЮ ФИНАНСОВЫМИ РЕСУРСАМИ ГОСУДАРСТВА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16632" y="2915816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6674" y="611560"/>
            <a:ext cx="25922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процессов управления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финансовыми ресурсами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Российской Федерации.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Развитие государственной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автоматизированной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информационной системы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«Управление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70556" y="579813"/>
            <a:ext cx="36642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Своевременное осуществление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бюджетных платежей;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прозрачности и доступности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информации о финансовом состоянии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государственного сектора.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76673" y="2915816"/>
            <a:ext cx="615815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 механизм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проведения операций покупки (продажи) ценных бумаг по договорам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репо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с вариативностью применения фиксированной и плавающей процентной ставки и проведены пилотные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операции;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 новые инструменты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 управлению остатками средств на едином счете федерального бюджета в части размещения средств по сделкам «валютный своп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Разработаны инструменты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 управлению остатками средств на едином счете федерального бюджета в части размещения средств публично правовых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образований;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Реализованы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единой информационной системе в сфере закупок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электронные процедуры,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том числе заключение электронных контрактов, а также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разработан функционал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 подписанию электронного акта приемки.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Запущен единый реестр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участников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закупок и расширена интеграция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 ЭТП и иными внешними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системами;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Доработан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Каталога товаров, работ и услуг и развитие сервисных функций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ЕИС;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Оптимизирована процедура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контроля в отношении закупок товаров, работ, услуг для обеспечения федеральных нужд в соответствии с частью 8 статьи 99 Федерального закона от 05.04.2013 № 44-ФЗ "О контрактной системе в сфере закупок товаров, работ, услуг для обеспечения государственных и муниципальных нужд", в том числе  с учетом риск-ориентированного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подхода;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Реализован  отраслевой подход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при организации и проведении контроля.</a:t>
            </a:r>
          </a:p>
        </p:txBody>
      </p:sp>
    </p:spTree>
    <p:extLst>
      <p:ext uri="{BB962C8B-B14F-4D97-AF65-F5344CB8AC3E}">
        <p14:creationId xmlns:p14="http://schemas.microsoft.com/office/powerpoint/2010/main" val="211962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971600"/>
            <a:ext cx="0" cy="806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16632" y="413995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76673" y="4163174"/>
            <a:ext cx="599786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rgbClr val="C0504D"/>
                </a:solidFill>
                <a:latin typeface="Franklin Gothic Demi Cond" pitchFamily="34" charset="0"/>
              </a:rPr>
              <a:t>Ожидаемый </a:t>
            </a:r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результат: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Внедрено централизованное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ведение бюджетного (бухгалтерского) учета и формирование бюджетной (бухгалтерской) отчетности публично-правовых образований органами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Сформирована информация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 статистике государственных финансов по государственному сектору Российской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Федерации;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Расширен функционал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системы ГИИС «Электронный бюджет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Оптимизирован функционал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официального сайта Российской Федерации в информационно-телекоммуникационной сети «Интернет» для размещения информации о государственных (муниципальных) учреждениях (www.bus.gov.ru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"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Личный кабинет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уполномоченного должностного лица" Федерального казначейства, финансового органа субъекта РФ (муниципального образования), главного администратора  (администратора) бюджетных средств для мониторинга и анализа информации, содержащейся в информационных системах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Расширен функционал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единого портала бюджетной системы Российской Федерации (budget.gov.ru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).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6674" y="859331"/>
            <a:ext cx="259228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Создание и развитие ГИИС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«Электронный бюджет».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прозрачности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доступности информации о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государственном секторе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общественных финансах.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0556" y="827584"/>
            <a:ext cx="366427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прозрачности и доступности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информации 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деятельности организаций в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государственном секторе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уровня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доверия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граждан к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власти;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администрирования бюджетных расходов;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прозрачности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открытости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подотчетности деятельности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организаций публично-правовых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образований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Российской Федерации; 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прозрачности деятельности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Федерального казначейства. </a:t>
            </a:r>
          </a:p>
        </p:txBody>
      </p:sp>
    </p:spTree>
    <p:extLst>
      <p:ext uri="{BB962C8B-B14F-4D97-AF65-F5344CB8AC3E}">
        <p14:creationId xmlns:p14="http://schemas.microsoft.com/office/powerpoint/2010/main" val="36711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16632" y="35496"/>
            <a:ext cx="651819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6673" y="3491880"/>
            <a:ext cx="599786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Сформирован риск-ориентированный подход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 организации и осуществлению контроля в 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планирование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деятельности Федерального казначейства по контролю в финансово-бюджетной сфере с учетом риск-ориентированного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подхода;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Расширено взаимодействие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Федерального казначейства и 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органов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государственного финансового контроля, главных администраторов средств федерального бюджета по вопросам контроля в 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Обеспечена стандартизация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деятельности Федерального казначейства по контролю в 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Увеличен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охвата проверяемых Федеральным казначейством средств федерального бюджета по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рискоемким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направлениям государственных программ Российской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Федерации;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 уровень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контроля в финансово-бюджетной сфере посредством использования результатов деятельности по обеспечению исполнения  федерального бюджета, кассовому обслуживанию исполнения бюджетов бюджетной системы Российской Федерации и казначейского сопровождения средств, предоставленных из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бюджета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16632" y="971600"/>
            <a:ext cx="0" cy="806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6674" y="919720"/>
            <a:ext cx="25922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совершенствование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контрольно-надзорной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деятельности в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 и функции по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внешнему контролю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качества работы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аудиторских организаций.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0556" y="887973"/>
            <a:ext cx="36642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 управления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общественными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финансами; 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расходования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бюджетных средств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доверия граждан к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власти;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эффективности контроля в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качества работы аудиторских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организаций.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16632" y="349188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2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76673" y="899592"/>
            <a:ext cx="599786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карты рисков в финансово-бюджетной сфере на 2019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год;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проведение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контрольных мероприятий в финансово-бюджетной сфере с учетом риск-ориентированного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подхода;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Обеспечено взаимодействие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Федерального казначейства с Генеральной прокуратурой, МВД России, ФСБ России по вопросам выявления, предупреждения и пресечения правонарушений в 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Обеспечена деятельность Федерального казначейства по контролю в сфере бухгалтерского и управленческого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учета;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Обеспечена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деятельности Федерального казначейства по внутреннему контролю (аудиту) качества осуществления контрольных мероприятий в финансово-бюджетной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сфере;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эффективности осуществления производства по делам об административных правонарушениях и повышение качества подготовки процессуальных документов территориальными органами Федерального казначейства при реализации результатов контрольных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мероприятий.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6632" y="35496"/>
            <a:ext cx="651819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16632" y="971600"/>
            <a:ext cx="0" cy="806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413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971600"/>
            <a:ext cx="0" cy="806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НАДЕЖНОСТИ ФУНКЦИОНИРОВАНИЯ КАЗНАЧЕЙСТВА РОССИИ И УСТОЙЧИВОСТИ КАЗНАЧЕЙСКОЙ СИСТЕМЫ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16632" y="4355976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76673" y="4488373"/>
            <a:ext cx="599786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  <a:latin typeface="Franklin Gothic Demi Cond" pitchFamily="34" charset="0"/>
              </a:rPr>
              <a:t>Ожидаемый результат: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Внедрены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Федеральном казначействе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инструменты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предварительного контроля функциональной деятельности Федерального казначейства и федерального казенного учреждения «Центр по обеспечению деятельности Казначейства России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Усовершенствованы механизмы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предупреждения коррупционных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правонарушений;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Автоматизированы процессы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процедуры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защиты информации ограниченного доступа в Федеральном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казначействе;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Созданы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оптимизирован функционал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клиентоориентированных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сервисов системы обеспечения безопасности информации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Повышена эффективность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внутренней деятельности 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казначейства.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6674" y="931339"/>
            <a:ext cx="259228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функционирования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развитие информационных систем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технологий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Федерального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комплексной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системы государственного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менеджмента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Федеральном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совершенствование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его деятельности.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70556" y="899592"/>
            <a:ext cx="366427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качества сервисов,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предоставляемых пользователям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информационных систем Федерального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Казначейства; 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эффективности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управления общественными финансами,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эффективности бюджетных расходов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доверия граждан к власти.</a:t>
            </a:r>
          </a:p>
        </p:txBody>
      </p:sp>
    </p:spTree>
    <p:extLst>
      <p:ext uri="{BB962C8B-B14F-4D97-AF65-F5344CB8AC3E}">
        <p14:creationId xmlns:p14="http://schemas.microsoft.com/office/powerpoint/2010/main" val="1154126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116632" y="971600"/>
            <a:ext cx="0" cy="806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Развитие инфраструктуры Федерального казначейства, организация  эксплуатации информационных систем Федерального казначейства в ФКУ "ЦОКР"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6673" y="3236947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Усовершенствована инфраструктура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Федерального казначейства, организация эксплуатации информационных систем Федерального казначейства в ФКУ «ЦОКР»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16632" y="320384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6674" y="931339"/>
            <a:ext cx="25922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Описание: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функционирования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развитие информационных систем Федерального казначейства в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ФКУ "ЦОКР".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0556" y="899592"/>
            <a:ext cx="366427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  <a:latin typeface="Franklin Gothic Demi Cond" pitchFamily="34" charset="0"/>
              </a:rPr>
              <a:t>Социальный эффект: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качества сервисов,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предоставляемых пользователям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информационных систем Федерального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Казначейства в  ФКУ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"ЦОКР"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Повышение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эффективности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управления общественными финансами,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эффективности бюджетных расходов 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доверия граждан к власти.</a:t>
            </a:r>
          </a:p>
        </p:txBody>
      </p:sp>
    </p:spTree>
    <p:extLst>
      <p:ext uri="{BB962C8B-B14F-4D97-AF65-F5344CB8AC3E}">
        <p14:creationId xmlns:p14="http://schemas.microsoft.com/office/powerpoint/2010/main" val="2733615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1254</Words>
  <Application>Microsoft Office PowerPoint</Application>
  <PresentationFormat>Экран (4:3)</PresentationFormat>
  <Paragraphs>153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Костин Илья Андреевич</dc:creator>
  <cp:lastModifiedBy>Сопова Марина Владимировна</cp:lastModifiedBy>
  <cp:revision>24</cp:revision>
  <cp:lastPrinted>2018-03-13T20:23:19Z</cp:lastPrinted>
  <dcterms:created xsi:type="dcterms:W3CDTF">2018-03-13T16:27:46Z</dcterms:created>
  <dcterms:modified xsi:type="dcterms:W3CDTF">2018-03-14T09:13:34Z</dcterms:modified>
</cp:coreProperties>
</file>