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  <p:sldMasterId id="2147483660" r:id="rId2"/>
  </p:sldMasterIdLst>
  <p:notesMasterIdLst>
    <p:notesMasterId r:id="rId17"/>
  </p:notesMasterIdLst>
  <p:handoutMasterIdLst>
    <p:handoutMasterId r:id="rId18"/>
  </p:handoutMasterIdLst>
  <p:sldIdLst>
    <p:sldId id="452" r:id="rId3"/>
    <p:sldId id="491" r:id="rId4"/>
    <p:sldId id="495" r:id="rId5"/>
    <p:sldId id="496" r:id="rId6"/>
    <p:sldId id="494" r:id="rId7"/>
    <p:sldId id="497" r:id="rId8"/>
    <p:sldId id="498" r:id="rId9"/>
    <p:sldId id="499" r:id="rId10"/>
    <p:sldId id="501" r:id="rId11"/>
    <p:sldId id="500" r:id="rId12"/>
    <p:sldId id="486" r:id="rId13"/>
    <p:sldId id="502" r:id="rId14"/>
    <p:sldId id="487" r:id="rId15"/>
    <p:sldId id="488" r:id="rId16"/>
  </p:sldIdLst>
  <p:sldSz cx="12192000" cy="6858000"/>
  <p:notesSz cx="6797675" cy="9926638"/>
  <p:defaultTextStyle>
    <a:defPPr>
      <a:defRPr lang="ru-RU"/>
    </a:defPPr>
    <a:lvl1pPr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Calibri" panose="020F0502020204030204" pitchFamily="34" charset="0"/>
        <a:ea typeface="+mn-ea"/>
        <a:cs typeface="Arial" panose="020B0604020202020204" pitchFamily="34" charset="0"/>
      </a:defRPr>
    </a:lvl1pPr>
    <a:lvl2pPr marL="4572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Calibri" panose="020F0502020204030204" pitchFamily="34" charset="0"/>
        <a:ea typeface="+mn-ea"/>
        <a:cs typeface="Arial" panose="020B0604020202020204" pitchFamily="34" charset="0"/>
      </a:defRPr>
    </a:lvl2pPr>
    <a:lvl3pPr marL="9144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Calibri" panose="020F0502020204030204" pitchFamily="34" charset="0"/>
        <a:ea typeface="+mn-ea"/>
        <a:cs typeface="Arial" panose="020B0604020202020204" pitchFamily="34" charset="0"/>
      </a:defRPr>
    </a:lvl3pPr>
    <a:lvl4pPr marL="13716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Calibri" panose="020F0502020204030204" pitchFamily="34" charset="0"/>
        <a:ea typeface="+mn-ea"/>
        <a:cs typeface="Arial" panose="020B0604020202020204" pitchFamily="34" charset="0"/>
      </a:defRPr>
    </a:lvl4pPr>
    <a:lvl5pPr marL="18288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Calibri" panose="020F0502020204030204" pitchFamily="34" charset="0"/>
        <a:ea typeface="+mn-ea"/>
        <a:cs typeface="Arial" panose="020B0604020202020204" pitchFamily="34" charset="0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Calibri" panose="020F0502020204030204" pitchFamily="34" charset="0"/>
        <a:ea typeface="+mn-ea"/>
        <a:cs typeface="Arial" panose="020B0604020202020204" pitchFamily="34" charset="0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Calibri" panose="020F0502020204030204" pitchFamily="34" charset="0"/>
        <a:ea typeface="+mn-ea"/>
        <a:cs typeface="Arial" panose="020B0604020202020204" pitchFamily="34" charset="0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Calibri" panose="020F0502020204030204" pitchFamily="34" charset="0"/>
        <a:ea typeface="+mn-ea"/>
        <a:cs typeface="Arial" panose="020B0604020202020204" pitchFamily="34" charset="0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Calibri" panose="020F0502020204030204" pitchFamily="34" charset="0"/>
        <a:ea typeface="+mn-ea"/>
        <a:cs typeface="Arial" panose="020B0604020202020204" pitchFamily="34" charset="0"/>
      </a:defRPr>
    </a:lvl9pPr>
  </p:defaultTextStyle>
  <p:extLst>
    <p:ext uri="{EFAFB233-063F-42B5-8137-9DF3F51BA10A}">
      <p15:sldGuideLst xmlns:p15="http://schemas.microsoft.com/office/powerpoint/2012/main" xmlns="">
        <p15:guide id="1" orient="horz" pos="2160">
          <p15:clr>
            <a:srgbClr val="A4A3A4"/>
          </p15:clr>
        </p15:guide>
        <p15:guide id="2" pos="384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5050"/>
    <a:srgbClr val="C2E49C"/>
    <a:srgbClr val="A0D565"/>
    <a:srgbClr val="FFFF75"/>
    <a:srgbClr val="B3EBFF"/>
    <a:srgbClr val="00863D"/>
    <a:srgbClr val="61D6FF"/>
    <a:srgbClr val="009ED6"/>
    <a:srgbClr val="8FE2FF"/>
    <a:srgbClr val="0082B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xmlns="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-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8799B23B-EC83-4686-B30A-512413B5E67A}" styleName="Светлый стиль 3 - акцент 3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3"/>
              </a:solidFill>
            </a:ln>
          </a:left>
          <a:right>
            <a:ln w="12700" cmpd="sng">
              <a:solidFill>
                <a:schemeClr val="accent3"/>
              </a:solidFill>
            </a:ln>
          </a:right>
          <a:top>
            <a:ln w="12700" cmpd="sng">
              <a:solidFill>
                <a:schemeClr val="accent3"/>
              </a:solidFill>
            </a:ln>
          </a:top>
          <a:bottom>
            <a:ln w="12700" cmpd="sng">
              <a:solidFill>
                <a:schemeClr val="accent3"/>
              </a:solidFill>
            </a:ln>
          </a:bottom>
          <a:insideH>
            <a:ln w="12700" cmpd="sng">
              <a:solidFill>
                <a:schemeClr val="accent3"/>
              </a:solidFill>
            </a:ln>
          </a:insideH>
          <a:insideV>
            <a:ln w="12700" cmpd="sng">
              <a:solidFill>
                <a:schemeClr val="accent3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3">
              <a:alpha val="20000"/>
            </a:schemeClr>
          </a:solidFill>
        </a:fill>
      </a:tcStyle>
    </a:band1H>
    <a:band1V>
      <a:tcStyle>
        <a:tcBdr/>
        <a:fill>
          <a:solidFill>
            <a:schemeClr val="accent3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3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3"/>
              </a:solidFill>
            </a:ln>
          </a:bottom>
        </a:tcBdr>
        <a:fill>
          <a:noFill/>
        </a:fill>
      </a:tcStyle>
    </a:firstRow>
  </a:tblStyle>
  <a:tblStyle styleId="{ED083AE6-46FA-4A59-8FB0-9F97EB10719F}" styleName="Светлый стиль 3 - акцент 4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4"/>
              </a:solidFill>
            </a:ln>
          </a:left>
          <a:right>
            <a:ln w="12700" cmpd="sng">
              <a:solidFill>
                <a:schemeClr val="accent4"/>
              </a:solidFill>
            </a:ln>
          </a:right>
          <a:top>
            <a:ln w="12700" cmpd="sng">
              <a:solidFill>
                <a:schemeClr val="accent4"/>
              </a:solidFill>
            </a:ln>
          </a:top>
          <a:bottom>
            <a:ln w="12700" cmpd="sng">
              <a:solidFill>
                <a:schemeClr val="accent4"/>
              </a:solidFill>
            </a:ln>
          </a:bottom>
          <a:insideH>
            <a:ln w="12700" cmpd="sng">
              <a:solidFill>
                <a:schemeClr val="accent4"/>
              </a:solidFill>
            </a:ln>
          </a:insideH>
          <a:insideV>
            <a:ln w="12700" cmpd="sng">
              <a:solidFill>
                <a:schemeClr val="accent4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4">
              <a:alpha val="20000"/>
            </a:schemeClr>
          </a:solidFill>
        </a:fill>
      </a:tcStyle>
    </a:band1H>
    <a:band1V>
      <a:tcStyle>
        <a:tcBdr/>
        <a:fill>
          <a:solidFill>
            <a:schemeClr val="accent4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4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4"/>
              </a:solidFill>
            </a:ln>
          </a:bottom>
        </a:tcBdr>
        <a:fill>
          <a:noFill/>
        </a:fill>
      </a:tcStyle>
    </a:firstRow>
  </a:tblStyle>
  <a:tblStyle styleId="{AF606853-7671-496A-8E4F-DF71F8EC918B}" styleName="Темный стиль 1 - акцент 6">
    <a:wholeTbl>
      <a:tcTxStyle>
        <a:fontRef idx="minor">
          <a:scrgbClr r="0" g="0" b="0"/>
        </a:fontRef>
        <a:schemeClr val="lt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6"/>
          </a:solidFill>
        </a:fill>
      </a:tcStyle>
    </a:wholeTbl>
    <a:band1H>
      <a:tcStyle>
        <a:tcBdr/>
        <a:fill>
          <a:solidFill>
            <a:schemeClr val="accent6">
              <a:shade val="60000"/>
            </a:schemeClr>
          </a:solidFill>
        </a:fill>
      </a:tcStyle>
    </a:band1H>
    <a:band1V>
      <a:tcStyle>
        <a:tcBdr/>
        <a:fill>
          <a:solidFill>
            <a:schemeClr val="accent6">
              <a:shade val="60000"/>
            </a:schemeClr>
          </a:solidFill>
        </a:fill>
      </a:tcStyle>
    </a:band1V>
    <a:lastCol>
      <a:tcTxStyle b="on"/>
      <a:tcStyle>
        <a:tcBdr>
          <a:left>
            <a:ln w="25400" cmpd="sng">
              <a:solidFill>
                <a:schemeClr val="lt1"/>
              </a:solidFill>
            </a:ln>
          </a:left>
        </a:tcBdr>
        <a:fill>
          <a:solidFill>
            <a:schemeClr val="accent6">
              <a:shade val="60000"/>
            </a:schemeClr>
          </a:solidFill>
        </a:fill>
      </a:tcStyle>
    </a:lastCol>
    <a:firstCol>
      <a:tcTxStyle b="on"/>
      <a:tcStyle>
        <a:tcBdr>
          <a:right>
            <a:ln w="25400" cmpd="sng">
              <a:solidFill>
                <a:schemeClr val="lt1"/>
              </a:solidFill>
            </a:ln>
          </a:right>
        </a:tcBdr>
        <a:fill>
          <a:solidFill>
            <a:schemeClr val="accent6">
              <a:shade val="60000"/>
            </a:schemeClr>
          </a:solidFill>
        </a:fill>
      </a:tcStyle>
    </a:firstCol>
    <a:lastRow>
      <a:tcTxStyle b="on"/>
      <a:tcStyle>
        <a:tcBdr>
          <a:top>
            <a:ln w="25400" cmpd="sng">
              <a:solidFill>
                <a:schemeClr val="lt1"/>
              </a:solidFill>
            </a:ln>
          </a:top>
        </a:tcBdr>
        <a:fill>
          <a:solidFill>
            <a:schemeClr val="accent6">
              <a:shade val="40000"/>
            </a:schemeClr>
          </a:solidFill>
        </a:fill>
      </a:tcStyle>
    </a:lastRow>
    <a:seCell>
      <a:tcStyle>
        <a:tcBdr>
          <a:left>
            <a:ln>
              <a:noFill/>
            </a:ln>
          </a:left>
        </a:tcBdr>
      </a:tcStyle>
    </a:seCell>
    <a:swCell>
      <a:tcStyle>
        <a:tcBdr>
          <a:right>
            <a:ln>
              <a:noFill/>
            </a:ln>
          </a:right>
        </a:tcBdr>
      </a:tcStyle>
    </a:swCell>
    <a:firstRow>
      <a:tcTxStyle b="on"/>
      <a:tcStyle>
        <a:tcBdr>
          <a:bottom>
            <a:ln w="254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  <a:neCell>
      <a:tcStyle>
        <a:tcBdr>
          <a:left>
            <a:ln>
              <a:noFill/>
            </a:ln>
          </a:left>
        </a:tcBdr>
      </a:tcStyle>
    </a:neCell>
    <a:nwCell>
      <a:tcStyle>
        <a:tcBdr>
          <a:right>
            <a:ln>
              <a:noFill/>
            </a:ln>
          </a:right>
        </a:tcBdr>
      </a:tcStyle>
    </a:nwCel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5436" autoAdjust="0"/>
    <p:restoredTop sz="99878" autoAdjust="0"/>
  </p:normalViewPr>
  <p:slideViewPr>
    <p:cSldViewPr snapToGrid="0">
      <p:cViewPr>
        <p:scale>
          <a:sx n="100" d="100"/>
          <a:sy n="100" d="100"/>
        </p:scale>
        <p:origin x="-774" y="-288"/>
      </p:cViewPr>
      <p:guideLst>
        <p:guide orient="horz" pos="2160"/>
        <p:guide pos="384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75" d="100"/>
        <a:sy n="75" d="100"/>
      </p:scale>
      <p:origin x="0" y="0"/>
    </p:cViewPr>
  </p:notesTextViewPr>
  <p:gridSpacing cx="57607" cy="57607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slide" Target="slides/slide11.xml"/><Relationship Id="rId18" Type="http://schemas.openxmlformats.org/officeDocument/2006/relationships/handoutMaster" Target="handoutMasters/handoutMaster1.xml"/><Relationship Id="rId3" Type="http://schemas.openxmlformats.org/officeDocument/2006/relationships/slide" Target="slides/slide1.xml"/><Relationship Id="rId21" Type="http://schemas.openxmlformats.org/officeDocument/2006/relationships/theme" Target="theme/theme1.xml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notesMaster" Target="notesMasters/notesMaster1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4.xml"/><Relationship Id="rId20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5" Type="http://schemas.openxmlformats.org/officeDocument/2006/relationships/slide" Target="slides/slide3.xml"/><Relationship Id="rId15" Type="http://schemas.openxmlformats.org/officeDocument/2006/relationships/slide" Target="slides/slide13.xml"/><Relationship Id="rId10" Type="http://schemas.openxmlformats.org/officeDocument/2006/relationships/slide" Target="slides/slide8.xml"/><Relationship Id="rId19" Type="http://schemas.openxmlformats.org/officeDocument/2006/relationships/presProps" Target="presProps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Relationship Id="rId22" Type="http://schemas.openxmlformats.org/officeDocument/2006/relationships/tableStyles" Target="tableStyle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6400" cy="4968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quarter" idx="1"/>
          </p:nvPr>
        </p:nvSpPr>
        <p:spPr>
          <a:xfrm>
            <a:off x="3849688" y="0"/>
            <a:ext cx="2946400" cy="4968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AE8FD067-C763-4808-A65B-B39D13833FF4}" type="datetimeFigureOut">
              <a:rPr lang="ru-RU" smtClean="0"/>
              <a:pPr/>
              <a:t>14.12.2016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2"/>
          </p:nvPr>
        </p:nvSpPr>
        <p:spPr>
          <a:xfrm>
            <a:off x="0" y="9428163"/>
            <a:ext cx="2946400" cy="4968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3"/>
          </p:nvPr>
        </p:nvSpPr>
        <p:spPr>
          <a:xfrm>
            <a:off x="3849688" y="9428163"/>
            <a:ext cx="2946400" cy="4968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B715199-6BCD-477E-9F52-722D4C972391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568521093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5659" cy="496332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>
                <a:cs typeface="Arial" charset="0"/>
              </a:defRPr>
            </a:lvl1pPr>
          </a:lstStyle>
          <a:p>
            <a:pPr>
              <a:defRPr/>
            </a:pPr>
            <a:endParaRPr lang="ru-RU" dirty="0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50443" y="0"/>
            <a:ext cx="2945659" cy="496332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>
                <a:cs typeface="Arial" charset="0"/>
              </a:defRPr>
            </a:lvl1pPr>
          </a:lstStyle>
          <a:p>
            <a:pPr>
              <a:defRPr/>
            </a:pPr>
            <a:fld id="{7B83E25C-18F1-4553-AFF3-B337FE6AEA80}" type="datetimeFigureOut">
              <a:rPr lang="ru-RU"/>
              <a:pPr>
                <a:defRPr/>
              </a:pPr>
              <a:t>14.12.2016</a:t>
            </a:fld>
            <a:endParaRPr lang="ru-RU" dirty="0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90488" y="744538"/>
            <a:ext cx="6616700" cy="37226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lvl="0"/>
            <a:endParaRPr lang="ru-RU" noProof="0" dirty="0" smtClean="0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79768" y="4715153"/>
            <a:ext cx="5438140" cy="4466987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 noProof="0" smtClean="0"/>
              <a:t>Образец текста</a:t>
            </a:r>
          </a:p>
          <a:p>
            <a:pPr lvl="1"/>
            <a:r>
              <a:rPr lang="ru-RU" noProof="0" smtClean="0"/>
              <a:t>Второй уровень</a:t>
            </a:r>
          </a:p>
          <a:p>
            <a:pPr lvl="2"/>
            <a:r>
              <a:rPr lang="ru-RU" noProof="0" smtClean="0"/>
              <a:t>Третий уровень</a:t>
            </a:r>
          </a:p>
          <a:p>
            <a:pPr lvl="3"/>
            <a:r>
              <a:rPr lang="ru-RU" noProof="0" smtClean="0"/>
              <a:t>Четвертый уровень</a:t>
            </a:r>
          </a:p>
          <a:p>
            <a:pPr lvl="4"/>
            <a:r>
              <a:rPr lang="ru-RU" noProof="0" smtClean="0"/>
              <a:t>Пятый уровень</a:t>
            </a: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9428583"/>
            <a:ext cx="2945659" cy="496332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>
                <a:cs typeface="Arial" charset="0"/>
              </a:defRPr>
            </a:lvl1pPr>
          </a:lstStyle>
          <a:p>
            <a:pPr>
              <a:defRPr/>
            </a:pPr>
            <a:endParaRPr lang="ru-RU" dirty="0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50443" y="9428583"/>
            <a:ext cx="2945659" cy="496332"/>
          </a:xfrm>
          <a:prstGeom prst="rect">
            <a:avLst/>
          </a:prstGeom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fld id="{22C88944-45A6-4202-8B2E-145F7DD8B4F9}" type="slidenum">
              <a:rPr lang="ru-RU" altLang="ru-RU"/>
              <a:pPr/>
              <a:t>‹#›</a:t>
            </a:fld>
            <a:endParaRPr lang="ru-RU" altLang="ru-RU" dirty="0"/>
          </a:p>
        </p:txBody>
      </p:sp>
    </p:spTree>
    <p:extLst>
      <p:ext uri="{BB962C8B-B14F-4D97-AF65-F5344CB8AC3E}">
        <p14:creationId xmlns:p14="http://schemas.microsoft.com/office/powerpoint/2010/main" val="3455120228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2C88944-45A6-4202-8B2E-145F7DD8B4F9}" type="slidenum">
              <a:rPr lang="ru-RU" altLang="ru-RU" smtClean="0"/>
              <a:pPr/>
              <a:t>1</a:t>
            </a:fld>
            <a:endParaRPr lang="ru-RU" altLang="ru-RU" dirty="0"/>
          </a:p>
        </p:txBody>
      </p:sp>
    </p:spTree>
    <p:extLst>
      <p:ext uri="{BB962C8B-B14F-4D97-AF65-F5344CB8AC3E}">
        <p14:creationId xmlns:p14="http://schemas.microsoft.com/office/powerpoint/2010/main" val="1976755544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72DF8A7-9CC6-4BE8-9DCF-CFFCE04DF599}" type="datetime1">
              <a:rPr lang="ru-RU"/>
              <a:pPr>
                <a:defRPr/>
              </a:pPr>
              <a:t>14.12.2016</a:t>
            </a:fld>
            <a:endParaRPr lang="ru-RU" dirty="0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 dirty="0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7F6CBC62-0E9E-4B4A-8D2C-5D1C2B7FCD7E}" type="slidenum">
              <a:rPr lang="ru-RU" altLang="ru-RU"/>
              <a:pPr/>
              <a:t>‹#›</a:t>
            </a:fld>
            <a:endParaRPr lang="ru-RU" altLang="ru-RU" dirty="0"/>
          </a:p>
        </p:txBody>
      </p:sp>
    </p:spTree>
    <p:extLst>
      <p:ext uri="{BB962C8B-B14F-4D97-AF65-F5344CB8AC3E}">
        <p14:creationId xmlns:p14="http://schemas.microsoft.com/office/powerpoint/2010/main" val="120596723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6362694-6F75-46A4-B127-1D322741D3D8}" type="datetime1">
              <a:rPr lang="ru-RU"/>
              <a:pPr>
                <a:defRPr/>
              </a:pPr>
              <a:t>14.12.2016</a:t>
            </a:fld>
            <a:endParaRPr lang="ru-RU" dirty="0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 dirty="0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4D397DCB-2821-4486-AA53-086096FD989A}" type="slidenum">
              <a:rPr lang="ru-RU" altLang="ru-RU"/>
              <a:pPr/>
              <a:t>‹#›</a:t>
            </a:fld>
            <a:endParaRPr lang="ru-RU" altLang="ru-RU" dirty="0"/>
          </a:p>
        </p:txBody>
      </p:sp>
    </p:spTree>
    <p:extLst>
      <p:ext uri="{BB962C8B-B14F-4D97-AF65-F5344CB8AC3E}">
        <p14:creationId xmlns:p14="http://schemas.microsoft.com/office/powerpoint/2010/main" val="119553698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A341D78-A1B1-4759-B2DE-79212AFCA83F}" type="datetime1">
              <a:rPr lang="ru-RU"/>
              <a:pPr>
                <a:defRPr/>
              </a:pPr>
              <a:t>14.12.2016</a:t>
            </a:fld>
            <a:endParaRPr lang="ru-RU" dirty="0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 dirty="0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EC38F2B9-53F2-4804-B084-DBD06DA8CF05}" type="slidenum">
              <a:rPr lang="ru-RU" altLang="ru-RU"/>
              <a:pPr/>
              <a:t>‹#›</a:t>
            </a:fld>
            <a:endParaRPr lang="ru-RU" altLang="ru-RU" dirty="0"/>
          </a:p>
        </p:txBody>
      </p:sp>
    </p:spTree>
    <p:extLst>
      <p:ext uri="{BB962C8B-B14F-4D97-AF65-F5344CB8AC3E}">
        <p14:creationId xmlns:p14="http://schemas.microsoft.com/office/powerpoint/2010/main" val="191876882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C9E7602-E1EE-4F6D-A958-F20A9179951E}" type="datetime1">
              <a:rPr lang="ru-RU"/>
              <a:pPr>
                <a:defRPr/>
              </a:pPr>
              <a:t>14.12.2016</a:t>
            </a:fld>
            <a:endParaRPr lang="ru-RU" dirty="0"/>
          </a:p>
        </p:txBody>
      </p:sp>
      <p:sp>
        <p:nvSpPr>
          <p:cNvPr id="6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 dirty="0"/>
          </a:p>
        </p:txBody>
      </p:sp>
      <p:sp>
        <p:nvSpPr>
          <p:cNvPr id="7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8E04D0BE-626D-4BEF-9EB4-EC86D0FC8695}" type="slidenum">
              <a:rPr lang="ru-RU" altLang="ru-RU"/>
              <a:pPr/>
              <a:t>‹#›</a:t>
            </a:fld>
            <a:endParaRPr lang="ru-RU" altLang="ru-RU" dirty="0"/>
          </a:p>
        </p:txBody>
      </p:sp>
    </p:spTree>
    <p:extLst>
      <p:ext uri="{BB962C8B-B14F-4D97-AF65-F5344CB8AC3E}">
        <p14:creationId xmlns:p14="http://schemas.microsoft.com/office/powerpoint/2010/main" val="340368328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838B6C8-EC4F-44DF-B9DC-3E5D3CC1E6B5}" type="datetime1">
              <a:rPr lang="ru-RU"/>
              <a:pPr>
                <a:defRPr/>
              </a:pPr>
              <a:t>14.12.2016</a:t>
            </a:fld>
            <a:endParaRPr lang="ru-RU" dirty="0"/>
          </a:p>
        </p:txBody>
      </p:sp>
      <p:sp>
        <p:nvSpPr>
          <p:cNvPr id="8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 dirty="0"/>
          </a:p>
        </p:txBody>
      </p:sp>
      <p:sp>
        <p:nvSpPr>
          <p:cNvPr id="9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5EDB695B-310B-4897-8B00-8428F5FD0B20}" type="slidenum">
              <a:rPr lang="ru-RU" altLang="ru-RU"/>
              <a:pPr/>
              <a:t>‹#›</a:t>
            </a:fld>
            <a:endParaRPr lang="ru-RU" altLang="ru-RU" dirty="0"/>
          </a:p>
        </p:txBody>
      </p:sp>
    </p:spTree>
    <p:extLst>
      <p:ext uri="{BB962C8B-B14F-4D97-AF65-F5344CB8AC3E}">
        <p14:creationId xmlns:p14="http://schemas.microsoft.com/office/powerpoint/2010/main" val="45303521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33144E0-1927-449F-B98D-7924EA6BD014}" type="datetime1">
              <a:rPr lang="ru-RU"/>
              <a:pPr>
                <a:defRPr/>
              </a:pPr>
              <a:t>14.12.2016</a:t>
            </a:fld>
            <a:endParaRPr lang="ru-RU" dirty="0"/>
          </a:p>
        </p:txBody>
      </p:sp>
      <p:sp>
        <p:nvSpPr>
          <p:cNvPr id="4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 dirty="0"/>
          </a:p>
        </p:txBody>
      </p:sp>
      <p:sp>
        <p:nvSpPr>
          <p:cNvPr id="5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BD8AC4B4-73C4-48C5-8573-7D62172CE005}" type="slidenum">
              <a:rPr lang="ru-RU" altLang="ru-RU"/>
              <a:pPr/>
              <a:t>‹#›</a:t>
            </a:fld>
            <a:endParaRPr lang="ru-RU" altLang="ru-RU" dirty="0"/>
          </a:p>
        </p:txBody>
      </p:sp>
    </p:spTree>
    <p:extLst>
      <p:ext uri="{BB962C8B-B14F-4D97-AF65-F5344CB8AC3E}">
        <p14:creationId xmlns:p14="http://schemas.microsoft.com/office/powerpoint/2010/main" val="212560651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B14369D-0316-4E1E-86C2-9D1FE8BF2987}" type="datetime1">
              <a:rPr lang="ru-RU"/>
              <a:pPr>
                <a:defRPr/>
              </a:pPr>
              <a:t>14.12.2016</a:t>
            </a:fld>
            <a:endParaRPr lang="ru-RU" dirty="0"/>
          </a:p>
        </p:txBody>
      </p:sp>
      <p:sp>
        <p:nvSpPr>
          <p:cNvPr id="3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 dirty="0"/>
          </a:p>
        </p:txBody>
      </p:sp>
      <p:sp>
        <p:nvSpPr>
          <p:cNvPr id="4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6CFFCC01-7066-4CD9-9DA1-83E6E175B465}" type="slidenum">
              <a:rPr lang="ru-RU" altLang="ru-RU"/>
              <a:pPr/>
              <a:t>‹#›</a:t>
            </a:fld>
            <a:endParaRPr lang="ru-RU" altLang="ru-RU" dirty="0"/>
          </a:p>
        </p:txBody>
      </p:sp>
    </p:spTree>
    <p:extLst>
      <p:ext uri="{BB962C8B-B14F-4D97-AF65-F5344CB8AC3E}">
        <p14:creationId xmlns:p14="http://schemas.microsoft.com/office/powerpoint/2010/main" val="47486148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8FC3AC6-AA5A-4970-BE24-CCC2CBEC7B09}" type="datetime1">
              <a:rPr lang="ru-RU"/>
              <a:pPr>
                <a:defRPr/>
              </a:pPr>
              <a:t>14.12.2016</a:t>
            </a:fld>
            <a:endParaRPr lang="ru-RU" dirty="0"/>
          </a:p>
        </p:txBody>
      </p:sp>
      <p:sp>
        <p:nvSpPr>
          <p:cNvPr id="6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 dirty="0"/>
          </a:p>
        </p:txBody>
      </p:sp>
      <p:sp>
        <p:nvSpPr>
          <p:cNvPr id="7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D19D0801-8E4D-4AB6-AE0F-4C2A2405A8A3}" type="slidenum">
              <a:rPr lang="ru-RU" altLang="ru-RU"/>
              <a:pPr/>
              <a:t>‹#›</a:t>
            </a:fld>
            <a:endParaRPr lang="ru-RU" altLang="ru-RU" dirty="0"/>
          </a:p>
        </p:txBody>
      </p:sp>
    </p:spTree>
    <p:extLst>
      <p:ext uri="{BB962C8B-B14F-4D97-AF65-F5344CB8AC3E}">
        <p14:creationId xmlns:p14="http://schemas.microsoft.com/office/powerpoint/2010/main" val="410956649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ru-RU" noProof="0" dirty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D8CDAC9-7BBD-4EF7-8AD7-8A1D5B848E04}" type="datetime1">
              <a:rPr lang="ru-RU"/>
              <a:pPr>
                <a:defRPr/>
              </a:pPr>
              <a:t>14.12.2016</a:t>
            </a:fld>
            <a:endParaRPr lang="ru-RU" dirty="0"/>
          </a:p>
        </p:txBody>
      </p:sp>
      <p:sp>
        <p:nvSpPr>
          <p:cNvPr id="6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 dirty="0"/>
          </a:p>
        </p:txBody>
      </p:sp>
      <p:sp>
        <p:nvSpPr>
          <p:cNvPr id="7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3F8EAF79-632B-4E58-996F-B15097F87F4B}" type="slidenum">
              <a:rPr lang="ru-RU" altLang="ru-RU"/>
              <a:pPr/>
              <a:t>‹#›</a:t>
            </a:fld>
            <a:endParaRPr lang="ru-RU" altLang="ru-RU" dirty="0"/>
          </a:p>
        </p:txBody>
      </p:sp>
    </p:spTree>
    <p:extLst>
      <p:ext uri="{BB962C8B-B14F-4D97-AF65-F5344CB8AC3E}">
        <p14:creationId xmlns:p14="http://schemas.microsoft.com/office/powerpoint/2010/main" val="240075988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7179890-B67A-4F60-A4AB-C0B2982E5B46}" type="datetime1">
              <a:rPr lang="ru-RU"/>
              <a:pPr>
                <a:defRPr/>
              </a:pPr>
              <a:t>14.12.2016</a:t>
            </a:fld>
            <a:endParaRPr lang="ru-RU" dirty="0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 dirty="0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E5798ADE-79C8-4202-BDAA-95794B2CAA4B}" type="slidenum">
              <a:rPr lang="ru-RU" altLang="ru-RU"/>
              <a:pPr/>
              <a:t>‹#›</a:t>
            </a:fld>
            <a:endParaRPr lang="ru-RU" altLang="ru-RU" dirty="0"/>
          </a:p>
        </p:txBody>
      </p:sp>
    </p:spTree>
    <p:extLst>
      <p:ext uri="{BB962C8B-B14F-4D97-AF65-F5344CB8AC3E}">
        <p14:creationId xmlns:p14="http://schemas.microsoft.com/office/powerpoint/2010/main" val="139961585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9D967D7-C0C3-49BE-B193-63DC62635CAD}" type="datetime1">
              <a:rPr lang="ru-RU"/>
              <a:pPr>
                <a:defRPr/>
              </a:pPr>
              <a:t>14.12.2016</a:t>
            </a:fld>
            <a:endParaRPr lang="ru-RU" dirty="0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 dirty="0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51897594-075C-4C83-B799-CBE906354FCE}" type="slidenum">
              <a:rPr lang="ru-RU" altLang="ru-RU"/>
              <a:pPr/>
              <a:t>‹#›</a:t>
            </a:fld>
            <a:endParaRPr lang="ru-RU" altLang="ru-RU" dirty="0"/>
          </a:p>
        </p:txBody>
      </p:sp>
    </p:spTree>
    <p:extLst>
      <p:ext uri="{BB962C8B-B14F-4D97-AF65-F5344CB8AC3E}">
        <p14:creationId xmlns:p14="http://schemas.microsoft.com/office/powerpoint/2010/main" val="314135848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72DF8A7-9CC6-4BE8-9DCF-CFFCE04DF599}" type="datetime1">
              <a:rPr lang="ru-RU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14.12.2016</a:t>
            </a:fld>
            <a:endParaRPr lang="ru-RU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7F6CBC62-0E9E-4B4A-8D2C-5D1C2B7FCD7E}" type="slidenum">
              <a:rPr lang="ru-RU" altLang="ru-RU"/>
              <a:pPr/>
              <a:t>‹#›</a:t>
            </a:fld>
            <a:endParaRPr lang="ru-RU" altLang="ru-RU" dirty="0"/>
          </a:p>
        </p:txBody>
      </p:sp>
    </p:spTree>
    <p:extLst>
      <p:ext uri="{BB962C8B-B14F-4D97-AF65-F5344CB8AC3E}">
        <p14:creationId xmlns:p14="http://schemas.microsoft.com/office/powerpoint/2010/main" val="2702582775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6362694-6F75-46A4-B127-1D322741D3D8}" type="datetime1">
              <a:rPr lang="ru-RU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14.12.2016</a:t>
            </a:fld>
            <a:endParaRPr lang="ru-RU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4D397DCB-2821-4486-AA53-086096FD989A}" type="slidenum">
              <a:rPr lang="ru-RU" altLang="ru-RU"/>
              <a:pPr/>
              <a:t>‹#›</a:t>
            </a:fld>
            <a:endParaRPr lang="ru-RU" altLang="ru-RU" dirty="0"/>
          </a:p>
        </p:txBody>
      </p:sp>
    </p:spTree>
    <p:extLst>
      <p:ext uri="{BB962C8B-B14F-4D97-AF65-F5344CB8AC3E}">
        <p14:creationId xmlns:p14="http://schemas.microsoft.com/office/powerpoint/2010/main" val="2747071027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A341D78-A1B1-4759-B2DE-79212AFCA83F}" type="datetime1">
              <a:rPr lang="ru-RU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14.12.2016</a:t>
            </a:fld>
            <a:endParaRPr lang="ru-RU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EC38F2B9-53F2-4804-B084-DBD06DA8CF05}" type="slidenum">
              <a:rPr lang="ru-RU" altLang="ru-RU"/>
              <a:pPr/>
              <a:t>‹#›</a:t>
            </a:fld>
            <a:endParaRPr lang="ru-RU" altLang="ru-RU" dirty="0"/>
          </a:p>
        </p:txBody>
      </p:sp>
    </p:spTree>
    <p:extLst>
      <p:ext uri="{BB962C8B-B14F-4D97-AF65-F5344CB8AC3E}">
        <p14:creationId xmlns:p14="http://schemas.microsoft.com/office/powerpoint/2010/main" val="147864947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C9E7602-E1EE-4F6D-A958-F20A9179951E}" type="datetime1">
              <a:rPr lang="ru-RU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14.12.2016</a:t>
            </a:fld>
            <a:endParaRPr lang="ru-RU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8E04D0BE-626D-4BEF-9EB4-EC86D0FC8695}" type="slidenum">
              <a:rPr lang="ru-RU" altLang="ru-RU"/>
              <a:pPr/>
              <a:t>‹#›</a:t>
            </a:fld>
            <a:endParaRPr lang="ru-RU" altLang="ru-RU" dirty="0"/>
          </a:p>
        </p:txBody>
      </p:sp>
    </p:spTree>
    <p:extLst>
      <p:ext uri="{BB962C8B-B14F-4D97-AF65-F5344CB8AC3E}">
        <p14:creationId xmlns:p14="http://schemas.microsoft.com/office/powerpoint/2010/main" val="4013704592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838B6C8-EC4F-44DF-B9DC-3E5D3CC1E6B5}" type="datetime1">
              <a:rPr lang="ru-RU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14.12.2016</a:t>
            </a:fld>
            <a:endParaRPr lang="ru-RU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8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9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5EDB695B-310B-4897-8B00-8428F5FD0B20}" type="slidenum">
              <a:rPr lang="ru-RU" altLang="ru-RU"/>
              <a:pPr/>
              <a:t>‹#›</a:t>
            </a:fld>
            <a:endParaRPr lang="ru-RU" altLang="ru-RU" dirty="0"/>
          </a:p>
        </p:txBody>
      </p:sp>
    </p:spTree>
    <p:extLst>
      <p:ext uri="{BB962C8B-B14F-4D97-AF65-F5344CB8AC3E}">
        <p14:creationId xmlns:p14="http://schemas.microsoft.com/office/powerpoint/2010/main" val="3579067896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33144E0-1927-449F-B98D-7924EA6BD014}" type="datetime1">
              <a:rPr lang="ru-RU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14.12.2016</a:t>
            </a:fld>
            <a:endParaRPr lang="ru-RU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BD8AC4B4-73C4-48C5-8573-7D62172CE005}" type="slidenum">
              <a:rPr lang="ru-RU" altLang="ru-RU"/>
              <a:pPr/>
              <a:t>‹#›</a:t>
            </a:fld>
            <a:endParaRPr lang="ru-RU" altLang="ru-RU" dirty="0"/>
          </a:p>
        </p:txBody>
      </p:sp>
    </p:spTree>
    <p:extLst>
      <p:ext uri="{BB962C8B-B14F-4D97-AF65-F5344CB8AC3E}">
        <p14:creationId xmlns:p14="http://schemas.microsoft.com/office/powerpoint/2010/main" val="3097643458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B14369D-0316-4E1E-86C2-9D1FE8BF2987}" type="datetime1">
              <a:rPr lang="ru-RU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14.12.2016</a:t>
            </a:fld>
            <a:endParaRPr lang="ru-RU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6CFFCC01-7066-4CD9-9DA1-83E6E175B465}" type="slidenum">
              <a:rPr lang="ru-RU" altLang="ru-RU"/>
              <a:pPr/>
              <a:t>‹#›</a:t>
            </a:fld>
            <a:endParaRPr lang="ru-RU" altLang="ru-RU" dirty="0"/>
          </a:p>
        </p:txBody>
      </p:sp>
    </p:spTree>
    <p:extLst>
      <p:ext uri="{BB962C8B-B14F-4D97-AF65-F5344CB8AC3E}">
        <p14:creationId xmlns:p14="http://schemas.microsoft.com/office/powerpoint/2010/main" val="1399371366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8FC3AC6-AA5A-4970-BE24-CCC2CBEC7B09}" type="datetime1">
              <a:rPr lang="ru-RU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14.12.2016</a:t>
            </a:fld>
            <a:endParaRPr lang="ru-RU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D19D0801-8E4D-4AB6-AE0F-4C2A2405A8A3}" type="slidenum">
              <a:rPr lang="ru-RU" altLang="ru-RU"/>
              <a:pPr/>
              <a:t>‹#›</a:t>
            </a:fld>
            <a:endParaRPr lang="ru-RU" altLang="ru-RU" dirty="0"/>
          </a:p>
        </p:txBody>
      </p:sp>
    </p:spTree>
    <p:extLst>
      <p:ext uri="{BB962C8B-B14F-4D97-AF65-F5344CB8AC3E}">
        <p14:creationId xmlns:p14="http://schemas.microsoft.com/office/powerpoint/2010/main" val="2475827267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ru-RU" noProof="0" dirty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D8CDAC9-7BBD-4EF7-8AD7-8A1D5B848E04}" type="datetime1">
              <a:rPr lang="ru-RU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14.12.2016</a:t>
            </a:fld>
            <a:endParaRPr lang="ru-RU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3F8EAF79-632B-4E58-996F-B15097F87F4B}" type="slidenum">
              <a:rPr lang="ru-RU" altLang="ru-RU"/>
              <a:pPr/>
              <a:t>‹#›</a:t>
            </a:fld>
            <a:endParaRPr lang="ru-RU" altLang="ru-RU" dirty="0"/>
          </a:p>
        </p:txBody>
      </p:sp>
    </p:spTree>
    <p:extLst>
      <p:ext uri="{BB962C8B-B14F-4D97-AF65-F5344CB8AC3E}">
        <p14:creationId xmlns:p14="http://schemas.microsoft.com/office/powerpoint/2010/main" val="415149178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7179890-B67A-4F60-A4AB-C0B2982E5B46}" type="datetime1">
              <a:rPr lang="ru-RU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14.12.2016</a:t>
            </a:fld>
            <a:endParaRPr lang="ru-RU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E5798ADE-79C8-4202-BDAA-95794B2CAA4B}" type="slidenum">
              <a:rPr lang="ru-RU" altLang="ru-RU"/>
              <a:pPr/>
              <a:t>‹#›</a:t>
            </a:fld>
            <a:endParaRPr lang="ru-RU" altLang="ru-RU" dirty="0"/>
          </a:p>
        </p:txBody>
      </p:sp>
    </p:spTree>
    <p:extLst>
      <p:ext uri="{BB962C8B-B14F-4D97-AF65-F5344CB8AC3E}">
        <p14:creationId xmlns:p14="http://schemas.microsoft.com/office/powerpoint/2010/main" val="3462455686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9D967D7-C0C3-49BE-B193-63DC62635CAD}" type="datetime1">
              <a:rPr lang="ru-RU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14.12.2016</a:t>
            </a:fld>
            <a:endParaRPr lang="ru-RU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51897594-075C-4C83-B799-CBE906354FCE}" type="slidenum">
              <a:rPr lang="ru-RU" altLang="ru-RU"/>
              <a:pPr/>
              <a:t>‹#›</a:t>
            </a:fld>
            <a:endParaRPr lang="ru-RU" altLang="ru-RU" dirty="0"/>
          </a:p>
        </p:txBody>
      </p:sp>
    </p:spTree>
    <p:extLst>
      <p:ext uri="{BB962C8B-B14F-4D97-AF65-F5344CB8AC3E}">
        <p14:creationId xmlns:p14="http://schemas.microsoft.com/office/powerpoint/2010/main" val="203193476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13" cstate="print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Заголовок 1"/>
          <p:cNvSpPr>
            <a:spLocks noGrp="1"/>
          </p:cNvSpPr>
          <p:nvPr>
            <p:ph type="title"/>
          </p:nvPr>
        </p:nvSpPr>
        <p:spPr bwMode="auto"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ru-RU" altLang="ru-RU" smtClean="0"/>
              <a:t>Образец заголовка</a:t>
            </a:r>
          </a:p>
        </p:txBody>
      </p:sp>
      <p:sp>
        <p:nvSpPr>
          <p:cNvPr id="1027" name="Текст 2"/>
          <p:cNvSpPr>
            <a:spLocks noGrp="1"/>
          </p:cNvSpPr>
          <p:nvPr>
            <p:ph type="body" idx="1"/>
          </p:nvPr>
        </p:nvSpPr>
        <p:spPr bwMode="auto">
          <a:xfrm>
            <a:off x="838200" y="1825625"/>
            <a:ext cx="10515600" cy="43513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ru-RU" altLang="ru-RU" smtClean="0"/>
              <a:t>Образец текста</a:t>
            </a:r>
          </a:p>
          <a:p>
            <a:pPr lvl="1"/>
            <a:r>
              <a:rPr lang="ru-RU" altLang="ru-RU" smtClean="0"/>
              <a:t>Второй уровень</a:t>
            </a:r>
          </a:p>
          <a:p>
            <a:pPr lvl="2"/>
            <a:r>
              <a:rPr lang="ru-RU" altLang="ru-RU" smtClean="0"/>
              <a:t>Третий уровень</a:t>
            </a:r>
          </a:p>
          <a:p>
            <a:pPr lvl="3"/>
            <a:r>
              <a:rPr lang="ru-RU" altLang="ru-RU" smtClean="0"/>
              <a:t>Четвертый уровень</a:t>
            </a:r>
          </a:p>
          <a:p>
            <a:pPr lvl="4"/>
            <a:r>
              <a:rPr lang="ru-RU" altLang="ru-RU" smtClean="0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eaLnBrk="1" fontAlgn="auto" hangingPunct="1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fld id="{90596EE3-D49C-449B-BFB0-40156AA89A46}" type="datetime1">
              <a:rPr lang="ru-RU"/>
              <a:pPr>
                <a:defRPr/>
              </a:pPr>
              <a:t>14.12.2016</a:t>
            </a:fld>
            <a:endParaRPr lang="ru-RU" dirty="0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 eaLnBrk="1" fontAlgn="auto" hangingPunct="1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endParaRPr lang="ru-RU" dirty="0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r" eaLnBrk="1" hangingPunct="1">
              <a:defRPr sz="1200">
                <a:solidFill>
                  <a:srgbClr val="898989"/>
                </a:solidFill>
              </a:defRPr>
            </a:lvl1pPr>
          </a:lstStyle>
          <a:p>
            <a:fld id="{2D8618D1-7C40-4837-AE2E-35EEF4EB7DA9}" type="slidenum">
              <a:rPr lang="ru-RU" altLang="ru-RU"/>
              <a:pPr/>
              <a:t>‹#›</a:t>
            </a:fld>
            <a:endParaRPr lang="ru-RU" altLang="ru-RU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hdr="0" ftr="0" dt="0"/>
  <p:txStyles>
    <p:titleStyle>
      <a:lvl1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  <a:lvl2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itchFamily="34" charset="0"/>
        </a:defRPr>
      </a:lvl2pPr>
      <a:lvl3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itchFamily="34" charset="0"/>
        </a:defRPr>
      </a:lvl3pPr>
      <a:lvl4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itchFamily="34" charset="0"/>
        </a:defRPr>
      </a:lvl4pPr>
      <a:lvl5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itchFamily="34" charset="0"/>
        </a:defRPr>
      </a:lvl5pPr>
      <a:lvl6pPr marL="457200"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itchFamily="34" charset="0"/>
        </a:defRPr>
      </a:lvl6pPr>
      <a:lvl7pPr marL="914400"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itchFamily="34" charset="0"/>
        </a:defRPr>
      </a:lvl7pPr>
      <a:lvl8pPr marL="1371600"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itchFamily="34" charset="0"/>
        </a:defRPr>
      </a:lvl8pPr>
      <a:lvl9pPr marL="1828800"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itchFamily="34" charset="0"/>
        </a:defRPr>
      </a:lvl9pPr>
    </p:titleStyle>
    <p:bodyStyle>
      <a:lvl1pPr marL="228600" indent="-228600" algn="l" rtl="0" eaLnBrk="0" fontAlgn="base" hangingPunct="0">
        <a:lnSpc>
          <a:spcPct val="90000"/>
        </a:lnSpc>
        <a:spcBef>
          <a:spcPts val="1000"/>
        </a:spcBef>
        <a:spcAft>
          <a:spcPct val="0"/>
        </a:spcAft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rtl="0" eaLnBrk="0" fontAlgn="base" hangingPunct="0">
        <a:lnSpc>
          <a:spcPct val="90000"/>
        </a:lnSpc>
        <a:spcBef>
          <a:spcPts val="500"/>
        </a:spcBef>
        <a:spcAft>
          <a:spcPct val="0"/>
        </a:spcAft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eaLnBrk="0" fontAlgn="base" hangingPunct="0">
        <a:lnSpc>
          <a:spcPct val="90000"/>
        </a:lnSpc>
        <a:spcBef>
          <a:spcPts val="500"/>
        </a:spcBef>
        <a:spcAft>
          <a:spcPct val="0"/>
        </a:spcAft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eaLnBrk="0" fontAlgn="base" hangingPunct="0">
        <a:lnSpc>
          <a:spcPct val="90000"/>
        </a:lnSpc>
        <a:spcBef>
          <a:spcPts val="500"/>
        </a:spcBef>
        <a:spcAft>
          <a:spcPct val="0"/>
        </a:spcAft>
        <a:buFont typeface="Arial" panose="020B0604020202020204" pitchFamily="34" charset="0"/>
        <a:buChar char="•"/>
        <a:defRPr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0" fontAlgn="base" hangingPunct="0">
        <a:lnSpc>
          <a:spcPct val="90000"/>
        </a:lnSpc>
        <a:spcBef>
          <a:spcPts val="500"/>
        </a:spcBef>
        <a:spcAft>
          <a:spcPct val="0"/>
        </a:spcAft>
        <a:buFont typeface="Arial" panose="020B0604020202020204" pitchFamily="34" charset="0"/>
        <a:buChar char="•"/>
        <a:defRPr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13" cstate="print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Заголовок 1"/>
          <p:cNvSpPr>
            <a:spLocks noGrp="1"/>
          </p:cNvSpPr>
          <p:nvPr>
            <p:ph type="title"/>
          </p:nvPr>
        </p:nvSpPr>
        <p:spPr bwMode="auto"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ru-RU" altLang="ru-RU" smtClean="0"/>
              <a:t>Образец заголовка</a:t>
            </a:r>
          </a:p>
        </p:txBody>
      </p:sp>
      <p:sp>
        <p:nvSpPr>
          <p:cNvPr id="1027" name="Текст 2"/>
          <p:cNvSpPr>
            <a:spLocks noGrp="1"/>
          </p:cNvSpPr>
          <p:nvPr>
            <p:ph type="body" idx="1"/>
          </p:nvPr>
        </p:nvSpPr>
        <p:spPr bwMode="auto">
          <a:xfrm>
            <a:off x="838200" y="1825625"/>
            <a:ext cx="10515600" cy="43513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ru-RU" altLang="ru-RU" smtClean="0"/>
              <a:t>Образец текста</a:t>
            </a:r>
          </a:p>
          <a:p>
            <a:pPr lvl="1"/>
            <a:r>
              <a:rPr lang="ru-RU" altLang="ru-RU" smtClean="0"/>
              <a:t>Второй уровень</a:t>
            </a:r>
          </a:p>
          <a:p>
            <a:pPr lvl="2"/>
            <a:r>
              <a:rPr lang="ru-RU" altLang="ru-RU" smtClean="0"/>
              <a:t>Третий уровень</a:t>
            </a:r>
          </a:p>
          <a:p>
            <a:pPr lvl="3"/>
            <a:r>
              <a:rPr lang="ru-RU" altLang="ru-RU" smtClean="0"/>
              <a:t>Четвертый уровень</a:t>
            </a:r>
          </a:p>
          <a:p>
            <a:pPr lvl="4"/>
            <a:r>
              <a:rPr lang="ru-RU" altLang="ru-RU" smtClean="0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eaLnBrk="1" fontAlgn="auto" hangingPunct="1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fld id="{90596EE3-D49C-449B-BFB0-40156AA89A46}" type="datetime1">
              <a:rPr lang="ru-RU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14.12.2016</a:t>
            </a:fld>
            <a:endParaRPr lang="ru-RU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 eaLnBrk="1" fontAlgn="auto" hangingPunct="1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endParaRPr lang="ru-RU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r" eaLnBrk="1" hangingPunct="1">
              <a:defRPr sz="1200">
                <a:solidFill>
                  <a:srgbClr val="898989"/>
                </a:solidFill>
              </a:defRPr>
            </a:lvl1pPr>
          </a:lstStyle>
          <a:p>
            <a:fld id="{2D8618D1-7C40-4837-AE2E-35EEF4EB7DA9}" type="slidenum">
              <a:rPr lang="ru-RU" altLang="ru-RU"/>
              <a:pPr/>
              <a:t>‹#›</a:t>
            </a:fld>
            <a:endParaRPr lang="ru-RU" altLang="ru-RU" dirty="0"/>
          </a:p>
        </p:txBody>
      </p:sp>
    </p:spTree>
    <p:extLst>
      <p:ext uri="{BB962C8B-B14F-4D97-AF65-F5344CB8AC3E}">
        <p14:creationId xmlns:p14="http://schemas.microsoft.com/office/powerpoint/2010/main" val="200716807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hf hdr="0" ftr="0" dt="0"/>
  <p:txStyles>
    <p:titleStyle>
      <a:lvl1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  <a:lvl2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itchFamily="34" charset="0"/>
        </a:defRPr>
      </a:lvl2pPr>
      <a:lvl3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itchFamily="34" charset="0"/>
        </a:defRPr>
      </a:lvl3pPr>
      <a:lvl4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itchFamily="34" charset="0"/>
        </a:defRPr>
      </a:lvl4pPr>
      <a:lvl5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itchFamily="34" charset="0"/>
        </a:defRPr>
      </a:lvl5pPr>
      <a:lvl6pPr marL="457200"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itchFamily="34" charset="0"/>
        </a:defRPr>
      </a:lvl6pPr>
      <a:lvl7pPr marL="914400"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itchFamily="34" charset="0"/>
        </a:defRPr>
      </a:lvl7pPr>
      <a:lvl8pPr marL="1371600"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itchFamily="34" charset="0"/>
        </a:defRPr>
      </a:lvl8pPr>
      <a:lvl9pPr marL="1828800"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itchFamily="34" charset="0"/>
        </a:defRPr>
      </a:lvl9pPr>
    </p:titleStyle>
    <p:bodyStyle>
      <a:lvl1pPr marL="228600" indent="-228600" algn="l" rtl="0" eaLnBrk="0" fontAlgn="base" hangingPunct="0">
        <a:lnSpc>
          <a:spcPct val="90000"/>
        </a:lnSpc>
        <a:spcBef>
          <a:spcPts val="1000"/>
        </a:spcBef>
        <a:spcAft>
          <a:spcPct val="0"/>
        </a:spcAft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rtl="0" eaLnBrk="0" fontAlgn="base" hangingPunct="0">
        <a:lnSpc>
          <a:spcPct val="90000"/>
        </a:lnSpc>
        <a:spcBef>
          <a:spcPts val="500"/>
        </a:spcBef>
        <a:spcAft>
          <a:spcPct val="0"/>
        </a:spcAft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eaLnBrk="0" fontAlgn="base" hangingPunct="0">
        <a:lnSpc>
          <a:spcPct val="90000"/>
        </a:lnSpc>
        <a:spcBef>
          <a:spcPts val="500"/>
        </a:spcBef>
        <a:spcAft>
          <a:spcPct val="0"/>
        </a:spcAft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eaLnBrk="0" fontAlgn="base" hangingPunct="0">
        <a:lnSpc>
          <a:spcPct val="90000"/>
        </a:lnSpc>
        <a:spcBef>
          <a:spcPts val="500"/>
        </a:spcBef>
        <a:spcAft>
          <a:spcPct val="0"/>
        </a:spcAft>
        <a:buFont typeface="Arial" panose="020B0604020202020204" pitchFamily="34" charset="0"/>
        <a:buChar char="•"/>
        <a:defRPr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0" fontAlgn="base" hangingPunct="0">
        <a:lnSpc>
          <a:spcPct val="90000"/>
        </a:lnSpc>
        <a:spcBef>
          <a:spcPts val="500"/>
        </a:spcBef>
        <a:spcAft>
          <a:spcPct val="0"/>
        </a:spcAft>
        <a:buFont typeface="Arial" panose="020B0604020202020204" pitchFamily="34" charset="0"/>
        <a:buChar char="•"/>
        <a:defRPr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13" Type="http://schemas.openxmlformats.org/officeDocument/2006/relationships/image" Target="../media/image13.png"/><Relationship Id="rId18" Type="http://schemas.openxmlformats.org/officeDocument/2006/relationships/image" Target="../media/image18.png"/><Relationship Id="rId26" Type="http://schemas.openxmlformats.org/officeDocument/2006/relationships/image" Target="../media/image26.png"/><Relationship Id="rId39" Type="http://schemas.openxmlformats.org/officeDocument/2006/relationships/image" Target="../media/image39.png"/><Relationship Id="rId21" Type="http://schemas.openxmlformats.org/officeDocument/2006/relationships/image" Target="../media/image21.png"/><Relationship Id="rId34" Type="http://schemas.openxmlformats.org/officeDocument/2006/relationships/image" Target="../media/image34.png"/><Relationship Id="rId42" Type="http://schemas.openxmlformats.org/officeDocument/2006/relationships/image" Target="../media/image42.png"/><Relationship Id="rId47" Type="http://schemas.openxmlformats.org/officeDocument/2006/relationships/image" Target="../media/image47.png"/><Relationship Id="rId50" Type="http://schemas.openxmlformats.org/officeDocument/2006/relationships/image" Target="../media/image50.png"/><Relationship Id="rId55" Type="http://schemas.openxmlformats.org/officeDocument/2006/relationships/image" Target="../media/image55.png"/><Relationship Id="rId63" Type="http://schemas.openxmlformats.org/officeDocument/2006/relationships/image" Target="../media/image63.png"/><Relationship Id="rId68" Type="http://schemas.openxmlformats.org/officeDocument/2006/relationships/image" Target="../media/image68.png"/><Relationship Id="rId76" Type="http://schemas.openxmlformats.org/officeDocument/2006/relationships/image" Target="../media/image76.png"/><Relationship Id="rId84" Type="http://schemas.openxmlformats.org/officeDocument/2006/relationships/image" Target="../media/image84.png"/><Relationship Id="rId7" Type="http://schemas.openxmlformats.org/officeDocument/2006/relationships/image" Target="../media/image7.png"/><Relationship Id="rId71" Type="http://schemas.openxmlformats.org/officeDocument/2006/relationships/image" Target="../media/image71.png"/><Relationship Id="rId2" Type="http://schemas.openxmlformats.org/officeDocument/2006/relationships/image" Target="../media/image2.png"/><Relationship Id="rId16" Type="http://schemas.openxmlformats.org/officeDocument/2006/relationships/image" Target="../media/image16.png"/><Relationship Id="rId29" Type="http://schemas.openxmlformats.org/officeDocument/2006/relationships/image" Target="../media/image29.png"/><Relationship Id="rId11" Type="http://schemas.openxmlformats.org/officeDocument/2006/relationships/image" Target="../media/image11.png"/><Relationship Id="rId24" Type="http://schemas.openxmlformats.org/officeDocument/2006/relationships/image" Target="../media/image24.png"/><Relationship Id="rId32" Type="http://schemas.openxmlformats.org/officeDocument/2006/relationships/image" Target="../media/image32.png"/><Relationship Id="rId37" Type="http://schemas.openxmlformats.org/officeDocument/2006/relationships/image" Target="../media/image37.png"/><Relationship Id="rId40" Type="http://schemas.openxmlformats.org/officeDocument/2006/relationships/image" Target="../media/image40.png"/><Relationship Id="rId45" Type="http://schemas.openxmlformats.org/officeDocument/2006/relationships/image" Target="../media/image45.png"/><Relationship Id="rId53" Type="http://schemas.openxmlformats.org/officeDocument/2006/relationships/image" Target="../media/image53.png"/><Relationship Id="rId58" Type="http://schemas.openxmlformats.org/officeDocument/2006/relationships/image" Target="../media/image58.png"/><Relationship Id="rId66" Type="http://schemas.openxmlformats.org/officeDocument/2006/relationships/image" Target="../media/image66.png"/><Relationship Id="rId74" Type="http://schemas.openxmlformats.org/officeDocument/2006/relationships/image" Target="../media/image74.png"/><Relationship Id="rId79" Type="http://schemas.openxmlformats.org/officeDocument/2006/relationships/image" Target="../media/image79.png"/><Relationship Id="rId87" Type="http://schemas.openxmlformats.org/officeDocument/2006/relationships/image" Target="../media/image87.png"/><Relationship Id="rId5" Type="http://schemas.openxmlformats.org/officeDocument/2006/relationships/image" Target="../media/image5.png"/><Relationship Id="rId61" Type="http://schemas.openxmlformats.org/officeDocument/2006/relationships/image" Target="../media/image61.png"/><Relationship Id="rId82" Type="http://schemas.openxmlformats.org/officeDocument/2006/relationships/image" Target="../media/image82.png"/><Relationship Id="rId19" Type="http://schemas.openxmlformats.org/officeDocument/2006/relationships/image" Target="../media/image19.png"/><Relationship Id="rId4" Type="http://schemas.openxmlformats.org/officeDocument/2006/relationships/image" Target="../media/image4.png"/><Relationship Id="rId9" Type="http://schemas.openxmlformats.org/officeDocument/2006/relationships/image" Target="../media/image9.png"/><Relationship Id="rId14" Type="http://schemas.openxmlformats.org/officeDocument/2006/relationships/image" Target="../media/image14.png"/><Relationship Id="rId22" Type="http://schemas.openxmlformats.org/officeDocument/2006/relationships/image" Target="../media/image22.png"/><Relationship Id="rId27" Type="http://schemas.openxmlformats.org/officeDocument/2006/relationships/image" Target="../media/image27.png"/><Relationship Id="rId30" Type="http://schemas.openxmlformats.org/officeDocument/2006/relationships/image" Target="../media/image30.png"/><Relationship Id="rId35" Type="http://schemas.openxmlformats.org/officeDocument/2006/relationships/image" Target="../media/image35.png"/><Relationship Id="rId43" Type="http://schemas.openxmlformats.org/officeDocument/2006/relationships/image" Target="../media/image43.png"/><Relationship Id="rId48" Type="http://schemas.openxmlformats.org/officeDocument/2006/relationships/image" Target="../media/image48.png"/><Relationship Id="rId56" Type="http://schemas.openxmlformats.org/officeDocument/2006/relationships/image" Target="../media/image56.png"/><Relationship Id="rId64" Type="http://schemas.openxmlformats.org/officeDocument/2006/relationships/image" Target="../media/image64.png"/><Relationship Id="rId69" Type="http://schemas.openxmlformats.org/officeDocument/2006/relationships/image" Target="../media/image69.png"/><Relationship Id="rId77" Type="http://schemas.openxmlformats.org/officeDocument/2006/relationships/image" Target="../media/image77.png"/><Relationship Id="rId8" Type="http://schemas.openxmlformats.org/officeDocument/2006/relationships/image" Target="../media/image8.png"/><Relationship Id="rId51" Type="http://schemas.openxmlformats.org/officeDocument/2006/relationships/image" Target="../media/image51.png"/><Relationship Id="rId72" Type="http://schemas.openxmlformats.org/officeDocument/2006/relationships/image" Target="../media/image72.png"/><Relationship Id="rId80" Type="http://schemas.openxmlformats.org/officeDocument/2006/relationships/image" Target="../media/image80.png"/><Relationship Id="rId85" Type="http://schemas.openxmlformats.org/officeDocument/2006/relationships/image" Target="../media/image85.png"/><Relationship Id="rId3" Type="http://schemas.openxmlformats.org/officeDocument/2006/relationships/image" Target="../media/image3.png"/><Relationship Id="rId12" Type="http://schemas.openxmlformats.org/officeDocument/2006/relationships/image" Target="../media/image12.png"/><Relationship Id="rId17" Type="http://schemas.openxmlformats.org/officeDocument/2006/relationships/image" Target="../media/image17.png"/><Relationship Id="rId25" Type="http://schemas.openxmlformats.org/officeDocument/2006/relationships/image" Target="../media/image25.png"/><Relationship Id="rId33" Type="http://schemas.openxmlformats.org/officeDocument/2006/relationships/image" Target="../media/image33.png"/><Relationship Id="rId38" Type="http://schemas.openxmlformats.org/officeDocument/2006/relationships/image" Target="../media/image38.png"/><Relationship Id="rId46" Type="http://schemas.openxmlformats.org/officeDocument/2006/relationships/image" Target="../media/image46.png"/><Relationship Id="rId59" Type="http://schemas.openxmlformats.org/officeDocument/2006/relationships/image" Target="../media/image59.png"/><Relationship Id="rId67" Type="http://schemas.openxmlformats.org/officeDocument/2006/relationships/image" Target="../media/image67.png"/><Relationship Id="rId20" Type="http://schemas.openxmlformats.org/officeDocument/2006/relationships/image" Target="../media/image20.png"/><Relationship Id="rId41" Type="http://schemas.openxmlformats.org/officeDocument/2006/relationships/image" Target="../media/image41.png"/><Relationship Id="rId54" Type="http://schemas.openxmlformats.org/officeDocument/2006/relationships/image" Target="../media/image54.png"/><Relationship Id="rId62" Type="http://schemas.openxmlformats.org/officeDocument/2006/relationships/image" Target="../media/image62.png"/><Relationship Id="rId70" Type="http://schemas.openxmlformats.org/officeDocument/2006/relationships/image" Target="../media/image70.png"/><Relationship Id="rId75" Type="http://schemas.openxmlformats.org/officeDocument/2006/relationships/image" Target="../media/image75.png"/><Relationship Id="rId83" Type="http://schemas.openxmlformats.org/officeDocument/2006/relationships/image" Target="../media/image83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6.png"/><Relationship Id="rId15" Type="http://schemas.openxmlformats.org/officeDocument/2006/relationships/image" Target="../media/image15.png"/><Relationship Id="rId23" Type="http://schemas.openxmlformats.org/officeDocument/2006/relationships/image" Target="../media/image23.png"/><Relationship Id="rId28" Type="http://schemas.openxmlformats.org/officeDocument/2006/relationships/image" Target="../media/image28.png"/><Relationship Id="rId36" Type="http://schemas.openxmlformats.org/officeDocument/2006/relationships/image" Target="../media/image36.png"/><Relationship Id="rId49" Type="http://schemas.openxmlformats.org/officeDocument/2006/relationships/image" Target="../media/image49.png"/><Relationship Id="rId57" Type="http://schemas.openxmlformats.org/officeDocument/2006/relationships/image" Target="../media/image57.png"/><Relationship Id="rId10" Type="http://schemas.openxmlformats.org/officeDocument/2006/relationships/image" Target="../media/image10.png"/><Relationship Id="rId31" Type="http://schemas.openxmlformats.org/officeDocument/2006/relationships/image" Target="../media/image31.png"/><Relationship Id="rId44" Type="http://schemas.openxmlformats.org/officeDocument/2006/relationships/image" Target="../media/image44.png"/><Relationship Id="rId52" Type="http://schemas.openxmlformats.org/officeDocument/2006/relationships/image" Target="../media/image52.png"/><Relationship Id="rId60" Type="http://schemas.openxmlformats.org/officeDocument/2006/relationships/image" Target="../media/image60.png"/><Relationship Id="rId65" Type="http://schemas.openxmlformats.org/officeDocument/2006/relationships/image" Target="../media/image65.png"/><Relationship Id="rId73" Type="http://schemas.openxmlformats.org/officeDocument/2006/relationships/image" Target="../media/image73.png"/><Relationship Id="rId78" Type="http://schemas.openxmlformats.org/officeDocument/2006/relationships/image" Target="../media/image78.png"/><Relationship Id="rId81" Type="http://schemas.openxmlformats.org/officeDocument/2006/relationships/image" Target="../media/image81.png"/><Relationship Id="rId86" Type="http://schemas.openxmlformats.org/officeDocument/2006/relationships/image" Target="../media/image86.png"/></Relationships>
</file>

<file path=ppt/slides/_rels/slide3.xml.rels><?xml version="1.0" encoding="UTF-8" standalone="yes"?>
<Relationships xmlns="http://schemas.openxmlformats.org/package/2006/relationships"><Relationship Id="rId13" Type="http://schemas.openxmlformats.org/officeDocument/2006/relationships/image" Target="../media/image16.png"/><Relationship Id="rId18" Type="http://schemas.openxmlformats.org/officeDocument/2006/relationships/image" Target="../media/image24.png"/><Relationship Id="rId26" Type="http://schemas.openxmlformats.org/officeDocument/2006/relationships/image" Target="../media/image36.png"/><Relationship Id="rId39" Type="http://schemas.openxmlformats.org/officeDocument/2006/relationships/image" Target="../media/image51.png"/><Relationship Id="rId21" Type="http://schemas.openxmlformats.org/officeDocument/2006/relationships/image" Target="../media/image27.png"/><Relationship Id="rId34" Type="http://schemas.openxmlformats.org/officeDocument/2006/relationships/image" Target="../media/image46.png"/><Relationship Id="rId42" Type="http://schemas.openxmlformats.org/officeDocument/2006/relationships/image" Target="../media/image57.png"/><Relationship Id="rId47" Type="http://schemas.openxmlformats.org/officeDocument/2006/relationships/image" Target="../media/image65.png"/><Relationship Id="rId50" Type="http://schemas.openxmlformats.org/officeDocument/2006/relationships/image" Target="../media/image69.png"/><Relationship Id="rId55" Type="http://schemas.openxmlformats.org/officeDocument/2006/relationships/image" Target="../media/image76.png"/><Relationship Id="rId63" Type="http://schemas.openxmlformats.org/officeDocument/2006/relationships/image" Target="../media/image85.png"/><Relationship Id="rId68" Type="http://schemas.openxmlformats.org/officeDocument/2006/relationships/image" Target="../media/image31.png"/><Relationship Id="rId76" Type="http://schemas.openxmlformats.org/officeDocument/2006/relationships/image" Target="../media/image53.png"/><Relationship Id="rId84" Type="http://schemas.openxmlformats.org/officeDocument/2006/relationships/image" Target="../media/image73.png"/><Relationship Id="rId7" Type="http://schemas.openxmlformats.org/officeDocument/2006/relationships/image" Target="../media/image8.png"/><Relationship Id="rId71" Type="http://schemas.openxmlformats.org/officeDocument/2006/relationships/image" Target="../media/image29.png"/><Relationship Id="rId2" Type="http://schemas.openxmlformats.org/officeDocument/2006/relationships/image" Target="../media/image2.png"/><Relationship Id="rId16" Type="http://schemas.openxmlformats.org/officeDocument/2006/relationships/image" Target="../media/image22.png"/><Relationship Id="rId29" Type="http://schemas.openxmlformats.org/officeDocument/2006/relationships/image" Target="../media/image41.png"/><Relationship Id="rId11" Type="http://schemas.openxmlformats.org/officeDocument/2006/relationships/image" Target="../media/image14.png"/><Relationship Id="rId24" Type="http://schemas.openxmlformats.org/officeDocument/2006/relationships/image" Target="../media/image33.png"/><Relationship Id="rId32" Type="http://schemas.openxmlformats.org/officeDocument/2006/relationships/image" Target="../media/image44.png"/><Relationship Id="rId37" Type="http://schemas.openxmlformats.org/officeDocument/2006/relationships/image" Target="../media/image49.png"/><Relationship Id="rId40" Type="http://schemas.openxmlformats.org/officeDocument/2006/relationships/image" Target="../media/image52.png"/><Relationship Id="rId45" Type="http://schemas.openxmlformats.org/officeDocument/2006/relationships/image" Target="../media/image62.png"/><Relationship Id="rId53" Type="http://schemas.openxmlformats.org/officeDocument/2006/relationships/image" Target="../media/image74.png"/><Relationship Id="rId58" Type="http://schemas.openxmlformats.org/officeDocument/2006/relationships/image" Target="../media/image80.png"/><Relationship Id="rId66" Type="http://schemas.openxmlformats.org/officeDocument/2006/relationships/image" Target="../media/image21.png"/><Relationship Id="rId74" Type="http://schemas.openxmlformats.org/officeDocument/2006/relationships/image" Target="../media/image32.png"/><Relationship Id="rId79" Type="http://schemas.openxmlformats.org/officeDocument/2006/relationships/image" Target="../media/image60.png"/><Relationship Id="rId87" Type="http://schemas.openxmlformats.org/officeDocument/2006/relationships/image" Target="../media/image63.png"/><Relationship Id="rId5" Type="http://schemas.openxmlformats.org/officeDocument/2006/relationships/image" Target="../media/image6.png"/><Relationship Id="rId61" Type="http://schemas.openxmlformats.org/officeDocument/2006/relationships/image" Target="../media/image83.png"/><Relationship Id="rId82" Type="http://schemas.openxmlformats.org/officeDocument/2006/relationships/image" Target="../media/image56.png"/><Relationship Id="rId19" Type="http://schemas.openxmlformats.org/officeDocument/2006/relationships/image" Target="../media/image25.png"/><Relationship Id="rId4" Type="http://schemas.openxmlformats.org/officeDocument/2006/relationships/image" Target="../media/image5.png"/><Relationship Id="rId9" Type="http://schemas.openxmlformats.org/officeDocument/2006/relationships/image" Target="../media/image12.png"/><Relationship Id="rId14" Type="http://schemas.openxmlformats.org/officeDocument/2006/relationships/image" Target="../media/image18.png"/><Relationship Id="rId22" Type="http://schemas.openxmlformats.org/officeDocument/2006/relationships/image" Target="../media/image28.png"/><Relationship Id="rId27" Type="http://schemas.openxmlformats.org/officeDocument/2006/relationships/image" Target="../media/image39.png"/><Relationship Id="rId30" Type="http://schemas.openxmlformats.org/officeDocument/2006/relationships/image" Target="../media/image42.png"/><Relationship Id="rId35" Type="http://schemas.openxmlformats.org/officeDocument/2006/relationships/image" Target="../media/image47.png"/><Relationship Id="rId43" Type="http://schemas.openxmlformats.org/officeDocument/2006/relationships/image" Target="../media/image58.png"/><Relationship Id="rId48" Type="http://schemas.openxmlformats.org/officeDocument/2006/relationships/image" Target="../media/image66.png"/><Relationship Id="rId56" Type="http://schemas.openxmlformats.org/officeDocument/2006/relationships/image" Target="../media/image78.png"/><Relationship Id="rId64" Type="http://schemas.openxmlformats.org/officeDocument/2006/relationships/image" Target="../media/image86.png"/><Relationship Id="rId69" Type="http://schemas.openxmlformats.org/officeDocument/2006/relationships/image" Target="../media/image17.png"/><Relationship Id="rId77" Type="http://schemas.openxmlformats.org/officeDocument/2006/relationships/image" Target="../media/image38.png"/><Relationship Id="rId8" Type="http://schemas.openxmlformats.org/officeDocument/2006/relationships/image" Target="../media/image10.png"/><Relationship Id="rId51" Type="http://schemas.openxmlformats.org/officeDocument/2006/relationships/image" Target="../media/image70.png"/><Relationship Id="rId72" Type="http://schemas.openxmlformats.org/officeDocument/2006/relationships/image" Target="../media/image34.png"/><Relationship Id="rId80" Type="http://schemas.openxmlformats.org/officeDocument/2006/relationships/image" Target="../media/image54.png"/><Relationship Id="rId85" Type="http://schemas.openxmlformats.org/officeDocument/2006/relationships/image" Target="../media/image61.png"/><Relationship Id="rId3" Type="http://schemas.openxmlformats.org/officeDocument/2006/relationships/image" Target="../media/image4.png"/><Relationship Id="rId12" Type="http://schemas.openxmlformats.org/officeDocument/2006/relationships/image" Target="../media/image15.png"/><Relationship Id="rId17" Type="http://schemas.openxmlformats.org/officeDocument/2006/relationships/image" Target="../media/image23.png"/><Relationship Id="rId25" Type="http://schemas.openxmlformats.org/officeDocument/2006/relationships/image" Target="../media/image35.png"/><Relationship Id="rId33" Type="http://schemas.openxmlformats.org/officeDocument/2006/relationships/image" Target="../media/image45.png"/><Relationship Id="rId38" Type="http://schemas.openxmlformats.org/officeDocument/2006/relationships/image" Target="../media/image50.png"/><Relationship Id="rId46" Type="http://schemas.openxmlformats.org/officeDocument/2006/relationships/image" Target="../media/image64.png"/><Relationship Id="rId59" Type="http://schemas.openxmlformats.org/officeDocument/2006/relationships/image" Target="../media/image81.png"/><Relationship Id="rId67" Type="http://schemas.openxmlformats.org/officeDocument/2006/relationships/image" Target="../media/image3.png"/><Relationship Id="rId20" Type="http://schemas.openxmlformats.org/officeDocument/2006/relationships/image" Target="../media/image26.png"/><Relationship Id="rId41" Type="http://schemas.openxmlformats.org/officeDocument/2006/relationships/image" Target="../media/image55.png"/><Relationship Id="rId54" Type="http://schemas.openxmlformats.org/officeDocument/2006/relationships/image" Target="../media/image75.png"/><Relationship Id="rId62" Type="http://schemas.openxmlformats.org/officeDocument/2006/relationships/image" Target="../media/image84.png"/><Relationship Id="rId70" Type="http://schemas.openxmlformats.org/officeDocument/2006/relationships/image" Target="../media/image9.png"/><Relationship Id="rId75" Type="http://schemas.openxmlformats.org/officeDocument/2006/relationships/image" Target="../media/image37.png"/><Relationship Id="rId83" Type="http://schemas.openxmlformats.org/officeDocument/2006/relationships/image" Target="../media/image72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7.png"/><Relationship Id="rId15" Type="http://schemas.openxmlformats.org/officeDocument/2006/relationships/image" Target="../media/image20.png"/><Relationship Id="rId23" Type="http://schemas.openxmlformats.org/officeDocument/2006/relationships/image" Target="../media/image30.png"/><Relationship Id="rId28" Type="http://schemas.openxmlformats.org/officeDocument/2006/relationships/image" Target="../media/image40.png"/><Relationship Id="rId36" Type="http://schemas.openxmlformats.org/officeDocument/2006/relationships/image" Target="../media/image48.png"/><Relationship Id="rId49" Type="http://schemas.openxmlformats.org/officeDocument/2006/relationships/image" Target="../media/image67.png"/><Relationship Id="rId57" Type="http://schemas.openxmlformats.org/officeDocument/2006/relationships/image" Target="../media/image79.png"/><Relationship Id="rId10" Type="http://schemas.openxmlformats.org/officeDocument/2006/relationships/image" Target="../media/image13.png"/><Relationship Id="rId31" Type="http://schemas.openxmlformats.org/officeDocument/2006/relationships/image" Target="../media/image43.png"/><Relationship Id="rId44" Type="http://schemas.openxmlformats.org/officeDocument/2006/relationships/image" Target="../media/image59.png"/><Relationship Id="rId52" Type="http://schemas.openxmlformats.org/officeDocument/2006/relationships/image" Target="../media/image71.png"/><Relationship Id="rId60" Type="http://schemas.openxmlformats.org/officeDocument/2006/relationships/image" Target="../media/image82.png"/><Relationship Id="rId65" Type="http://schemas.openxmlformats.org/officeDocument/2006/relationships/image" Target="../media/image87.png"/><Relationship Id="rId73" Type="http://schemas.openxmlformats.org/officeDocument/2006/relationships/image" Target="../media/image19.png"/><Relationship Id="rId78" Type="http://schemas.openxmlformats.org/officeDocument/2006/relationships/image" Target="../media/image11.png"/><Relationship Id="rId81" Type="http://schemas.openxmlformats.org/officeDocument/2006/relationships/image" Target="../media/image68.png"/><Relationship Id="rId86" Type="http://schemas.openxmlformats.org/officeDocument/2006/relationships/image" Target="../media/image77.png"/></Relationships>
</file>

<file path=ppt/slides/_rels/slide4.xml.rels><?xml version="1.0" encoding="UTF-8" standalone="yes"?>
<Relationships xmlns="http://schemas.openxmlformats.org/package/2006/relationships"><Relationship Id="rId13" Type="http://schemas.openxmlformats.org/officeDocument/2006/relationships/image" Target="../media/image30.png"/><Relationship Id="rId18" Type="http://schemas.openxmlformats.org/officeDocument/2006/relationships/image" Target="../media/image46.png"/><Relationship Id="rId26" Type="http://schemas.openxmlformats.org/officeDocument/2006/relationships/image" Target="../media/image34.png"/><Relationship Id="rId39" Type="http://schemas.openxmlformats.org/officeDocument/2006/relationships/image" Target="../media/image24.png"/><Relationship Id="rId21" Type="http://schemas.openxmlformats.org/officeDocument/2006/relationships/image" Target="../media/image52.png"/><Relationship Id="rId34" Type="http://schemas.openxmlformats.org/officeDocument/2006/relationships/image" Target="../media/image7.png"/><Relationship Id="rId42" Type="http://schemas.openxmlformats.org/officeDocument/2006/relationships/image" Target="../media/image3.png"/><Relationship Id="rId47" Type="http://schemas.openxmlformats.org/officeDocument/2006/relationships/image" Target="../media/image15.png"/><Relationship Id="rId50" Type="http://schemas.openxmlformats.org/officeDocument/2006/relationships/image" Target="../media/image57.png"/><Relationship Id="rId55" Type="http://schemas.openxmlformats.org/officeDocument/2006/relationships/image" Target="../media/image81.png"/><Relationship Id="rId63" Type="http://schemas.openxmlformats.org/officeDocument/2006/relationships/image" Target="../media/image36.png"/><Relationship Id="rId68" Type="http://schemas.openxmlformats.org/officeDocument/2006/relationships/image" Target="../media/image25.png"/><Relationship Id="rId76" Type="http://schemas.openxmlformats.org/officeDocument/2006/relationships/image" Target="../media/image77.png"/><Relationship Id="rId84" Type="http://schemas.openxmlformats.org/officeDocument/2006/relationships/image" Target="../media/image84.png"/><Relationship Id="rId7" Type="http://schemas.openxmlformats.org/officeDocument/2006/relationships/image" Target="../media/image16.png"/><Relationship Id="rId71" Type="http://schemas.openxmlformats.org/officeDocument/2006/relationships/image" Target="../media/image63.png"/><Relationship Id="rId2" Type="http://schemas.openxmlformats.org/officeDocument/2006/relationships/image" Target="../media/image4.png"/><Relationship Id="rId16" Type="http://schemas.openxmlformats.org/officeDocument/2006/relationships/image" Target="../media/image43.png"/><Relationship Id="rId29" Type="http://schemas.openxmlformats.org/officeDocument/2006/relationships/image" Target="../media/image45.png"/><Relationship Id="rId11" Type="http://schemas.openxmlformats.org/officeDocument/2006/relationships/image" Target="../media/image27.png"/><Relationship Id="rId24" Type="http://schemas.openxmlformats.org/officeDocument/2006/relationships/image" Target="../media/image31.png"/><Relationship Id="rId32" Type="http://schemas.openxmlformats.org/officeDocument/2006/relationships/image" Target="../media/image2.png"/><Relationship Id="rId37" Type="http://schemas.openxmlformats.org/officeDocument/2006/relationships/image" Target="../media/image69.png"/><Relationship Id="rId40" Type="http://schemas.openxmlformats.org/officeDocument/2006/relationships/image" Target="../media/image9.png"/><Relationship Id="rId45" Type="http://schemas.openxmlformats.org/officeDocument/2006/relationships/image" Target="../media/image73.png"/><Relationship Id="rId53" Type="http://schemas.openxmlformats.org/officeDocument/2006/relationships/image" Target="../media/image76.png"/><Relationship Id="rId58" Type="http://schemas.openxmlformats.org/officeDocument/2006/relationships/image" Target="../media/image82.png"/><Relationship Id="rId66" Type="http://schemas.openxmlformats.org/officeDocument/2006/relationships/image" Target="../media/image78.png"/><Relationship Id="rId74" Type="http://schemas.openxmlformats.org/officeDocument/2006/relationships/image" Target="../media/image54.png"/><Relationship Id="rId79" Type="http://schemas.openxmlformats.org/officeDocument/2006/relationships/image" Target="../media/image11.png"/><Relationship Id="rId5" Type="http://schemas.openxmlformats.org/officeDocument/2006/relationships/image" Target="../media/image10.png"/><Relationship Id="rId61" Type="http://schemas.openxmlformats.org/officeDocument/2006/relationships/image" Target="../media/image59.png"/><Relationship Id="rId82" Type="http://schemas.openxmlformats.org/officeDocument/2006/relationships/image" Target="../media/image58.png"/><Relationship Id="rId19" Type="http://schemas.openxmlformats.org/officeDocument/2006/relationships/image" Target="../media/image48.png"/><Relationship Id="rId4" Type="http://schemas.openxmlformats.org/officeDocument/2006/relationships/image" Target="../media/image6.png"/><Relationship Id="rId9" Type="http://schemas.openxmlformats.org/officeDocument/2006/relationships/image" Target="../media/image20.png"/><Relationship Id="rId14" Type="http://schemas.openxmlformats.org/officeDocument/2006/relationships/image" Target="../media/image35.png"/><Relationship Id="rId22" Type="http://schemas.openxmlformats.org/officeDocument/2006/relationships/image" Target="../media/image65.png"/><Relationship Id="rId27" Type="http://schemas.openxmlformats.org/officeDocument/2006/relationships/image" Target="../media/image19.png"/><Relationship Id="rId30" Type="http://schemas.openxmlformats.org/officeDocument/2006/relationships/image" Target="../media/image33.png"/><Relationship Id="rId35" Type="http://schemas.openxmlformats.org/officeDocument/2006/relationships/image" Target="../media/image50.png"/><Relationship Id="rId43" Type="http://schemas.openxmlformats.org/officeDocument/2006/relationships/image" Target="../media/image14.png"/><Relationship Id="rId48" Type="http://schemas.openxmlformats.org/officeDocument/2006/relationships/image" Target="../media/image41.png"/><Relationship Id="rId56" Type="http://schemas.openxmlformats.org/officeDocument/2006/relationships/image" Target="../media/image39.png"/><Relationship Id="rId64" Type="http://schemas.openxmlformats.org/officeDocument/2006/relationships/image" Target="../media/image64.png"/><Relationship Id="rId69" Type="http://schemas.openxmlformats.org/officeDocument/2006/relationships/image" Target="../media/image53.png"/><Relationship Id="rId77" Type="http://schemas.openxmlformats.org/officeDocument/2006/relationships/image" Target="../media/image21.png"/><Relationship Id="rId8" Type="http://schemas.openxmlformats.org/officeDocument/2006/relationships/image" Target="../media/image18.png"/><Relationship Id="rId51" Type="http://schemas.openxmlformats.org/officeDocument/2006/relationships/image" Target="../media/image60.png"/><Relationship Id="rId72" Type="http://schemas.openxmlformats.org/officeDocument/2006/relationships/image" Target="../media/image80.png"/><Relationship Id="rId80" Type="http://schemas.openxmlformats.org/officeDocument/2006/relationships/image" Target="../media/image56.png"/><Relationship Id="rId85" Type="http://schemas.openxmlformats.org/officeDocument/2006/relationships/image" Target="../media/image86.png"/><Relationship Id="rId3" Type="http://schemas.openxmlformats.org/officeDocument/2006/relationships/image" Target="../media/image5.png"/><Relationship Id="rId12" Type="http://schemas.openxmlformats.org/officeDocument/2006/relationships/image" Target="../media/image28.png"/><Relationship Id="rId17" Type="http://schemas.openxmlformats.org/officeDocument/2006/relationships/image" Target="../media/image44.png"/><Relationship Id="rId25" Type="http://schemas.openxmlformats.org/officeDocument/2006/relationships/image" Target="../media/image17.png"/><Relationship Id="rId33" Type="http://schemas.openxmlformats.org/officeDocument/2006/relationships/image" Target="../media/image12.png"/><Relationship Id="rId38" Type="http://schemas.openxmlformats.org/officeDocument/2006/relationships/image" Target="../media/image68.png"/><Relationship Id="rId46" Type="http://schemas.openxmlformats.org/officeDocument/2006/relationships/image" Target="../media/image79.png"/><Relationship Id="rId59" Type="http://schemas.openxmlformats.org/officeDocument/2006/relationships/image" Target="../media/image61.png"/><Relationship Id="rId67" Type="http://schemas.openxmlformats.org/officeDocument/2006/relationships/image" Target="../media/image67.png"/><Relationship Id="rId20" Type="http://schemas.openxmlformats.org/officeDocument/2006/relationships/image" Target="../media/image49.png"/><Relationship Id="rId41" Type="http://schemas.openxmlformats.org/officeDocument/2006/relationships/image" Target="../media/image70.png"/><Relationship Id="rId54" Type="http://schemas.openxmlformats.org/officeDocument/2006/relationships/image" Target="../media/image74.png"/><Relationship Id="rId62" Type="http://schemas.openxmlformats.org/officeDocument/2006/relationships/image" Target="../media/image55.png"/><Relationship Id="rId70" Type="http://schemas.openxmlformats.org/officeDocument/2006/relationships/image" Target="../media/image40.png"/><Relationship Id="rId75" Type="http://schemas.openxmlformats.org/officeDocument/2006/relationships/image" Target="../media/image72.png"/><Relationship Id="rId83" Type="http://schemas.openxmlformats.org/officeDocument/2006/relationships/image" Target="../media/image83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3.png"/><Relationship Id="rId15" Type="http://schemas.openxmlformats.org/officeDocument/2006/relationships/image" Target="../media/image42.png"/><Relationship Id="rId23" Type="http://schemas.openxmlformats.org/officeDocument/2006/relationships/image" Target="../media/image66.png"/><Relationship Id="rId28" Type="http://schemas.openxmlformats.org/officeDocument/2006/relationships/image" Target="../media/image32.png"/><Relationship Id="rId36" Type="http://schemas.openxmlformats.org/officeDocument/2006/relationships/image" Target="../media/image37.png"/><Relationship Id="rId49" Type="http://schemas.openxmlformats.org/officeDocument/2006/relationships/image" Target="../media/image62.png"/><Relationship Id="rId57" Type="http://schemas.openxmlformats.org/officeDocument/2006/relationships/image" Target="../media/image88.png"/><Relationship Id="rId10" Type="http://schemas.openxmlformats.org/officeDocument/2006/relationships/image" Target="../media/image22.png"/><Relationship Id="rId31" Type="http://schemas.openxmlformats.org/officeDocument/2006/relationships/image" Target="../media/image8.png"/><Relationship Id="rId44" Type="http://schemas.openxmlformats.org/officeDocument/2006/relationships/image" Target="../media/image87.png"/><Relationship Id="rId52" Type="http://schemas.openxmlformats.org/officeDocument/2006/relationships/image" Target="../media/image71.png"/><Relationship Id="rId60" Type="http://schemas.openxmlformats.org/officeDocument/2006/relationships/image" Target="../media/image75.png"/><Relationship Id="rId65" Type="http://schemas.openxmlformats.org/officeDocument/2006/relationships/image" Target="../media/image47.png"/><Relationship Id="rId73" Type="http://schemas.openxmlformats.org/officeDocument/2006/relationships/image" Target="../media/image38.png"/><Relationship Id="rId78" Type="http://schemas.openxmlformats.org/officeDocument/2006/relationships/image" Target="../media/image26.png"/><Relationship Id="rId81" Type="http://schemas.openxmlformats.org/officeDocument/2006/relationships/image" Target="../media/image85.png"/></Relationships>
</file>

<file path=ppt/slides/_rels/slide5.xml.rels><?xml version="1.0" encoding="UTF-8" standalone="yes"?>
<Relationships xmlns="http://schemas.openxmlformats.org/package/2006/relationships"><Relationship Id="rId13" Type="http://schemas.openxmlformats.org/officeDocument/2006/relationships/image" Target="../media/image27.png"/><Relationship Id="rId18" Type="http://schemas.openxmlformats.org/officeDocument/2006/relationships/image" Target="../media/image94.png"/><Relationship Id="rId26" Type="http://schemas.openxmlformats.org/officeDocument/2006/relationships/image" Target="../media/image99.png"/><Relationship Id="rId39" Type="http://schemas.openxmlformats.org/officeDocument/2006/relationships/image" Target="../media/image49.png"/><Relationship Id="rId21" Type="http://schemas.openxmlformats.org/officeDocument/2006/relationships/image" Target="../media/image70.png"/><Relationship Id="rId34" Type="http://schemas.openxmlformats.org/officeDocument/2006/relationships/image" Target="../media/image24.png"/><Relationship Id="rId42" Type="http://schemas.openxmlformats.org/officeDocument/2006/relationships/image" Target="../media/image68.png"/><Relationship Id="rId47" Type="http://schemas.openxmlformats.org/officeDocument/2006/relationships/image" Target="../media/image104.png"/><Relationship Id="rId50" Type="http://schemas.openxmlformats.org/officeDocument/2006/relationships/image" Target="../media/image14.png"/><Relationship Id="rId55" Type="http://schemas.openxmlformats.org/officeDocument/2006/relationships/image" Target="../media/image71.png"/><Relationship Id="rId63" Type="http://schemas.openxmlformats.org/officeDocument/2006/relationships/image" Target="../media/image41.png"/><Relationship Id="rId68" Type="http://schemas.openxmlformats.org/officeDocument/2006/relationships/image" Target="../media/image110.png"/><Relationship Id="rId76" Type="http://schemas.openxmlformats.org/officeDocument/2006/relationships/image" Target="../media/image54.png"/><Relationship Id="rId84" Type="http://schemas.openxmlformats.org/officeDocument/2006/relationships/image" Target="../media/image86.png"/><Relationship Id="rId7" Type="http://schemas.openxmlformats.org/officeDocument/2006/relationships/image" Target="../media/image4.png"/><Relationship Id="rId71" Type="http://schemas.openxmlformats.org/officeDocument/2006/relationships/image" Target="../media/image60.png"/><Relationship Id="rId2" Type="http://schemas.openxmlformats.org/officeDocument/2006/relationships/image" Target="../media/image89.png"/><Relationship Id="rId16" Type="http://schemas.openxmlformats.org/officeDocument/2006/relationships/image" Target="../media/image33.png"/><Relationship Id="rId29" Type="http://schemas.openxmlformats.org/officeDocument/2006/relationships/image" Target="../media/image37.png"/><Relationship Id="rId11" Type="http://schemas.openxmlformats.org/officeDocument/2006/relationships/image" Target="../media/image13.png"/><Relationship Id="rId24" Type="http://schemas.openxmlformats.org/officeDocument/2006/relationships/image" Target="../media/image98.png"/><Relationship Id="rId32" Type="http://schemas.openxmlformats.org/officeDocument/2006/relationships/image" Target="../media/image15.png"/><Relationship Id="rId37" Type="http://schemas.openxmlformats.org/officeDocument/2006/relationships/image" Target="../media/image46.png"/><Relationship Id="rId40" Type="http://schemas.openxmlformats.org/officeDocument/2006/relationships/image" Target="../media/image103.png"/><Relationship Id="rId45" Type="http://schemas.openxmlformats.org/officeDocument/2006/relationships/image" Target="../media/image44.png"/><Relationship Id="rId53" Type="http://schemas.openxmlformats.org/officeDocument/2006/relationships/image" Target="../media/image47.png"/><Relationship Id="rId58" Type="http://schemas.openxmlformats.org/officeDocument/2006/relationships/image" Target="../media/image62.png"/><Relationship Id="rId66" Type="http://schemas.openxmlformats.org/officeDocument/2006/relationships/image" Target="../media/image108.png"/><Relationship Id="rId74" Type="http://schemas.openxmlformats.org/officeDocument/2006/relationships/image" Target="../media/image113.png"/><Relationship Id="rId79" Type="http://schemas.openxmlformats.org/officeDocument/2006/relationships/image" Target="../media/image38.png"/><Relationship Id="rId87" Type="http://schemas.openxmlformats.org/officeDocument/2006/relationships/image" Target="../media/image7.png"/><Relationship Id="rId5" Type="http://schemas.openxmlformats.org/officeDocument/2006/relationships/image" Target="../media/image48.png"/><Relationship Id="rId61" Type="http://schemas.openxmlformats.org/officeDocument/2006/relationships/image" Target="../media/image26.png"/><Relationship Id="rId82" Type="http://schemas.openxmlformats.org/officeDocument/2006/relationships/image" Target="../media/image115.png"/><Relationship Id="rId19" Type="http://schemas.openxmlformats.org/officeDocument/2006/relationships/image" Target="../media/image95.png"/><Relationship Id="rId4" Type="http://schemas.openxmlformats.org/officeDocument/2006/relationships/image" Target="../media/image2.png"/><Relationship Id="rId9" Type="http://schemas.openxmlformats.org/officeDocument/2006/relationships/image" Target="../media/image23.png"/><Relationship Id="rId14" Type="http://schemas.openxmlformats.org/officeDocument/2006/relationships/image" Target="../media/image6.png"/><Relationship Id="rId22" Type="http://schemas.openxmlformats.org/officeDocument/2006/relationships/image" Target="../media/image21.png"/><Relationship Id="rId27" Type="http://schemas.openxmlformats.org/officeDocument/2006/relationships/image" Target="../media/image19.png"/><Relationship Id="rId30" Type="http://schemas.openxmlformats.org/officeDocument/2006/relationships/image" Target="../media/image100.png"/><Relationship Id="rId35" Type="http://schemas.openxmlformats.org/officeDocument/2006/relationships/image" Target="../media/image102.png"/><Relationship Id="rId43" Type="http://schemas.openxmlformats.org/officeDocument/2006/relationships/image" Target="../media/image18.png"/><Relationship Id="rId48" Type="http://schemas.openxmlformats.org/officeDocument/2006/relationships/image" Target="../media/image34.png"/><Relationship Id="rId56" Type="http://schemas.openxmlformats.org/officeDocument/2006/relationships/image" Target="../media/image76.png"/><Relationship Id="rId64" Type="http://schemas.openxmlformats.org/officeDocument/2006/relationships/image" Target="../media/image107.png"/><Relationship Id="rId69" Type="http://schemas.openxmlformats.org/officeDocument/2006/relationships/image" Target="../media/image111.png"/><Relationship Id="rId77" Type="http://schemas.openxmlformats.org/officeDocument/2006/relationships/image" Target="../media/image36.png"/><Relationship Id="rId8" Type="http://schemas.openxmlformats.org/officeDocument/2006/relationships/image" Target="../media/image31.png"/><Relationship Id="rId51" Type="http://schemas.openxmlformats.org/officeDocument/2006/relationships/image" Target="../media/image105.png"/><Relationship Id="rId72" Type="http://schemas.openxmlformats.org/officeDocument/2006/relationships/image" Target="../media/image112.png"/><Relationship Id="rId80" Type="http://schemas.openxmlformats.org/officeDocument/2006/relationships/image" Target="../media/image64.png"/><Relationship Id="rId85" Type="http://schemas.openxmlformats.org/officeDocument/2006/relationships/image" Target="../media/image85.png"/><Relationship Id="rId3" Type="http://schemas.openxmlformats.org/officeDocument/2006/relationships/image" Target="../media/image90.png"/><Relationship Id="rId12" Type="http://schemas.openxmlformats.org/officeDocument/2006/relationships/image" Target="../media/image91.png"/><Relationship Id="rId17" Type="http://schemas.openxmlformats.org/officeDocument/2006/relationships/image" Target="../media/image93.png"/><Relationship Id="rId25" Type="http://schemas.openxmlformats.org/officeDocument/2006/relationships/image" Target="../media/image29.png"/><Relationship Id="rId33" Type="http://schemas.openxmlformats.org/officeDocument/2006/relationships/image" Target="../media/image101.png"/><Relationship Id="rId38" Type="http://schemas.openxmlformats.org/officeDocument/2006/relationships/image" Target="../media/image43.png"/><Relationship Id="rId46" Type="http://schemas.openxmlformats.org/officeDocument/2006/relationships/image" Target="../media/image17.png"/><Relationship Id="rId59" Type="http://schemas.openxmlformats.org/officeDocument/2006/relationships/image" Target="../media/image106.png"/><Relationship Id="rId67" Type="http://schemas.openxmlformats.org/officeDocument/2006/relationships/image" Target="../media/image109.png"/><Relationship Id="rId20" Type="http://schemas.openxmlformats.org/officeDocument/2006/relationships/image" Target="../media/image96.png"/><Relationship Id="rId41" Type="http://schemas.openxmlformats.org/officeDocument/2006/relationships/image" Target="../media/image32.png"/><Relationship Id="rId54" Type="http://schemas.openxmlformats.org/officeDocument/2006/relationships/image" Target="../media/image58.png"/><Relationship Id="rId62" Type="http://schemas.openxmlformats.org/officeDocument/2006/relationships/image" Target="../media/image87.png"/><Relationship Id="rId70" Type="http://schemas.openxmlformats.org/officeDocument/2006/relationships/image" Target="../media/image77.png"/><Relationship Id="rId75" Type="http://schemas.openxmlformats.org/officeDocument/2006/relationships/image" Target="../media/image78.png"/><Relationship Id="rId83" Type="http://schemas.openxmlformats.org/officeDocument/2006/relationships/image" Target="../media/image11.png"/><Relationship Id="rId88" Type="http://schemas.openxmlformats.org/officeDocument/2006/relationships/image" Target="../media/image63.png"/><Relationship Id="rId1" Type="http://schemas.openxmlformats.org/officeDocument/2006/relationships/slideLayout" Target="../slideLayouts/slideLayout13.xml"/><Relationship Id="rId6" Type="http://schemas.openxmlformats.org/officeDocument/2006/relationships/image" Target="../media/image42.png"/><Relationship Id="rId15" Type="http://schemas.openxmlformats.org/officeDocument/2006/relationships/image" Target="../media/image92.png"/><Relationship Id="rId23" Type="http://schemas.openxmlformats.org/officeDocument/2006/relationships/image" Target="../media/image97.png"/><Relationship Id="rId28" Type="http://schemas.openxmlformats.org/officeDocument/2006/relationships/image" Target="../media/image69.png"/><Relationship Id="rId36" Type="http://schemas.openxmlformats.org/officeDocument/2006/relationships/image" Target="../media/image30.png"/><Relationship Id="rId49" Type="http://schemas.openxmlformats.org/officeDocument/2006/relationships/image" Target="../media/image50.png"/><Relationship Id="rId57" Type="http://schemas.openxmlformats.org/officeDocument/2006/relationships/image" Target="../media/image73.png"/><Relationship Id="rId10" Type="http://schemas.openxmlformats.org/officeDocument/2006/relationships/image" Target="../media/image8.png"/><Relationship Id="rId31" Type="http://schemas.openxmlformats.org/officeDocument/2006/relationships/image" Target="../media/image52.png"/><Relationship Id="rId44" Type="http://schemas.openxmlformats.org/officeDocument/2006/relationships/image" Target="../media/image9.png"/><Relationship Id="rId52" Type="http://schemas.openxmlformats.org/officeDocument/2006/relationships/image" Target="../media/image59.png"/><Relationship Id="rId60" Type="http://schemas.openxmlformats.org/officeDocument/2006/relationships/image" Target="../media/image81.png"/><Relationship Id="rId65" Type="http://schemas.openxmlformats.org/officeDocument/2006/relationships/image" Target="../media/image39.png"/><Relationship Id="rId73" Type="http://schemas.openxmlformats.org/officeDocument/2006/relationships/image" Target="../media/image82.png"/><Relationship Id="rId78" Type="http://schemas.openxmlformats.org/officeDocument/2006/relationships/image" Target="../media/image74.png"/><Relationship Id="rId81" Type="http://schemas.openxmlformats.org/officeDocument/2006/relationships/image" Target="../media/image114.png"/><Relationship Id="rId86" Type="http://schemas.openxmlformats.org/officeDocument/2006/relationships/image" Target="../media/image116.png"/></Relationships>
</file>

<file path=ppt/slides/_rels/slide6.xml.rels><?xml version="1.0" encoding="UTF-8" standalone="yes"?>
<Relationships xmlns="http://schemas.openxmlformats.org/package/2006/relationships"><Relationship Id="rId13" Type="http://schemas.openxmlformats.org/officeDocument/2006/relationships/image" Target="../media/image13.png"/><Relationship Id="rId18" Type="http://schemas.openxmlformats.org/officeDocument/2006/relationships/image" Target="../media/image18.png"/><Relationship Id="rId26" Type="http://schemas.openxmlformats.org/officeDocument/2006/relationships/image" Target="../media/image26.png"/><Relationship Id="rId39" Type="http://schemas.openxmlformats.org/officeDocument/2006/relationships/image" Target="../media/image39.png"/><Relationship Id="rId21" Type="http://schemas.openxmlformats.org/officeDocument/2006/relationships/image" Target="../media/image21.png"/><Relationship Id="rId34" Type="http://schemas.openxmlformats.org/officeDocument/2006/relationships/image" Target="../media/image34.png"/><Relationship Id="rId42" Type="http://schemas.openxmlformats.org/officeDocument/2006/relationships/image" Target="../media/image42.png"/><Relationship Id="rId47" Type="http://schemas.openxmlformats.org/officeDocument/2006/relationships/image" Target="../media/image47.png"/><Relationship Id="rId50" Type="http://schemas.openxmlformats.org/officeDocument/2006/relationships/image" Target="../media/image50.png"/><Relationship Id="rId55" Type="http://schemas.openxmlformats.org/officeDocument/2006/relationships/image" Target="../media/image55.png"/><Relationship Id="rId63" Type="http://schemas.openxmlformats.org/officeDocument/2006/relationships/image" Target="../media/image63.png"/><Relationship Id="rId68" Type="http://schemas.openxmlformats.org/officeDocument/2006/relationships/image" Target="../media/image68.png"/><Relationship Id="rId76" Type="http://schemas.openxmlformats.org/officeDocument/2006/relationships/image" Target="../media/image76.png"/><Relationship Id="rId84" Type="http://schemas.openxmlformats.org/officeDocument/2006/relationships/image" Target="../media/image120.png"/><Relationship Id="rId7" Type="http://schemas.openxmlformats.org/officeDocument/2006/relationships/image" Target="../media/image7.png"/><Relationship Id="rId71" Type="http://schemas.openxmlformats.org/officeDocument/2006/relationships/image" Target="../media/image71.png"/><Relationship Id="rId2" Type="http://schemas.openxmlformats.org/officeDocument/2006/relationships/image" Target="../media/image2.png"/><Relationship Id="rId16" Type="http://schemas.openxmlformats.org/officeDocument/2006/relationships/image" Target="../media/image93.png"/><Relationship Id="rId29" Type="http://schemas.openxmlformats.org/officeDocument/2006/relationships/image" Target="../media/image29.png"/><Relationship Id="rId11" Type="http://schemas.openxmlformats.org/officeDocument/2006/relationships/image" Target="../media/image11.png"/><Relationship Id="rId24" Type="http://schemas.openxmlformats.org/officeDocument/2006/relationships/image" Target="../media/image24.png"/><Relationship Id="rId32" Type="http://schemas.openxmlformats.org/officeDocument/2006/relationships/image" Target="../media/image32.png"/><Relationship Id="rId37" Type="http://schemas.openxmlformats.org/officeDocument/2006/relationships/image" Target="../media/image37.png"/><Relationship Id="rId40" Type="http://schemas.openxmlformats.org/officeDocument/2006/relationships/image" Target="../media/image40.png"/><Relationship Id="rId45" Type="http://schemas.openxmlformats.org/officeDocument/2006/relationships/image" Target="../media/image45.png"/><Relationship Id="rId53" Type="http://schemas.openxmlformats.org/officeDocument/2006/relationships/image" Target="../media/image53.png"/><Relationship Id="rId58" Type="http://schemas.openxmlformats.org/officeDocument/2006/relationships/image" Target="../media/image58.png"/><Relationship Id="rId66" Type="http://schemas.openxmlformats.org/officeDocument/2006/relationships/image" Target="../media/image66.png"/><Relationship Id="rId74" Type="http://schemas.openxmlformats.org/officeDocument/2006/relationships/image" Target="../media/image74.png"/><Relationship Id="rId79" Type="http://schemas.openxmlformats.org/officeDocument/2006/relationships/image" Target="../media/image107.png"/><Relationship Id="rId87" Type="http://schemas.openxmlformats.org/officeDocument/2006/relationships/image" Target="../media/image87.png"/><Relationship Id="rId5" Type="http://schemas.openxmlformats.org/officeDocument/2006/relationships/image" Target="../media/image5.png"/><Relationship Id="rId61" Type="http://schemas.openxmlformats.org/officeDocument/2006/relationships/image" Target="../media/image61.png"/><Relationship Id="rId82" Type="http://schemas.openxmlformats.org/officeDocument/2006/relationships/image" Target="../media/image82.png"/><Relationship Id="rId19" Type="http://schemas.openxmlformats.org/officeDocument/2006/relationships/image" Target="../media/image19.png"/><Relationship Id="rId4" Type="http://schemas.openxmlformats.org/officeDocument/2006/relationships/image" Target="../media/image4.png"/><Relationship Id="rId9" Type="http://schemas.openxmlformats.org/officeDocument/2006/relationships/image" Target="../media/image9.png"/><Relationship Id="rId14" Type="http://schemas.openxmlformats.org/officeDocument/2006/relationships/image" Target="../media/image14.png"/><Relationship Id="rId22" Type="http://schemas.openxmlformats.org/officeDocument/2006/relationships/image" Target="../media/image22.png"/><Relationship Id="rId27" Type="http://schemas.openxmlformats.org/officeDocument/2006/relationships/image" Target="../media/image27.png"/><Relationship Id="rId30" Type="http://schemas.openxmlformats.org/officeDocument/2006/relationships/image" Target="../media/image30.png"/><Relationship Id="rId35" Type="http://schemas.openxmlformats.org/officeDocument/2006/relationships/image" Target="../media/image117.png"/><Relationship Id="rId43" Type="http://schemas.openxmlformats.org/officeDocument/2006/relationships/image" Target="../media/image43.png"/><Relationship Id="rId48" Type="http://schemas.openxmlformats.org/officeDocument/2006/relationships/image" Target="../media/image48.png"/><Relationship Id="rId56" Type="http://schemas.openxmlformats.org/officeDocument/2006/relationships/image" Target="../media/image118.png"/><Relationship Id="rId64" Type="http://schemas.openxmlformats.org/officeDocument/2006/relationships/image" Target="../media/image64.png"/><Relationship Id="rId69" Type="http://schemas.openxmlformats.org/officeDocument/2006/relationships/image" Target="../media/image69.png"/><Relationship Id="rId77" Type="http://schemas.openxmlformats.org/officeDocument/2006/relationships/image" Target="../media/image77.png"/><Relationship Id="rId8" Type="http://schemas.openxmlformats.org/officeDocument/2006/relationships/image" Target="../media/image8.png"/><Relationship Id="rId51" Type="http://schemas.openxmlformats.org/officeDocument/2006/relationships/image" Target="../media/image51.png"/><Relationship Id="rId72" Type="http://schemas.openxmlformats.org/officeDocument/2006/relationships/image" Target="../media/image72.png"/><Relationship Id="rId80" Type="http://schemas.openxmlformats.org/officeDocument/2006/relationships/image" Target="../media/image80.png"/><Relationship Id="rId85" Type="http://schemas.openxmlformats.org/officeDocument/2006/relationships/image" Target="../media/image85.png"/><Relationship Id="rId3" Type="http://schemas.openxmlformats.org/officeDocument/2006/relationships/image" Target="../media/image3.png"/><Relationship Id="rId12" Type="http://schemas.openxmlformats.org/officeDocument/2006/relationships/image" Target="../media/image12.png"/><Relationship Id="rId17" Type="http://schemas.openxmlformats.org/officeDocument/2006/relationships/image" Target="../media/image17.png"/><Relationship Id="rId25" Type="http://schemas.openxmlformats.org/officeDocument/2006/relationships/image" Target="../media/image25.png"/><Relationship Id="rId33" Type="http://schemas.openxmlformats.org/officeDocument/2006/relationships/image" Target="../media/image33.png"/><Relationship Id="rId38" Type="http://schemas.openxmlformats.org/officeDocument/2006/relationships/image" Target="../media/image38.png"/><Relationship Id="rId46" Type="http://schemas.openxmlformats.org/officeDocument/2006/relationships/image" Target="../media/image46.png"/><Relationship Id="rId59" Type="http://schemas.openxmlformats.org/officeDocument/2006/relationships/image" Target="../media/image119.png"/><Relationship Id="rId67" Type="http://schemas.openxmlformats.org/officeDocument/2006/relationships/image" Target="../media/image111.png"/><Relationship Id="rId20" Type="http://schemas.openxmlformats.org/officeDocument/2006/relationships/image" Target="../media/image20.png"/><Relationship Id="rId41" Type="http://schemas.openxmlformats.org/officeDocument/2006/relationships/image" Target="../media/image41.png"/><Relationship Id="rId54" Type="http://schemas.openxmlformats.org/officeDocument/2006/relationships/image" Target="../media/image54.png"/><Relationship Id="rId62" Type="http://schemas.openxmlformats.org/officeDocument/2006/relationships/image" Target="../media/image62.png"/><Relationship Id="rId70" Type="http://schemas.openxmlformats.org/officeDocument/2006/relationships/image" Target="../media/image70.png"/><Relationship Id="rId75" Type="http://schemas.openxmlformats.org/officeDocument/2006/relationships/image" Target="../media/image75.png"/><Relationship Id="rId83" Type="http://schemas.openxmlformats.org/officeDocument/2006/relationships/image" Target="../media/image83.png"/><Relationship Id="rId1" Type="http://schemas.openxmlformats.org/officeDocument/2006/relationships/slideLayout" Target="../slideLayouts/slideLayout13.xml"/><Relationship Id="rId6" Type="http://schemas.openxmlformats.org/officeDocument/2006/relationships/image" Target="../media/image6.png"/><Relationship Id="rId15" Type="http://schemas.openxmlformats.org/officeDocument/2006/relationships/image" Target="../media/image15.png"/><Relationship Id="rId23" Type="http://schemas.openxmlformats.org/officeDocument/2006/relationships/image" Target="../media/image23.png"/><Relationship Id="rId28" Type="http://schemas.openxmlformats.org/officeDocument/2006/relationships/image" Target="../media/image28.png"/><Relationship Id="rId36" Type="http://schemas.openxmlformats.org/officeDocument/2006/relationships/image" Target="../media/image36.png"/><Relationship Id="rId49" Type="http://schemas.openxmlformats.org/officeDocument/2006/relationships/image" Target="../media/image49.png"/><Relationship Id="rId57" Type="http://schemas.openxmlformats.org/officeDocument/2006/relationships/image" Target="../media/image57.png"/><Relationship Id="rId10" Type="http://schemas.openxmlformats.org/officeDocument/2006/relationships/image" Target="../media/image10.png"/><Relationship Id="rId31" Type="http://schemas.openxmlformats.org/officeDocument/2006/relationships/image" Target="../media/image31.png"/><Relationship Id="rId44" Type="http://schemas.openxmlformats.org/officeDocument/2006/relationships/image" Target="../media/image44.png"/><Relationship Id="rId52" Type="http://schemas.openxmlformats.org/officeDocument/2006/relationships/image" Target="../media/image52.png"/><Relationship Id="rId60" Type="http://schemas.openxmlformats.org/officeDocument/2006/relationships/image" Target="../media/image60.png"/><Relationship Id="rId65" Type="http://schemas.openxmlformats.org/officeDocument/2006/relationships/image" Target="../media/image65.png"/><Relationship Id="rId73" Type="http://schemas.openxmlformats.org/officeDocument/2006/relationships/image" Target="../media/image73.png"/><Relationship Id="rId78" Type="http://schemas.openxmlformats.org/officeDocument/2006/relationships/image" Target="../media/image78.png"/><Relationship Id="rId81" Type="http://schemas.openxmlformats.org/officeDocument/2006/relationships/image" Target="../media/image81.png"/><Relationship Id="rId86" Type="http://schemas.openxmlformats.org/officeDocument/2006/relationships/image" Target="../media/image86.png"/></Relationships>
</file>

<file path=ppt/slides/_rels/slide7.xml.rels><?xml version="1.0" encoding="UTF-8" standalone="yes"?>
<Relationships xmlns="http://schemas.openxmlformats.org/package/2006/relationships"><Relationship Id="rId13" Type="http://schemas.openxmlformats.org/officeDocument/2006/relationships/image" Target="../media/image13.png"/><Relationship Id="rId18" Type="http://schemas.openxmlformats.org/officeDocument/2006/relationships/image" Target="../media/image18.png"/><Relationship Id="rId26" Type="http://schemas.openxmlformats.org/officeDocument/2006/relationships/image" Target="../media/image26.png"/><Relationship Id="rId39" Type="http://schemas.openxmlformats.org/officeDocument/2006/relationships/image" Target="../media/image39.png"/><Relationship Id="rId21" Type="http://schemas.openxmlformats.org/officeDocument/2006/relationships/image" Target="../media/image21.png"/><Relationship Id="rId34" Type="http://schemas.openxmlformats.org/officeDocument/2006/relationships/image" Target="../media/image34.png"/><Relationship Id="rId42" Type="http://schemas.openxmlformats.org/officeDocument/2006/relationships/image" Target="../media/image42.png"/><Relationship Id="rId47" Type="http://schemas.openxmlformats.org/officeDocument/2006/relationships/image" Target="../media/image47.png"/><Relationship Id="rId50" Type="http://schemas.openxmlformats.org/officeDocument/2006/relationships/image" Target="../media/image50.png"/><Relationship Id="rId55" Type="http://schemas.openxmlformats.org/officeDocument/2006/relationships/image" Target="../media/image55.png"/><Relationship Id="rId63" Type="http://schemas.openxmlformats.org/officeDocument/2006/relationships/image" Target="../media/image63.png"/><Relationship Id="rId68" Type="http://schemas.openxmlformats.org/officeDocument/2006/relationships/image" Target="../media/image68.png"/><Relationship Id="rId76" Type="http://schemas.openxmlformats.org/officeDocument/2006/relationships/image" Target="../media/image76.png"/><Relationship Id="rId84" Type="http://schemas.openxmlformats.org/officeDocument/2006/relationships/image" Target="../media/image120.png"/><Relationship Id="rId7" Type="http://schemas.openxmlformats.org/officeDocument/2006/relationships/image" Target="../media/image7.png"/><Relationship Id="rId71" Type="http://schemas.openxmlformats.org/officeDocument/2006/relationships/image" Target="../media/image71.png"/><Relationship Id="rId2" Type="http://schemas.openxmlformats.org/officeDocument/2006/relationships/image" Target="../media/image2.png"/><Relationship Id="rId16" Type="http://schemas.openxmlformats.org/officeDocument/2006/relationships/image" Target="../media/image93.png"/><Relationship Id="rId29" Type="http://schemas.openxmlformats.org/officeDocument/2006/relationships/image" Target="../media/image29.png"/><Relationship Id="rId11" Type="http://schemas.openxmlformats.org/officeDocument/2006/relationships/image" Target="../media/image11.png"/><Relationship Id="rId24" Type="http://schemas.openxmlformats.org/officeDocument/2006/relationships/image" Target="../media/image24.png"/><Relationship Id="rId32" Type="http://schemas.openxmlformats.org/officeDocument/2006/relationships/image" Target="../media/image32.png"/><Relationship Id="rId37" Type="http://schemas.openxmlformats.org/officeDocument/2006/relationships/image" Target="../media/image37.png"/><Relationship Id="rId40" Type="http://schemas.openxmlformats.org/officeDocument/2006/relationships/image" Target="../media/image40.png"/><Relationship Id="rId45" Type="http://schemas.openxmlformats.org/officeDocument/2006/relationships/image" Target="../media/image45.png"/><Relationship Id="rId53" Type="http://schemas.openxmlformats.org/officeDocument/2006/relationships/image" Target="../media/image53.png"/><Relationship Id="rId58" Type="http://schemas.openxmlformats.org/officeDocument/2006/relationships/image" Target="../media/image58.png"/><Relationship Id="rId66" Type="http://schemas.openxmlformats.org/officeDocument/2006/relationships/image" Target="../media/image66.png"/><Relationship Id="rId74" Type="http://schemas.openxmlformats.org/officeDocument/2006/relationships/image" Target="../media/image74.png"/><Relationship Id="rId79" Type="http://schemas.openxmlformats.org/officeDocument/2006/relationships/image" Target="../media/image107.png"/><Relationship Id="rId87" Type="http://schemas.openxmlformats.org/officeDocument/2006/relationships/image" Target="../media/image87.png"/><Relationship Id="rId5" Type="http://schemas.openxmlformats.org/officeDocument/2006/relationships/image" Target="../media/image121.png"/><Relationship Id="rId61" Type="http://schemas.openxmlformats.org/officeDocument/2006/relationships/image" Target="../media/image61.png"/><Relationship Id="rId82" Type="http://schemas.openxmlformats.org/officeDocument/2006/relationships/image" Target="../media/image82.png"/><Relationship Id="rId19" Type="http://schemas.openxmlformats.org/officeDocument/2006/relationships/image" Target="../media/image19.png"/><Relationship Id="rId4" Type="http://schemas.openxmlformats.org/officeDocument/2006/relationships/image" Target="../media/image4.png"/><Relationship Id="rId9" Type="http://schemas.openxmlformats.org/officeDocument/2006/relationships/image" Target="../media/image9.png"/><Relationship Id="rId14" Type="http://schemas.openxmlformats.org/officeDocument/2006/relationships/image" Target="../media/image14.png"/><Relationship Id="rId22" Type="http://schemas.openxmlformats.org/officeDocument/2006/relationships/image" Target="../media/image22.png"/><Relationship Id="rId27" Type="http://schemas.openxmlformats.org/officeDocument/2006/relationships/image" Target="../media/image27.png"/><Relationship Id="rId30" Type="http://schemas.openxmlformats.org/officeDocument/2006/relationships/image" Target="../media/image30.png"/><Relationship Id="rId35" Type="http://schemas.openxmlformats.org/officeDocument/2006/relationships/image" Target="../media/image117.png"/><Relationship Id="rId43" Type="http://schemas.openxmlformats.org/officeDocument/2006/relationships/image" Target="../media/image43.png"/><Relationship Id="rId48" Type="http://schemas.openxmlformats.org/officeDocument/2006/relationships/image" Target="../media/image48.png"/><Relationship Id="rId56" Type="http://schemas.openxmlformats.org/officeDocument/2006/relationships/image" Target="../media/image118.png"/><Relationship Id="rId64" Type="http://schemas.openxmlformats.org/officeDocument/2006/relationships/image" Target="../media/image64.png"/><Relationship Id="rId69" Type="http://schemas.openxmlformats.org/officeDocument/2006/relationships/image" Target="../media/image69.png"/><Relationship Id="rId77" Type="http://schemas.openxmlformats.org/officeDocument/2006/relationships/image" Target="../media/image77.png"/><Relationship Id="rId8" Type="http://schemas.openxmlformats.org/officeDocument/2006/relationships/image" Target="../media/image8.png"/><Relationship Id="rId51" Type="http://schemas.openxmlformats.org/officeDocument/2006/relationships/image" Target="../media/image51.png"/><Relationship Id="rId72" Type="http://schemas.openxmlformats.org/officeDocument/2006/relationships/image" Target="../media/image72.png"/><Relationship Id="rId80" Type="http://schemas.openxmlformats.org/officeDocument/2006/relationships/image" Target="../media/image80.png"/><Relationship Id="rId85" Type="http://schemas.openxmlformats.org/officeDocument/2006/relationships/image" Target="../media/image85.png"/><Relationship Id="rId3" Type="http://schemas.openxmlformats.org/officeDocument/2006/relationships/image" Target="../media/image3.png"/><Relationship Id="rId12" Type="http://schemas.openxmlformats.org/officeDocument/2006/relationships/image" Target="../media/image12.png"/><Relationship Id="rId17" Type="http://schemas.openxmlformats.org/officeDocument/2006/relationships/image" Target="../media/image17.png"/><Relationship Id="rId25" Type="http://schemas.openxmlformats.org/officeDocument/2006/relationships/image" Target="../media/image122.png"/><Relationship Id="rId33" Type="http://schemas.openxmlformats.org/officeDocument/2006/relationships/image" Target="../media/image33.png"/><Relationship Id="rId38" Type="http://schemas.openxmlformats.org/officeDocument/2006/relationships/image" Target="../media/image38.png"/><Relationship Id="rId46" Type="http://schemas.openxmlformats.org/officeDocument/2006/relationships/image" Target="../media/image46.png"/><Relationship Id="rId59" Type="http://schemas.openxmlformats.org/officeDocument/2006/relationships/image" Target="../media/image119.png"/><Relationship Id="rId67" Type="http://schemas.openxmlformats.org/officeDocument/2006/relationships/image" Target="../media/image111.png"/><Relationship Id="rId20" Type="http://schemas.openxmlformats.org/officeDocument/2006/relationships/image" Target="../media/image20.png"/><Relationship Id="rId41" Type="http://schemas.openxmlformats.org/officeDocument/2006/relationships/image" Target="../media/image41.png"/><Relationship Id="rId54" Type="http://schemas.openxmlformats.org/officeDocument/2006/relationships/image" Target="../media/image54.png"/><Relationship Id="rId62" Type="http://schemas.openxmlformats.org/officeDocument/2006/relationships/image" Target="../media/image62.png"/><Relationship Id="rId70" Type="http://schemas.openxmlformats.org/officeDocument/2006/relationships/image" Target="../media/image70.png"/><Relationship Id="rId75" Type="http://schemas.openxmlformats.org/officeDocument/2006/relationships/image" Target="../media/image75.png"/><Relationship Id="rId83" Type="http://schemas.openxmlformats.org/officeDocument/2006/relationships/image" Target="../media/image83.png"/><Relationship Id="rId1" Type="http://schemas.openxmlformats.org/officeDocument/2006/relationships/slideLayout" Target="../slideLayouts/slideLayout13.xml"/><Relationship Id="rId6" Type="http://schemas.openxmlformats.org/officeDocument/2006/relationships/image" Target="../media/image6.png"/><Relationship Id="rId15" Type="http://schemas.openxmlformats.org/officeDocument/2006/relationships/image" Target="../media/image15.png"/><Relationship Id="rId23" Type="http://schemas.openxmlformats.org/officeDocument/2006/relationships/image" Target="../media/image23.png"/><Relationship Id="rId28" Type="http://schemas.openxmlformats.org/officeDocument/2006/relationships/image" Target="../media/image28.png"/><Relationship Id="rId36" Type="http://schemas.openxmlformats.org/officeDocument/2006/relationships/image" Target="../media/image36.png"/><Relationship Id="rId49" Type="http://schemas.openxmlformats.org/officeDocument/2006/relationships/image" Target="../media/image49.png"/><Relationship Id="rId57" Type="http://schemas.openxmlformats.org/officeDocument/2006/relationships/image" Target="../media/image57.png"/><Relationship Id="rId10" Type="http://schemas.openxmlformats.org/officeDocument/2006/relationships/image" Target="../media/image10.png"/><Relationship Id="rId31" Type="http://schemas.openxmlformats.org/officeDocument/2006/relationships/image" Target="../media/image31.png"/><Relationship Id="rId44" Type="http://schemas.openxmlformats.org/officeDocument/2006/relationships/image" Target="../media/image44.png"/><Relationship Id="rId52" Type="http://schemas.openxmlformats.org/officeDocument/2006/relationships/image" Target="../media/image52.png"/><Relationship Id="rId60" Type="http://schemas.openxmlformats.org/officeDocument/2006/relationships/image" Target="../media/image60.png"/><Relationship Id="rId65" Type="http://schemas.openxmlformats.org/officeDocument/2006/relationships/image" Target="../media/image65.png"/><Relationship Id="rId73" Type="http://schemas.openxmlformats.org/officeDocument/2006/relationships/image" Target="../media/image73.png"/><Relationship Id="rId78" Type="http://schemas.openxmlformats.org/officeDocument/2006/relationships/image" Target="../media/image78.png"/><Relationship Id="rId81" Type="http://schemas.openxmlformats.org/officeDocument/2006/relationships/image" Target="../media/image81.png"/><Relationship Id="rId86" Type="http://schemas.openxmlformats.org/officeDocument/2006/relationships/image" Target="../media/image86.png"/></Relationships>
</file>

<file path=ppt/slides/_rels/slide8.xml.rels><?xml version="1.0" encoding="UTF-8" standalone="yes"?>
<Relationships xmlns="http://schemas.openxmlformats.org/package/2006/relationships"><Relationship Id="rId13" Type="http://schemas.openxmlformats.org/officeDocument/2006/relationships/image" Target="../media/image13.png"/><Relationship Id="rId18" Type="http://schemas.openxmlformats.org/officeDocument/2006/relationships/image" Target="../media/image18.png"/><Relationship Id="rId26" Type="http://schemas.openxmlformats.org/officeDocument/2006/relationships/image" Target="../media/image26.png"/><Relationship Id="rId39" Type="http://schemas.openxmlformats.org/officeDocument/2006/relationships/image" Target="../media/image39.png"/><Relationship Id="rId21" Type="http://schemas.openxmlformats.org/officeDocument/2006/relationships/image" Target="../media/image21.png"/><Relationship Id="rId34" Type="http://schemas.openxmlformats.org/officeDocument/2006/relationships/image" Target="../media/image34.png"/><Relationship Id="rId42" Type="http://schemas.openxmlformats.org/officeDocument/2006/relationships/image" Target="../media/image42.png"/><Relationship Id="rId47" Type="http://schemas.openxmlformats.org/officeDocument/2006/relationships/image" Target="../media/image47.png"/><Relationship Id="rId50" Type="http://schemas.openxmlformats.org/officeDocument/2006/relationships/image" Target="../media/image50.png"/><Relationship Id="rId55" Type="http://schemas.openxmlformats.org/officeDocument/2006/relationships/image" Target="../media/image55.png"/><Relationship Id="rId63" Type="http://schemas.openxmlformats.org/officeDocument/2006/relationships/image" Target="../media/image63.png"/><Relationship Id="rId68" Type="http://schemas.openxmlformats.org/officeDocument/2006/relationships/image" Target="../media/image68.png"/><Relationship Id="rId76" Type="http://schemas.openxmlformats.org/officeDocument/2006/relationships/image" Target="../media/image76.png"/><Relationship Id="rId84" Type="http://schemas.openxmlformats.org/officeDocument/2006/relationships/image" Target="../media/image109.png"/><Relationship Id="rId7" Type="http://schemas.openxmlformats.org/officeDocument/2006/relationships/image" Target="../media/image7.png"/><Relationship Id="rId71" Type="http://schemas.openxmlformats.org/officeDocument/2006/relationships/image" Target="../media/image71.png"/><Relationship Id="rId2" Type="http://schemas.openxmlformats.org/officeDocument/2006/relationships/image" Target="../media/image2.png"/><Relationship Id="rId16" Type="http://schemas.openxmlformats.org/officeDocument/2006/relationships/image" Target="../media/image123.png"/><Relationship Id="rId29" Type="http://schemas.openxmlformats.org/officeDocument/2006/relationships/image" Target="../media/image29.png"/><Relationship Id="rId11" Type="http://schemas.openxmlformats.org/officeDocument/2006/relationships/image" Target="../media/image11.png"/><Relationship Id="rId24" Type="http://schemas.openxmlformats.org/officeDocument/2006/relationships/image" Target="../media/image24.png"/><Relationship Id="rId32" Type="http://schemas.openxmlformats.org/officeDocument/2006/relationships/image" Target="../media/image32.png"/><Relationship Id="rId37" Type="http://schemas.openxmlformats.org/officeDocument/2006/relationships/image" Target="../media/image37.png"/><Relationship Id="rId40" Type="http://schemas.openxmlformats.org/officeDocument/2006/relationships/image" Target="../media/image40.png"/><Relationship Id="rId45" Type="http://schemas.openxmlformats.org/officeDocument/2006/relationships/image" Target="../media/image45.png"/><Relationship Id="rId53" Type="http://schemas.openxmlformats.org/officeDocument/2006/relationships/image" Target="../media/image53.png"/><Relationship Id="rId58" Type="http://schemas.openxmlformats.org/officeDocument/2006/relationships/image" Target="../media/image58.png"/><Relationship Id="rId66" Type="http://schemas.openxmlformats.org/officeDocument/2006/relationships/image" Target="../media/image66.png"/><Relationship Id="rId74" Type="http://schemas.openxmlformats.org/officeDocument/2006/relationships/image" Target="../media/image74.png"/><Relationship Id="rId79" Type="http://schemas.openxmlformats.org/officeDocument/2006/relationships/image" Target="../media/image125.png"/><Relationship Id="rId87" Type="http://schemas.openxmlformats.org/officeDocument/2006/relationships/image" Target="../media/image87.png"/><Relationship Id="rId5" Type="http://schemas.openxmlformats.org/officeDocument/2006/relationships/image" Target="../media/image5.png"/><Relationship Id="rId61" Type="http://schemas.openxmlformats.org/officeDocument/2006/relationships/image" Target="../media/image61.png"/><Relationship Id="rId82" Type="http://schemas.openxmlformats.org/officeDocument/2006/relationships/image" Target="../media/image82.png"/><Relationship Id="rId19" Type="http://schemas.openxmlformats.org/officeDocument/2006/relationships/image" Target="../media/image19.png"/><Relationship Id="rId4" Type="http://schemas.openxmlformats.org/officeDocument/2006/relationships/image" Target="../media/image4.png"/><Relationship Id="rId9" Type="http://schemas.openxmlformats.org/officeDocument/2006/relationships/image" Target="../media/image9.png"/><Relationship Id="rId14" Type="http://schemas.openxmlformats.org/officeDocument/2006/relationships/image" Target="../media/image14.png"/><Relationship Id="rId22" Type="http://schemas.openxmlformats.org/officeDocument/2006/relationships/image" Target="../media/image22.png"/><Relationship Id="rId27" Type="http://schemas.openxmlformats.org/officeDocument/2006/relationships/image" Target="../media/image27.png"/><Relationship Id="rId30" Type="http://schemas.openxmlformats.org/officeDocument/2006/relationships/image" Target="../media/image30.png"/><Relationship Id="rId35" Type="http://schemas.openxmlformats.org/officeDocument/2006/relationships/image" Target="../media/image89.png"/><Relationship Id="rId43" Type="http://schemas.openxmlformats.org/officeDocument/2006/relationships/image" Target="../media/image43.png"/><Relationship Id="rId48" Type="http://schemas.openxmlformats.org/officeDocument/2006/relationships/image" Target="../media/image48.png"/><Relationship Id="rId56" Type="http://schemas.openxmlformats.org/officeDocument/2006/relationships/image" Target="../media/image56.png"/><Relationship Id="rId64" Type="http://schemas.openxmlformats.org/officeDocument/2006/relationships/image" Target="../media/image64.png"/><Relationship Id="rId69" Type="http://schemas.openxmlformats.org/officeDocument/2006/relationships/image" Target="../media/image69.png"/><Relationship Id="rId77" Type="http://schemas.openxmlformats.org/officeDocument/2006/relationships/image" Target="../media/image124.png"/><Relationship Id="rId8" Type="http://schemas.openxmlformats.org/officeDocument/2006/relationships/image" Target="../media/image8.png"/><Relationship Id="rId51" Type="http://schemas.openxmlformats.org/officeDocument/2006/relationships/image" Target="../media/image51.png"/><Relationship Id="rId72" Type="http://schemas.openxmlformats.org/officeDocument/2006/relationships/image" Target="../media/image72.png"/><Relationship Id="rId80" Type="http://schemas.openxmlformats.org/officeDocument/2006/relationships/image" Target="../media/image80.png"/><Relationship Id="rId85" Type="http://schemas.openxmlformats.org/officeDocument/2006/relationships/image" Target="../media/image85.png"/><Relationship Id="rId3" Type="http://schemas.openxmlformats.org/officeDocument/2006/relationships/image" Target="../media/image3.png"/><Relationship Id="rId12" Type="http://schemas.openxmlformats.org/officeDocument/2006/relationships/image" Target="../media/image12.png"/><Relationship Id="rId17" Type="http://schemas.openxmlformats.org/officeDocument/2006/relationships/image" Target="../media/image17.png"/><Relationship Id="rId25" Type="http://schemas.openxmlformats.org/officeDocument/2006/relationships/image" Target="../media/image25.png"/><Relationship Id="rId33" Type="http://schemas.openxmlformats.org/officeDocument/2006/relationships/image" Target="../media/image33.png"/><Relationship Id="rId38" Type="http://schemas.openxmlformats.org/officeDocument/2006/relationships/image" Target="../media/image38.png"/><Relationship Id="rId46" Type="http://schemas.openxmlformats.org/officeDocument/2006/relationships/image" Target="../media/image46.png"/><Relationship Id="rId59" Type="http://schemas.openxmlformats.org/officeDocument/2006/relationships/image" Target="../media/image59.png"/><Relationship Id="rId67" Type="http://schemas.openxmlformats.org/officeDocument/2006/relationships/image" Target="../media/image111.png"/><Relationship Id="rId20" Type="http://schemas.openxmlformats.org/officeDocument/2006/relationships/image" Target="../media/image20.png"/><Relationship Id="rId41" Type="http://schemas.openxmlformats.org/officeDocument/2006/relationships/image" Target="../media/image41.png"/><Relationship Id="rId54" Type="http://schemas.openxmlformats.org/officeDocument/2006/relationships/image" Target="../media/image54.png"/><Relationship Id="rId62" Type="http://schemas.openxmlformats.org/officeDocument/2006/relationships/image" Target="../media/image62.png"/><Relationship Id="rId70" Type="http://schemas.openxmlformats.org/officeDocument/2006/relationships/image" Target="../media/image70.png"/><Relationship Id="rId75" Type="http://schemas.openxmlformats.org/officeDocument/2006/relationships/image" Target="../media/image75.png"/><Relationship Id="rId83" Type="http://schemas.openxmlformats.org/officeDocument/2006/relationships/image" Target="../media/image83.png"/><Relationship Id="rId1" Type="http://schemas.openxmlformats.org/officeDocument/2006/relationships/slideLayout" Target="../slideLayouts/slideLayout13.xml"/><Relationship Id="rId6" Type="http://schemas.openxmlformats.org/officeDocument/2006/relationships/image" Target="../media/image6.png"/><Relationship Id="rId15" Type="http://schemas.openxmlformats.org/officeDocument/2006/relationships/image" Target="../media/image15.png"/><Relationship Id="rId23" Type="http://schemas.openxmlformats.org/officeDocument/2006/relationships/image" Target="../media/image23.png"/><Relationship Id="rId28" Type="http://schemas.openxmlformats.org/officeDocument/2006/relationships/image" Target="../media/image28.png"/><Relationship Id="rId36" Type="http://schemas.openxmlformats.org/officeDocument/2006/relationships/image" Target="../media/image36.png"/><Relationship Id="rId49" Type="http://schemas.openxmlformats.org/officeDocument/2006/relationships/image" Target="../media/image49.png"/><Relationship Id="rId57" Type="http://schemas.openxmlformats.org/officeDocument/2006/relationships/image" Target="../media/image57.png"/><Relationship Id="rId10" Type="http://schemas.openxmlformats.org/officeDocument/2006/relationships/image" Target="../media/image10.png"/><Relationship Id="rId31" Type="http://schemas.openxmlformats.org/officeDocument/2006/relationships/image" Target="../media/image31.png"/><Relationship Id="rId44" Type="http://schemas.openxmlformats.org/officeDocument/2006/relationships/image" Target="../media/image44.png"/><Relationship Id="rId52" Type="http://schemas.openxmlformats.org/officeDocument/2006/relationships/image" Target="../media/image52.png"/><Relationship Id="rId60" Type="http://schemas.openxmlformats.org/officeDocument/2006/relationships/image" Target="../media/image60.png"/><Relationship Id="rId65" Type="http://schemas.openxmlformats.org/officeDocument/2006/relationships/image" Target="../media/image65.png"/><Relationship Id="rId73" Type="http://schemas.openxmlformats.org/officeDocument/2006/relationships/image" Target="../media/image73.png"/><Relationship Id="rId78" Type="http://schemas.openxmlformats.org/officeDocument/2006/relationships/image" Target="../media/image78.png"/><Relationship Id="rId81" Type="http://schemas.openxmlformats.org/officeDocument/2006/relationships/image" Target="../media/image81.png"/><Relationship Id="rId86" Type="http://schemas.openxmlformats.org/officeDocument/2006/relationships/image" Target="../media/image86.png"/></Relationships>
</file>

<file path=ppt/slides/_rels/slide9.xml.rels><?xml version="1.0" encoding="UTF-8" standalone="yes"?>
<Relationships xmlns="http://schemas.openxmlformats.org/package/2006/relationships"><Relationship Id="rId13" Type="http://schemas.openxmlformats.org/officeDocument/2006/relationships/image" Target="../media/image13.png"/><Relationship Id="rId18" Type="http://schemas.openxmlformats.org/officeDocument/2006/relationships/image" Target="../media/image18.png"/><Relationship Id="rId26" Type="http://schemas.openxmlformats.org/officeDocument/2006/relationships/image" Target="../media/image26.png"/><Relationship Id="rId39" Type="http://schemas.openxmlformats.org/officeDocument/2006/relationships/image" Target="../media/image39.png"/><Relationship Id="rId21" Type="http://schemas.openxmlformats.org/officeDocument/2006/relationships/image" Target="../media/image21.png"/><Relationship Id="rId34" Type="http://schemas.openxmlformats.org/officeDocument/2006/relationships/image" Target="../media/image34.png"/><Relationship Id="rId42" Type="http://schemas.openxmlformats.org/officeDocument/2006/relationships/image" Target="../media/image42.png"/><Relationship Id="rId47" Type="http://schemas.openxmlformats.org/officeDocument/2006/relationships/image" Target="../media/image47.png"/><Relationship Id="rId50" Type="http://schemas.openxmlformats.org/officeDocument/2006/relationships/image" Target="../media/image50.png"/><Relationship Id="rId55" Type="http://schemas.openxmlformats.org/officeDocument/2006/relationships/image" Target="../media/image55.png"/><Relationship Id="rId63" Type="http://schemas.openxmlformats.org/officeDocument/2006/relationships/image" Target="../media/image63.png"/><Relationship Id="rId68" Type="http://schemas.openxmlformats.org/officeDocument/2006/relationships/image" Target="../media/image68.png"/><Relationship Id="rId76" Type="http://schemas.openxmlformats.org/officeDocument/2006/relationships/image" Target="../media/image76.png"/><Relationship Id="rId84" Type="http://schemas.openxmlformats.org/officeDocument/2006/relationships/image" Target="../media/image109.png"/><Relationship Id="rId7" Type="http://schemas.openxmlformats.org/officeDocument/2006/relationships/image" Target="../media/image7.png"/><Relationship Id="rId71" Type="http://schemas.openxmlformats.org/officeDocument/2006/relationships/image" Target="../media/image71.png"/><Relationship Id="rId2" Type="http://schemas.openxmlformats.org/officeDocument/2006/relationships/image" Target="../media/image2.png"/><Relationship Id="rId16" Type="http://schemas.openxmlformats.org/officeDocument/2006/relationships/image" Target="../media/image93.png"/><Relationship Id="rId29" Type="http://schemas.openxmlformats.org/officeDocument/2006/relationships/image" Target="../media/image29.png"/><Relationship Id="rId11" Type="http://schemas.openxmlformats.org/officeDocument/2006/relationships/image" Target="../media/image11.png"/><Relationship Id="rId24" Type="http://schemas.openxmlformats.org/officeDocument/2006/relationships/image" Target="../media/image24.png"/><Relationship Id="rId32" Type="http://schemas.openxmlformats.org/officeDocument/2006/relationships/image" Target="../media/image32.png"/><Relationship Id="rId37" Type="http://schemas.openxmlformats.org/officeDocument/2006/relationships/image" Target="../media/image37.png"/><Relationship Id="rId40" Type="http://schemas.openxmlformats.org/officeDocument/2006/relationships/image" Target="../media/image40.png"/><Relationship Id="rId45" Type="http://schemas.openxmlformats.org/officeDocument/2006/relationships/image" Target="../media/image45.png"/><Relationship Id="rId53" Type="http://schemas.openxmlformats.org/officeDocument/2006/relationships/image" Target="../media/image53.png"/><Relationship Id="rId58" Type="http://schemas.openxmlformats.org/officeDocument/2006/relationships/image" Target="../media/image58.png"/><Relationship Id="rId66" Type="http://schemas.openxmlformats.org/officeDocument/2006/relationships/image" Target="../media/image66.png"/><Relationship Id="rId74" Type="http://schemas.openxmlformats.org/officeDocument/2006/relationships/image" Target="../media/image74.png"/><Relationship Id="rId79" Type="http://schemas.openxmlformats.org/officeDocument/2006/relationships/image" Target="../media/image107.png"/><Relationship Id="rId87" Type="http://schemas.openxmlformats.org/officeDocument/2006/relationships/image" Target="../media/image87.png"/><Relationship Id="rId5" Type="http://schemas.openxmlformats.org/officeDocument/2006/relationships/image" Target="../media/image5.png"/><Relationship Id="rId61" Type="http://schemas.openxmlformats.org/officeDocument/2006/relationships/image" Target="../media/image61.png"/><Relationship Id="rId82" Type="http://schemas.openxmlformats.org/officeDocument/2006/relationships/image" Target="../media/image82.png"/><Relationship Id="rId19" Type="http://schemas.openxmlformats.org/officeDocument/2006/relationships/image" Target="../media/image19.png"/><Relationship Id="rId4" Type="http://schemas.openxmlformats.org/officeDocument/2006/relationships/image" Target="../media/image4.png"/><Relationship Id="rId9" Type="http://schemas.openxmlformats.org/officeDocument/2006/relationships/image" Target="../media/image9.png"/><Relationship Id="rId14" Type="http://schemas.openxmlformats.org/officeDocument/2006/relationships/image" Target="../media/image14.png"/><Relationship Id="rId22" Type="http://schemas.openxmlformats.org/officeDocument/2006/relationships/image" Target="../media/image22.png"/><Relationship Id="rId27" Type="http://schemas.openxmlformats.org/officeDocument/2006/relationships/image" Target="../media/image27.png"/><Relationship Id="rId30" Type="http://schemas.openxmlformats.org/officeDocument/2006/relationships/image" Target="../media/image30.png"/><Relationship Id="rId35" Type="http://schemas.openxmlformats.org/officeDocument/2006/relationships/image" Target="../media/image117.png"/><Relationship Id="rId43" Type="http://schemas.openxmlformats.org/officeDocument/2006/relationships/image" Target="../media/image43.png"/><Relationship Id="rId48" Type="http://schemas.openxmlformats.org/officeDocument/2006/relationships/image" Target="../media/image48.png"/><Relationship Id="rId56" Type="http://schemas.openxmlformats.org/officeDocument/2006/relationships/image" Target="../media/image56.png"/><Relationship Id="rId64" Type="http://schemas.openxmlformats.org/officeDocument/2006/relationships/image" Target="../media/image64.png"/><Relationship Id="rId69" Type="http://schemas.openxmlformats.org/officeDocument/2006/relationships/image" Target="../media/image69.png"/><Relationship Id="rId77" Type="http://schemas.openxmlformats.org/officeDocument/2006/relationships/image" Target="../media/image77.png"/><Relationship Id="rId8" Type="http://schemas.openxmlformats.org/officeDocument/2006/relationships/image" Target="../media/image8.png"/><Relationship Id="rId51" Type="http://schemas.openxmlformats.org/officeDocument/2006/relationships/image" Target="../media/image51.png"/><Relationship Id="rId72" Type="http://schemas.openxmlformats.org/officeDocument/2006/relationships/image" Target="../media/image72.png"/><Relationship Id="rId80" Type="http://schemas.openxmlformats.org/officeDocument/2006/relationships/image" Target="../media/image80.png"/><Relationship Id="rId85" Type="http://schemas.openxmlformats.org/officeDocument/2006/relationships/image" Target="../media/image85.png"/><Relationship Id="rId3" Type="http://schemas.openxmlformats.org/officeDocument/2006/relationships/image" Target="../media/image3.png"/><Relationship Id="rId12" Type="http://schemas.openxmlformats.org/officeDocument/2006/relationships/image" Target="../media/image12.png"/><Relationship Id="rId17" Type="http://schemas.openxmlformats.org/officeDocument/2006/relationships/image" Target="../media/image17.png"/><Relationship Id="rId25" Type="http://schemas.openxmlformats.org/officeDocument/2006/relationships/image" Target="../media/image25.png"/><Relationship Id="rId33" Type="http://schemas.openxmlformats.org/officeDocument/2006/relationships/image" Target="../media/image33.png"/><Relationship Id="rId38" Type="http://schemas.openxmlformats.org/officeDocument/2006/relationships/image" Target="../media/image38.png"/><Relationship Id="rId46" Type="http://schemas.openxmlformats.org/officeDocument/2006/relationships/image" Target="../media/image46.png"/><Relationship Id="rId59" Type="http://schemas.openxmlformats.org/officeDocument/2006/relationships/image" Target="../media/image59.png"/><Relationship Id="rId67" Type="http://schemas.openxmlformats.org/officeDocument/2006/relationships/image" Target="../media/image111.png"/><Relationship Id="rId20" Type="http://schemas.openxmlformats.org/officeDocument/2006/relationships/image" Target="../media/image20.png"/><Relationship Id="rId41" Type="http://schemas.openxmlformats.org/officeDocument/2006/relationships/image" Target="../media/image41.png"/><Relationship Id="rId54" Type="http://schemas.openxmlformats.org/officeDocument/2006/relationships/image" Target="../media/image54.png"/><Relationship Id="rId62" Type="http://schemas.openxmlformats.org/officeDocument/2006/relationships/image" Target="../media/image62.png"/><Relationship Id="rId70" Type="http://schemas.openxmlformats.org/officeDocument/2006/relationships/image" Target="../media/image70.png"/><Relationship Id="rId75" Type="http://schemas.openxmlformats.org/officeDocument/2006/relationships/image" Target="../media/image75.png"/><Relationship Id="rId83" Type="http://schemas.openxmlformats.org/officeDocument/2006/relationships/image" Target="../media/image83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6.png"/><Relationship Id="rId15" Type="http://schemas.openxmlformats.org/officeDocument/2006/relationships/image" Target="../media/image15.png"/><Relationship Id="rId23" Type="http://schemas.openxmlformats.org/officeDocument/2006/relationships/image" Target="../media/image23.png"/><Relationship Id="rId28" Type="http://schemas.openxmlformats.org/officeDocument/2006/relationships/image" Target="../media/image28.png"/><Relationship Id="rId36" Type="http://schemas.openxmlformats.org/officeDocument/2006/relationships/image" Target="../media/image36.png"/><Relationship Id="rId49" Type="http://schemas.openxmlformats.org/officeDocument/2006/relationships/image" Target="../media/image49.png"/><Relationship Id="rId57" Type="http://schemas.openxmlformats.org/officeDocument/2006/relationships/image" Target="../media/image57.png"/><Relationship Id="rId10" Type="http://schemas.openxmlformats.org/officeDocument/2006/relationships/image" Target="../media/image10.png"/><Relationship Id="rId31" Type="http://schemas.openxmlformats.org/officeDocument/2006/relationships/image" Target="../media/image31.png"/><Relationship Id="rId44" Type="http://schemas.openxmlformats.org/officeDocument/2006/relationships/image" Target="../media/image44.png"/><Relationship Id="rId52" Type="http://schemas.openxmlformats.org/officeDocument/2006/relationships/image" Target="../media/image52.png"/><Relationship Id="rId60" Type="http://schemas.openxmlformats.org/officeDocument/2006/relationships/image" Target="../media/image60.png"/><Relationship Id="rId65" Type="http://schemas.openxmlformats.org/officeDocument/2006/relationships/image" Target="../media/image65.png"/><Relationship Id="rId73" Type="http://schemas.openxmlformats.org/officeDocument/2006/relationships/image" Target="../media/image73.png"/><Relationship Id="rId78" Type="http://schemas.openxmlformats.org/officeDocument/2006/relationships/image" Target="../media/image78.png"/><Relationship Id="rId81" Type="http://schemas.openxmlformats.org/officeDocument/2006/relationships/image" Target="../media/image81.png"/><Relationship Id="rId86" Type="http://schemas.openxmlformats.org/officeDocument/2006/relationships/image" Target="../media/image86.png"/></Relationships>
</file>

<file path=ppt/slides/_rels/slide10.xml.rels><?xml version="1.0" encoding="UTF-8" standalone="yes"?>
<Relationships xmlns="http://schemas.openxmlformats.org/package/2006/relationships"><Relationship Id="rId13" Type="http://schemas.openxmlformats.org/officeDocument/2006/relationships/image" Target="../media/image20.png"/><Relationship Id="rId18" Type="http://schemas.openxmlformats.org/officeDocument/2006/relationships/image" Target="../media/image26.png"/><Relationship Id="rId26" Type="http://schemas.openxmlformats.org/officeDocument/2006/relationships/image" Target="../media/image44.png"/><Relationship Id="rId39" Type="http://schemas.openxmlformats.org/officeDocument/2006/relationships/image" Target="../media/image65.png"/><Relationship Id="rId21" Type="http://schemas.openxmlformats.org/officeDocument/2006/relationships/image" Target="../media/image89.png"/><Relationship Id="rId34" Type="http://schemas.openxmlformats.org/officeDocument/2006/relationships/image" Target="../media/image52.png"/><Relationship Id="rId42" Type="http://schemas.openxmlformats.org/officeDocument/2006/relationships/image" Target="../media/image70.png"/><Relationship Id="rId47" Type="http://schemas.openxmlformats.org/officeDocument/2006/relationships/image" Target="../media/image78.png"/><Relationship Id="rId50" Type="http://schemas.openxmlformats.org/officeDocument/2006/relationships/image" Target="../media/image31.png"/><Relationship Id="rId55" Type="http://schemas.openxmlformats.org/officeDocument/2006/relationships/image" Target="../media/image27.png"/><Relationship Id="rId63" Type="http://schemas.openxmlformats.org/officeDocument/2006/relationships/image" Target="../media/image71.png"/><Relationship Id="rId68" Type="http://schemas.openxmlformats.org/officeDocument/2006/relationships/image" Target="../media/image39.png"/><Relationship Id="rId76" Type="http://schemas.openxmlformats.org/officeDocument/2006/relationships/image" Target="../media/image56.png"/><Relationship Id="rId84" Type="http://schemas.openxmlformats.org/officeDocument/2006/relationships/image" Target="../media/image72.png"/><Relationship Id="rId7" Type="http://schemas.openxmlformats.org/officeDocument/2006/relationships/image" Target="../media/image13.png"/><Relationship Id="rId71" Type="http://schemas.openxmlformats.org/officeDocument/2006/relationships/image" Target="../media/image60.png"/><Relationship Id="rId2" Type="http://schemas.openxmlformats.org/officeDocument/2006/relationships/image" Target="../media/image6.png"/><Relationship Id="rId16" Type="http://schemas.openxmlformats.org/officeDocument/2006/relationships/image" Target="../media/image24.png"/><Relationship Id="rId29" Type="http://schemas.openxmlformats.org/officeDocument/2006/relationships/image" Target="../media/image47.png"/><Relationship Id="rId11" Type="http://schemas.openxmlformats.org/officeDocument/2006/relationships/image" Target="../media/image18.png"/><Relationship Id="rId24" Type="http://schemas.openxmlformats.org/officeDocument/2006/relationships/image" Target="../media/image42.png"/><Relationship Id="rId32" Type="http://schemas.openxmlformats.org/officeDocument/2006/relationships/image" Target="../media/image50.png"/><Relationship Id="rId37" Type="http://schemas.openxmlformats.org/officeDocument/2006/relationships/image" Target="../media/image62.png"/><Relationship Id="rId40" Type="http://schemas.openxmlformats.org/officeDocument/2006/relationships/image" Target="../media/image68.png"/><Relationship Id="rId45" Type="http://schemas.openxmlformats.org/officeDocument/2006/relationships/image" Target="../media/image76.png"/><Relationship Id="rId53" Type="http://schemas.openxmlformats.org/officeDocument/2006/relationships/image" Target="../media/image2.png"/><Relationship Id="rId58" Type="http://schemas.openxmlformats.org/officeDocument/2006/relationships/image" Target="../media/image17.png"/><Relationship Id="rId66" Type="http://schemas.openxmlformats.org/officeDocument/2006/relationships/image" Target="../media/image73.png"/><Relationship Id="rId74" Type="http://schemas.openxmlformats.org/officeDocument/2006/relationships/image" Target="../media/image84.png"/><Relationship Id="rId79" Type="http://schemas.openxmlformats.org/officeDocument/2006/relationships/image" Target="../media/image36.png"/><Relationship Id="rId87" Type="http://schemas.openxmlformats.org/officeDocument/2006/relationships/image" Target="../media/image86.png"/><Relationship Id="rId5" Type="http://schemas.openxmlformats.org/officeDocument/2006/relationships/image" Target="../media/image10.png"/><Relationship Id="rId61" Type="http://schemas.openxmlformats.org/officeDocument/2006/relationships/image" Target="../media/image21.png"/><Relationship Id="rId82" Type="http://schemas.openxmlformats.org/officeDocument/2006/relationships/image" Target="../media/image64.png"/><Relationship Id="rId19" Type="http://schemas.openxmlformats.org/officeDocument/2006/relationships/image" Target="../media/image30.png"/><Relationship Id="rId4" Type="http://schemas.openxmlformats.org/officeDocument/2006/relationships/image" Target="../media/image9.png"/><Relationship Id="rId9" Type="http://schemas.openxmlformats.org/officeDocument/2006/relationships/image" Target="../media/image15.png"/><Relationship Id="rId14" Type="http://schemas.openxmlformats.org/officeDocument/2006/relationships/image" Target="../media/image22.png"/><Relationship Id="rId22" Type="http://schemas.openxmlformats.org/officeDocument/2006/relationships/image" Target="../media/image37.png"/><Relationship Id="rId27" Type="http://schemas.openxmlformats.org/officeDocument/2006/relationships/image" Target="../media/image45.png"/><Relationship Id="rId30" Type="http://schemas.openxmlformats.org/officeDocument/2006/relationships/image" Target="../media/image48.png"/><Relationship Id="rId35" Type="http://schemas.openxmlformats.org/officeDocument/2006/relationships/image" Target="../media/image55.png"/><Relationship Id="rId43" Type="http://schemas.openxmlformats.org/officeDocument/2006/relationships/image" Target="../media/image74.png"/><Relationship Id="rId48" Type="http://schemas.openxmlformats.org/officeDocument/2006/relationships/image" Target="../media/image33.png"/><Relationship Id="rId56" Type="http://schemas.openxmlformats.org/officeDocument/2006/relationships/image" Target="../media/image57.png"/><Relationship Id="rId64" Type="http://schemas.openxmlformats.org/officeDocument/2006/relationships/image" Target="../media/image5.png"/><Relationship Id="rId69" Type="http://schemas.openxmlformats.org/officeDocument/2006/relationships/image" Target="../media/image61.png"/><Relationship Id="rId77" Type="http://schemas.openxmlformats.org/officeDocument/2006/relationships/image" Target="../media/image79.png"/><Relationship Id="rId8" Type="http://schemas.openxmlformats.org/officeDocument/2006/relationships/image" Target="../media/image14.png"/><Relationship Id="rId51" Type="http://schemas.openxmlformats.org/officeDocument/2006/relationships/image" Target="../media/image66.png"/><Relationship Id="rId72" Type="http://schemas.openxmlformats.org/officeDocument/2006/relationships/image" Target="../media/image53.png"/><Relationship Id="rId80" Type="http://schemas.openxmlformats.org/officeDocument/2006/relationships/image" Target="../media/image82.png"/><Relationship Id="rId85" Type="http://schemas.openxmlformats.org/officeDocument/2006/relationships/image" Target="../media/image80.png"/><Relationship Id="rId3" Type="http://schemas.openxmlformats.org/officeDocument/2006/relationships/image" Target="../media/image8.png"/><Relationship Id="rId12" Type="http://schemas.openxmlformats.org/officeDocument/2006/relationships/image" Target="../media/image19.png"/><Relationship Id="rId17" Type="http://schemas.openxmlformats.org/officeDocument/2006/relationships/image" Target="../media/image25.png"/><Relationship Id="rId25" Type="http://schemas.openxmlformats.org/officeDocument/2006/relationships/image" Target="../media/image43.png"/><Relationship Id="rId33" Type="http://schemas.openxmlformats.org/officeDocument/2006/relationships/image" Target="../media/image51.png"/><Relationship Id="rId38" Type="http://schemas.openxmlformats.org/officeDocument/2006/relationships/image" Target="../media/image63.png"/><Relationship Id="rId46" Type="http://schemas.openxmlformats.org/officeDocument/2006/relationships/image" Target="../media/image124.png"/><Relationship Id="rId59" Type="http://schemas.openxmlformats.org/officeDocument/2006/relationships/image" Target="../media/image29.png"/><Relationship Id="rId67" Type="http://schemas.openxmlformats.org/officeDocument/2006/relationships/image" Target="../media/image81.png"/><Relationship Id="rId20" Type="http://schemas.openxmlformats.org/officeDocument/2006/relationships/image" Target="../media/image34.png"/><Relationship Id="rId41" Type="http://schemas.openxmlformats.org/officeDocument/2006/relationships/image" Target="../media/image69.png"/><Relationship Id="rId54" Type="http://schemas.openxmlformats.org/officeDocument/2006/relationships/image" Target="../media/image3.png"/><Relationship Id="rId62" Type="http://schemas.openxmlformats.org/officeDocument/2006/relationships/image" Target="../media/image28.png"/><Relationship Id="rId70" Type="http://schemas.openxmlformats.org/officeDocument/2006/relationships/image" Target="../media/image41.png"/><Relationship Id="rId75" Type="http://schemas.openxmlformats.org/officeDocument/2006/relationships/image" Target="../media/image54.png"/><Relationship Id="rId83" Type="http://schemas.openxmlformats.org/officeDocument/2006/relationships/image" Target="../media/image11.png"/><Relationship Id="rId1" Type="http://schemas.openxmlformats.org/officeDocument/2006/relationships/slideLayout" Target="../slideLayouts/slideLayout13.xml"/><Relationship Id="rId6" Type="http://schemas.openxmlformats.org/officeDocument/2006/relationships/image" Target="../media/image12.png"/><Relationship Id="rId15" Type="http://schemas.openxmlformats.org/officeDocument/2006/relationships/image" Target="../media/image23.png"/><Relationship Id="rId23" Type="http://schemas.openxmlformats.org/officeDocument/2006/relationships/image" Target="../media/image40.png"/><Relationship Id="rId28" Type="http://schemas.openxmlformats.org/officeDocument/2006/relationships/image" Target="../media/image46.png"/><Relationship Id="rId36" Type="http://schemas.openxmlformats.org/officeDocument/2006/relationships/image" Target="../media/image58.png"/><Relationship Id="rId49" Type="http://schemas.openxmlformats.org/officeDocument/2006/relationships/image" Target="../media/image4.png"/><Relationship Id="rId57" Type="http://schemas.openxmlformats.org/officeDocument/2006/relationships/image" Target="../media/image32.png"/><Relationship Id="rId10" Type="http://schemas.openxmlformats.org/officeDocument/2006/relationships/image" Target="../media/image123.png"/><Relationship Id="rId31" Type="http://schemas.openxmlformats.org/officeDocument/2006/relationships/image" Target="../media/image49.png"/><Relationship Id="rId44" Type="http://schemas.openxmlformats.org/officeDocument/2006/relationships/image" Target="../media/image75.png"/><Relationship Id="rId52" Type="http://schemas.openxmlformats.org/officeDocument/2006/relationships/image" Target="../media/image7.png"/><Relationship Id="rId60" Type="http://schemas.openxmlformats.org/officeDocument/2006/relationships/image" Target="../media/image59.png"/><Relationship Id="rId65" Type="http://schemas.openxmlformats.org/officeDocument/2006/relationships/image" Target="../media/image87.png"/><Relationship Id="rId73" Type="http://schemas.openxmlformats.org/officeDocument/2006/relationships/image" Target="../media/image83.png"/><Relationship Id="rId78" Type="http://schemas.openxmlformats.org/officeDocument/2006/relationships/image" Target="../media/image67.png"/><Relationship Id="rId81" Type="http://schemas.openxmlformats.org/officeDocument/2006/relationships/image" Target="../media/image38.png"/><Relationship Id="rId86" Type="http://schemas.openxmlformats.org/officeDocument/2006/relationships/image" Target="../media/image85.png"/></Relationships>
</file>

<file path=ppt/slides/_rels/slide11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png"/><Relationship Id="rId3" Type="http://schemas.openxmlformats.org/officeDocument/2006/relationships/image" Target="../media/image4.png"/><Relationship Id="rId7" Type="http://schemas.openxmlformats.org/officeDocument/2006/relationships/image" Target="../media/image12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0.png"/><Relationship Id="rId5" Type="http://schemas.openxmlformats.org/officeDocument/2006/relationships/image" Target="../media/image6.png"/><Relationship Id="rId4" Type="http://schemas.openxmlformats.org/officeDocument/2006/relationships/image" Target="../media/image2.png"/><Relationship Id="rId9" Type="http://schemas.openxmlformats.org/officeDocument/2006/relationships/image" Target="../media/image20.png"/></Relationships>
</file>

<file path=ppt/slides/_rels/slide12.xml.rels><?xml version="1.0" encoding="UTF-8" standalone="yes"?>
<Relationships xmlns="http://schemas.openxmlformats.org/package/2006/relationships"><Relationship Id="rId8" Type="http://schemas.openxmlformats.org/officeDocument/2006/relationships/image" Target="../media/image4.png"/><Relationship Id="rId3" Type="http://schemas.openxmlformats.org/officeDocument/2006/relationships/image" Target="../media/image45.png"/><Relationship Id="rId7" Type="http://schemas.openxmlformats.org/officeDocument/2006/relationships/image" Target="../media/image13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3.png"/><Relationship Id="rId5" Type="http://schemas.openxmlformats.org/officeDocument/2006/relationships/image" Target="../media/image23.png"/><Relationship Id="rId4" Type="http://schemas.openxmlformats.org/officeDocument/2006/relationships/image" Target="../media/image12.png"/><Relationship Id="rId9" Type="http://schemas.openxmlformats.org/officeDocument/2006/relationships/image" Target="../media/image35.png"/></Relationships>
</file>

<file path=ppt/slides/_rels/slide13.xml.rels><?xml version="1.0" encoding="UTF-8" standalone="yes"?>
<Relationships xmlns="http://schemas.openxmlformats.org/package/2006/relationships"><Relationship Id="rId8" Type="http://schemas.openxmlformats.org/officeDocument/2006/relationships/image" Target="../media/image81.png"/><Relationship Id="rId3" Type="http://schemas.openxmlformats.org/officeDocument/2006/relationships/image" Target="../media/image127.png"/><Relationship Id="rId7" Type="http://schemas.openxmlformats.org/officeDocument/2006/relationships/image" Target="../media/image130.png"/><Relationship Id="rId2" Type="http://schemas.openxmlformats.org/officeDocument/2006/relationships/image" Target="../media/image126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82.png"/><Relationship Id="rId5" Type="http://schemas.openxmlformats.org/officeDocument/2006/relationships/image" Target="../media/image129.png"/><Relationship Id="rId4" Type="http://schemas.openxmlformats.org/officeDocument/2006/relationships/image" Target="../media/image128.png"/><Relationship Id="rId9" Type="http://schemas.openxmlformats.org/officeDocument/2006/relationships/image" Target="../media/image83.png"/></Relationships>
</file>

<file path=ppt/slides/_rels/slide14.xml.rels><?xml version="1.0" encoding="UTF-8" standalone="yes"?>
<Relationships xmlns="http://schemas.openxmlformats.org/package/2006/relationships"><Relationship Id="rId8" Type="http://schemas.openxmlformats.org/officeDocument/2006/relationships/image" Target="../media/image64.png"/><Relationship Id="rId3" Type="http://schemas.openxmlformats.org/officeDocument/2006/relationships/image" Target="../media/image128.png"/><Relationship Id="rId7" Type="http://schemas.openxmlformats.org/officeDocument/2006/relationships/image" Target="../media/image11.png"/><Relationship Id="rId2" Type="http://schemas.openxmlformats.org/officeDocument/2006/relationships/image" Target="../media/image126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72.png"/><Relationship Id="rId5" Type="http://schemas.openxmlformats.org/officeDocument/2006/relationships/image" Target="../media/image80.png"/><Relationship Id="rId4" Type="http://schemas.openxmlformats.org/officeDocument/2006/relationships/image" Target="../media/image63.png"/><Relationship Id="rId9" Type="http://schemas.openxmlformats.org/officeDocument/2006/relationships/image" Target="../media/image38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1200150" y="1238491"/>
            <a:ext cx="10544175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altLang="ru-RU" sz="3600" b="1" dirty="0">
                <a:solidFill>
                  <a:srgbClr val="376092"/>
                </a:solidFill>
                <a:latin typeface="Arial" pitchFamily="34" charset="0"/>
              </a:rPr>
              <a:t>Результаты </a:t>
            </a:r>
            <a:r>
              <a:rPr lang="ru-RU" altLang="ru-RU" sz="3600" b="1" dirty="0" smtClean="0">
                <a:solidFill>
                  <a:srgbClr val="376092"/>
                </a:solidFill>
                <a:latin typeface="Arial" pitchFamily="34" charset="0"/>
              </a:rPr>
              <a:t>размещения информации о государственных (муниципальных) учреждениях за 2016 год.</a:t>
            </a:r>
            <a:endParaRPr lang="ru-RU" sz="3600" b="1" dirty="0">
              <a:solidFill>
                <a:schemeClr val="tx2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96197162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D397DCB-2821-4486-AA53-086096FD989A}" type="slidenum">
              <a:rPr lang="ru-RU" altLang="ru-RU" smtClean="0"/>
              <a:pPr/>
              <a:t>2</a:t>
            </a:fld>
            <a:endParaRPr lang="ru-RU" altLang="ru-RU" dirty="0"/>
          </a:p>
        </p:txBody>
      </p:sp>
      <p:graphicFrame>
        <p:nvGraphicFramePr>
          <p:cNvPr id="9" name="Объект 8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145041678"/>
              </p:ext>
            </p:extLst>
          </p:nvPr>
        </p:nvGraphicFramePr>
        <p:xfrm>
          <a:off x="1162052" y="1028696"/>
          <a:ext cx="10744200" cy="5400681"/>
        </p:xfrm>
        <a:graphic>
          <a:graphicData uri="http://schemas.openxmlformats.org/drawingml/2006/table">
            <a:tbl>
              <a:tblPr bandRow="1"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tableStyleId>{5C22544A-7EE6-4342-B048-85BDC9FD1C3A}</a:tableStyleId>
              </a:tblPr>
              <a:tblGrid>
                <a:gridCol w="1343025"/>
                <a:gridCol w="1343025"/>
                <a:gridCol w="1343025"/>
                <a:gridCol w="1343025"/>
                <a:gridCol w="1343025"/>
                <a:gridCol w="1343025"/>
                <a:gridCol w="1343025"/>
                <a:gridCol w="1343025"/>
              </a:tblGrid>
              <a:tr h="490971">
                <a:tc>
                  <a:txBody>
                    <a:bodyPr/>
                    <a:lstStyle/>
                    <a:p>
                      <a:pPr marL="0" indent="0" algn="r" defTabSz="914400" rtl="0" eaLnBrk="1" fontAlgn="b" latinLnBrk="0" hangingPunct="1">
                        <a:lnSpc>
                          <a:spcPts val="1000"/>
                        </a:lnSpc>
                        <a:buFont typeface="+mj-lt"/>
                        <a:buNone/>
                      </a:pPr>
                      <a:r>
                        <a:rPr lang="ru-RU" sz="1100" b="1" i="0" u="none" strike="noStrike" kern="1200" dirty="0" smtClean="0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Garamond" panose="02020404030301010803" pitchFamily="18" charset="0"/>
                          <a:ea typeface="+mn-ea"/>
                          <a:cs typeface="+mn-cs"/>
                        </a:rPr>
                        <a:t>Курская </a:t>
                      </a:r>
                    </a:p>
                    <a:p>
                      <a:pPr marL="0" indent="0" algn="r" defTabSz="914400" rtl="0" eaLnBrk="1" fontAlgn="b" latinLnBrk="0" hangingPunct="1">
                        <a:lnSpc>
                          <a:spcPts val="1000"/>
                        </a:lnSpc>
                        <a:buFont typeface="+mj-lt"/>
                        <a:buNone/>
                      </a:pPr>
                      <a:r>
                        <a:rPr lang="ru-RU" sz="1100" b="1" i="0" u="none" strike="noStrike" kern="1200" dirty="0" smtClean="0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Garamond" panose="02020404030301010803" pitchFamily="18" charset="0"/>
                          <a:ea typeface="+mn-ea"/>
                          <a:cs typeface="+mn-cs"/>
                        </a:rPr>
                        <a:t>область</a:t>
                      </a:r>
                    </a:p>
                    <a:p>
                      <a:pPr marL="0" indent="0" algn="r" defTabSz="914400" rtl="0" eaLnBrk="1" fontAlgn="b" latinLnBrk="0" hangingPunct="1">
                        <a:lnSpc>
                          <a:spcPts val="1000"/>
                        </a:lnSpc>
                        <a:buFont typeface="+mj-lt"/>
                        <a:buNone/>
                      </a:pPr>
                      <a:r>
                        <a:rPr lang="ru-RU" sz="1100" b="1" i="0" u="none" strike="noStrike" kern="1200" dirty="0" smtClean="0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Garamond" panose="02020404030301010803" pitchFamily="18" charset="0"/>
                          <a:ea typeface="+mn-ea"/>
                          <a:cs typeface="+mn-cs"/>
                        </a:rPr>
                        <a:t>(99.02)</a:t>
                      </a:r>
                      <a:endParaRPr lang="ru-RU" sz="1100" b="1" i="0" u="none" strike="noStrike" kern="1200" dirty="0">
                        <a:solidFill>
                          <a:schemeClr val="tx2">
                            <a:lumMod val="75000"/>
                          </a:schemeClr>
                        </a:solidFill>
                        <a:effectLst/>
                        <a:latin typeface="Garamond" panose="02020404030301010803" pitchFamily="18" charset="0"/>
                        <a:ea typeface="+mn-ea"/>
                        <a:cs typeface="+mn-cs"/>
                      </a:endParaRPr>
                    </a:p>
                  </a:txBody>
                  <a:tcPr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cell3D prstMaterial="dkEdge">
                      <a:bevel h="50800" prst="divot"/>
                      <a:lightRig rig="flood" dir="t"/>
                    </a:cell3D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r" defTabSz="914400" rtl="0" eaLnBrk="1" fontAlgn="b" latinLnBrk="0" hangingPunct="1">
                        <a:lnSpc>
                          <a:spcPts val="1000"/>
                        </a:lnSpc>
                        <a:buFont typeface="+mj-lt"/>
                        <a:buNone/>
                      </a:pPr>
                      <a:r>
                        <a:rPr lang="ru-RU" sz="1100" b="1" i="0" u="none" strike="noStrike" kern="1200" dirty="0" smtClean="0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Garamond" panose="02020404030301010803" pitchFamily="18" charset="0"/>
                          <a:ea typeface="+mn-ea"/>
                          <a:cs typeface="+mn-cs"/>
                        </a:rPr>
                        <a:t>Оренбургская область</a:t>
                      </a:r>
                    </a:p>
                    <a:p>
                      <a:pPr marL="0" indent="0" algn="r" defTabSz="914400" rtl="0" eaLnBrk="1" fontAlgn="b" latinLnBrk="0" hangingPunct="1">
                        <a:lnSpc>
                          <a:spcPts val="1000"/>
                        </a:lnSpc>
                        <a:buFont typeface="+mj-lt"/>
                        <a:buNone/>
                      </a:pPr>
                      <a:r>
                        <a:rPr lang="ru-RU" sz="1100" b="1" i="0" u="none" strike="noStrike" kern="1200" dirty="0" smtClean="0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Garamond" panose="02020404030301010803" pitchFamily="18" charset="0"/>
                          <a:ea typeface="+mn-ea"/>
                          <a:cs typeface="+mn-cs"/>
                        </a:rPr>
                        <a:t>(97.85)</a:t>
                      </a:r>
                      <a:endParaRPr lang="ru-RU" sz="1100" b="1" i="0" u="none" strike="noStrike" kern="1200" dirty="0">
                        <a:solidFill>
                          <a:schemeClr val="tx2">
                            <a:lumMod val="75000"/>
                          </a:schemeClr>
                        </a:solidFill>
                        <a:effectLst/>
                        <a:latin typeface="Garamond" panose="02020404030301010803" pitchFamily="18" charset="0"/>
                        <a:ea typeface="+mn-ea"/>
                        <a:cs typeface="+mn-cs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cell3D prstMaterial="dkEdge">
                      <a:bevel h="50800" prst="divot"/>
                      <a:lightRig rig="flood" dir="t"/>
                    </a:cell3D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r" defTabSz="914400" rtl="0" eaLnBrk="1" fontAlgn="b" latinLnBrk="0" hangingPunct="1">
                        <a:lnSpc>
                          <a:spcPts val="1000"/>
                        </a:lnSpc>
                        <a:buFont typeface="+mj-lt"/>
                        <a:buNone/>
                      </a:pPr>
                      <a:r>
                        <a:rPr lang="ru-RU" sz="1100" b="1" i="0" u="none" strike="noStrike" kern="1200" dirty="0" smtClean="0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Garamond" panose="02020404030301010803" pitchFamily="18" charset="0"/>
                          <a:ea typeface="+mn-ea"/>
                          <a:cs typeface="+mn-cs"/>
                        </a:rPr>
                        <a:t>Красноярский край</a:t>
                      </a:r>
                    </a:p>
                    <a:p>
                      <a:pPr marL="0" indent="0" algn="r" defTabSz="914400" rtl="0" eaLnBrk="1" fontAlgn="b" latinLnBrk="0" hangingPunct="1">
                        <a:lnSpc>
                          <a:spcPts val="1000"/>
                        </a:lnSpc>
                        <a:buFont typeface="+mj-lt"/>
                        <a:buNone/>
                      </a:pPr>
                      <a:r>
                        <a:rPr lang="ru-RU" sz="1100" b="1" i="0" u="none" strike="noStrike" kern="1200" dirty="0" smtClean="0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Garamond" panose="02020404030301010803" pitchFamily="18" charset="0"/>
                          <a:ea typeface="+mn-ea"/>
                          <a:cs typeface="+mn-cs"/>
                        </a:rPr>
                        <a:t>(97.33)</a:t>
                      </a:r>
                      <a:endParaRPr lang="ru-RU" sz="1100" b="1" i="0" u="none" strike="noStrike" kern="1200" dirty="0">
                        <a:solidFill>
                          <a:schemeClr val="tx2">
                            <a:lumMod val="75000"/>
                          </a:schemeClr>
                        </a:solidFill>
                        <a:effectLst/>
                        <a:latin typeface="Garamond" panose="02020404030301010803" pitchFamily="18" charset="0"/>
                        <a:ea typeface="+mn-ea"/>
                        <a:cs typeface="+mn-cs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cell3D prstMaterial="dkEdge">
                      <a:bevel h="50800" prst="divot"/>
                      <a:lightRig rig="flood" dir="t"/>
                    </a:cell3D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r" defTabSz="914400" rtl="0" eaLnBrk="1" fontAlgn="b" latinLnBrk="0" hangingPunct="1">
                        <a:lnSpc>
                          <a:spcPts val="1000"/>
                        </a:lnSpc>
                        <a:buFont typeface="+mj-lt"/>
                        <a:buNone/>
                      </a:pPr>
                      <a:r>
                        <a:rPr lang="ru-RU" sz="1100" b="1" i="0" u="none" strike="noStrike" kern="1200" dirty="0" smtClean="0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Garamond" panose="02020404030301010803" pitchFamily="18" charset="0"/>
                          <a:ea typeface="+mn-ea"/>
                          <a:cs typeface="+mn-cs"/>
                        </a:rPr>
                        <a:t>Еврейская АО</a:t>
                      </a:r>
                    </a:p>
                    <a:p>
                      <a:pPr marL="0" indent="0" algn="r" defTabSz="914400" rtl="0" eaLnBrk="1" fontAlgn="b" latinLnBrk="0" hangingPunct="1">
                        <a:lnSpc>
                          <a:spcPts val="1000"/>
                        </a:lnSpc>
                        <a:buFont typeface="+mj-lt"/>
                        <a:buNone/>
                      </a:pPr>
                      <a:r>
                        <a:rPr lang="ru-RU" sz="1100" b="1" i="0" u="none" strike="noStrike" kern="1200" dirty="0" smtClean="0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Garamond" panose="02020404030301010803" pitchFamily="18" charset="0"/>
                          <a:ea typeface="+mn-ea"/>
                          <a:cs typeface="+mn-cs"/>
                        </a:rPr>
                        <a:t>(96.76)</a:t>
                      </a:r>
                      <a:endParaRPr lang="ru-RU" sz="1100" b="1" i="0" u="none" strike="noStrike" kern="1200" dirty="0">
                        <a:solidFill>
                          <a:schemeClr val="tx2">
                            <a:lumMod val="75000"/>
                          </a:schemeClr>
                        </a:solidFill>
                        <a:effectLst/>
                        <a:latin typeface="Garamond" panose="02020404030301010803" pitchFamily="18" charset="0"/>
                        <a:ea typeface="+mn-ea"/>
                        <a:cs typeface="+mn-cs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cell3D prstMaterial="dkEdge">
                      <a:bevel h="50800" prst="divot"/>
                      <a:lightRig rig="flood" dir="t"/>
                    </a:cell3D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r" defTabSz="914400" rtl="0" eaLnBrk="1" fontAlgn="b" latinLnBrk="0" hangingPunct="1">
                        <a:lnSpc>
                          <a:spcPts val="1000"/>
                        </a:lnSpc>
                        <a:buFont typeface="+mj-lt"/>
                        <a:buNone/>
                      </a:pPr>
                      <a:r>
                        <a:rPr lang="ru-RU" sz="1100" b="1" i="0" u="none" strike="noStrike" kern="1200" dirty="0" smtClean="0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Garamond" panose="02020404030301010803" pitchFamily="18" charset="0"/>
                          <a:ea typeface="+mn-ea"/>
                          <a:cs typeface="+mn-cs"/>
                        </a:rPr>
                        <a:t>Кировская </a:t>
                      </a:r>
                    </a:p>
                    <a:p>
                      <a:pPr marL="0" indent="0" algn="r" defTabSz="914400" rtl="0" eaLnBrk="1" fontAlgn="b" latinLnBrk="0" hangingPunct="1">
                        <a:lnSpc>
                          <a:spcPts val="1000"/>
                        </a:lnSpc>
                        <a:buFont typeface="+mj-lt"/>
                        <a:buNone/>
                      </a:pPr>
                      <a:r>
                        <a:rPr lang="ru-RU" sz="1100" b="1" i="0" u="none" strike="noStrike" kern="1200" dirty="0" smtClean="0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Garamond" panose="02020404030301010803" pitchFamily="18" charset="0"/>
                          <a:ea typeface="+mn-ea"/>
                          <a:cs typeface="+mn-cs"/>
                        </a:rPr>
                        <a:t>область</a:t>
                      </a:r>
                    </a:p>
                    <a:p>
                      <a:pPr marL="0" indent="0" algn="r" defTabSz="914400" rtl="0" eaLnBrk="1" fontAlgn="b" latinLnBrk="0" hangingPunct="1">
                        <a:lnSpc>
                          <a:spcPts val="1000"/>
                        </a:lnSpc>
                        <a:buFont typeface="+mj-lt"/>
                        <a:buNone/>
                      </a:pPr>
                      <a:r>
                        <a:rPr lang="ru-RU" sz="1100" b="1" i="0" u="none" strike="noStrike" kern="1200" dirty="0" smtClean="0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Garamond" panose="02020404030301010803" pitchFamily="18" charset="0"/>
                          <a:ea typeface="+mn-ea"/>
                          <a:cs typeface="+mn-cs"/>
                        </a:rPr>
                        <a:t>(96.23)</a:t>
                      </a:r>
                    </a:p>
                  </a:txBody>
                  <a:tcPr marL="90000" marR="90000" marT="46800" marB="4680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cell3D prstMaterial="dkEdge">
                      <a:bevel h="50800" prst="divot"/>
                      <a:lightRig rig="flood" dir="t"/>
                    </a:cell3D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r" defTabSz="914400" rtl="0" eaLnBrk="1" fontAlgn="b" latinLnBrk="0" hangingPunct="1">
                        <a:lnSpc>
                          <a:spcPts val="1000"/>
                        </a:lnSpc>
                        <a:buFont typeface="+mj-lt"/>
                        <a:buNone/>
                      </a:pPr>
                      <a:r>
                        <a:rPr lang="ru-RU" sz="1100" b="1" i="0" u="none" strike="noStrike" kern="1200" dirty="0" smtClean="0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Garamond" panose="02020404030301010803" pitchFamily="18" charset="0"/>
                          <a:ea typeface="+mn-ea"/>
                          <a:cs typeface="+mn-cs"/>
                        </a:rPr>
                        <a:t>Республика </a:t>
                      </a:r>
                    </a:p>
                    <a:p>
                      <a:pPr marL="0" indent="0" algn="r" defTabSz="914400" rtl="0" eaLnBrk="1" fontAlgn="b" latinLnBrk="0" hangingPunct="1">
                        <a:lnSpc>
                          <a:spcPts val="1000"/>
                        </a:lnSpc>
                        <a:buFont typeface="+mj-lt"/>
                        <a:buNone/>
                      </a:pPr>
                      <a:r>
                        <a:rPr lang="ru-RU" sz="1100" b="1" i="0" u="none" strike="noStrike" kern="1200" dirty="0" smtClean="0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Garamond" panose="02020404030301010803" pitchFamily="18" charset="0"/>
                          <a:ea typeface="+mn-ea"/>
                          <a:cs typeface="+mn-cs"/>
                        </a:rPr>
                        <a:t>Чечня</a:t>
                      </a:r>
                    </a:p>
                    <a:p>
                      <a:pPr marL="0" indent="0" algn="r" defTabSz="914400" rtl="0" eaLnBrk="1" fontAlgn="b" latinLnBrk="0" hangingPunct="1">
                        <a:lnSpc>
                          <a:spcPts val="1000"/>
                        </a:lnSpc>
                        <a:buFont typeface="+mj-lt"/>
                        <a:buNone/>
                      </a:pPr>
                      <a:r>
                        <a:rPr lang="ru-RU" sz="1100" b="1" i="0" u="none" strike="noStrike" kern="1200" dirty="0" smtClean="0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Garamond" panose="02020404030301010803" pitchFamily="18" charset="0"/>
                          <a:ea typeface="+mn-ea"/>
                          <a:cs typeface="+mn-cs"/>
                        </a:rPr>
                        <a:t>(95.50)</a:t>
                      </a:r>
                      <a:endParaRPr lang="ru-RU" sz="1100" b="1" i="0" u="none" strike="noStrike" kern="1200" dirty="0">
                        <a:solidFill>
                          <a:schemeClr val="tx2">
                            <a:lumMod val="75000"/>
                          </a:schemeClr>
                        </a:solidFill>
                        <a:effectLst/>
                        <a:latin typeface="Garamond" panose="02020404030301010803" pitchFamily="18" charset="0"/>
                        <a:ea typeface="+mn-ea"/>
                        <a:cs typeface="+mn-cs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cell3D prstMaterial="dkEdge">
                      <a:bevel h="50800" prst="divot"/>
                      <a:lightRig rig="flood" dir="t"/>
                    </a:cell3D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r" defTabSz="914400" rtl="0" eaLnBrk="1" fontAlgn="b" latinLnBrk="0" hangingPunct="1">
                        <a:lnSpc>
                          <a:spcPts val="1000"/>
                        </a:lnSpc>
                        <a:buFont typeface="+mj-lt"/>
                        <a:buNone/>
                      </a:pPr>
                      <a:r>
                        <a:rPr lang="ru-RU" sz="1100" b="1" i="0" u="none" strike="noStrike" kern="1200" dirty="0" smtClean="0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Garamond" panose="02020404030301010803" pitchFamily="18" charset="0"/>
                          <a:ea typeface="+mn-ea"/>
                          <a:cs typeface="+mn-cs"/>
                        </a:rPr>
                        <a:t>Тульская </a:t>
                      </a:r>
                    </a:p>
                    <a:p>
                      <a:pPr marL="0" indent="0" algn="r" defTabSz="914400" rtl="0" eaLnBrk="1" fontAlgn="b" latinLnBrk="0" hangingPunct="1">
                        <a:lnSpc>
                          <a:spcPts val="1000"/>
                        </a:lnSpc>
                        <a:buFont typeface="+mj-lt"/>
                        <a:buNone/>
                      </a:pPr>
                      <a:r>
                        <a:rPr lang="ru-RU" sz="1100" b="1" i="0" u="none" strike="noStrike" kern="1200" dirty="0" smtClean="0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Garamond" panose="02020404030301010803" pitchFamily="18" charset="0"/>
                          <a:ea typeface="+mn-ea"/>
                          <a:cs typeface="+mn-cs"/>
                        </a:rPr>
                        <a:t>область</a:t>
                      </a:r>
                    </a:p>
                    <a:p>
                      <a:pPr marL="0" indent="0" algn="r" defTabSz="914400" rtl="0" eaLnBrk="1" fontAlgn="b" latinLnBrk="0" hangingPunct="1">
                        <a:lnSpc>
                          <a:spcPts val="1000"/>
                        </a:lnSpc>
                        <a:buFont typeface="+mj-lt"/>
                        <a:buNone/>
                      </a:pPr>
                      <a:r>
                        <a:rPr lang="ru-RU" sz="1100" b="1" i="0" u="none" strike="noStrike" kern="1200" dirty="0" smtClean="0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Garamond" panose="02020404030301010803" pitchFamily="18" charset="0"/>
                          <a:ea typeface="+mn-ea"/>
                          <a:cs typeface="+mn-cs"/>
                        </a:rPr>
                        <a:t>(94.89)</a:t>
                      </a:r>
                      <a:endParaRPr lang="ru-RU" sz="1100" b="1" i="0" u="none" strike="noStrike" kern="1200" dirty="0">
                        <a:solidFill>
                          <a:schemeClr val="tx2">
                            <a:lumMod val="75000"/>
                          </a:schemeClr>
                        </a:solidFill>
                        <a:effectLst/>
                        <a:latin typeface="Garamond" panose="02020404030301010803" pitchFamily="18" charset="0"/>
                        <a:ea typeface="+mn-ea"/>
                        <a:cs typeface="+mn-cs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cell3D prstMaterial="dkEdge">
                      <a:bevel h="50800" prst="divot"/>
                      <a:lightRig rig="flood" dir="t"/>
                    </a:cell3D>
                    <a:solidFill>
                      <a:srgbClr val="C2E49C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r" defTabSz="914400" rtl="0" eaLnBrk="1" fontAlgn="b" latinLnBrk="0" hangingPunct="1">
                        <a:lnSpc>
                          <a:spcPts val="1000"/>
                        </a:lnSpc>
                        <a:buFont typeface="+mj-lt"/>
                        <a:buNone/>
                      </a:pPr>
                      <a:r>
                        <a:rPr lang="ru-RU" sz="1100" b="1" i="0" u="none" strike="noStrike" kern="1200" dirty="0" smtClean="0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Garamond" panose="02020404030301010803" pitchFamily="18" charset="0"/>
                          <a:ea typeface="+mn-ea"/>
                          <a:cs typeface="+mn-cs"/>
                        </a:rPr>
                        <a:t>Республика Бурятия</a:t>
                      </a:r>
                    </a:p>
                    <a:p>
                      <a:pPr marL="0" indent="0" algn="r" defTabSz="914400" rtl="0" eaLnBrk="1" fontAlgn="b" latinLnBrk="0" hangingPunct="1">
                        <a:lnSpc>
                          <a:spcPts val="1000"/>
                        </a:lnSpc>
                        <a:buFont typeface="+mj-lt"/>
                        <a:buNone/>
                      </a:pPr>
                      <a:r>
                        <a:rPr lang="ru-RU" sz="1100" b="1" i="0" u="none" strike="noStrike" kern="1200" dirty="0" smtClean="0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Garamond" panose="02020404030301010803" pitchFamily="18" charset="0"/>
                          <a:ea typeface="+mn-ea"/>
                          <a:cs typeface="+mn-cs"/>
                        </a:rPr>
                        <a:t>(93.33)</a:t>
                      </a:r>
                      <a:endParaRPr lang="ru-RU" sz="1100" b="1" i="0" u="none" strike="noStrike" kern="1200" dirty="0">
                        <a:solidFill>
                          <a:schemeClr val="tx2">
                            <a:lumMod val="75000"/>
                          </a:schemeClr>
                        </a:solidFill>
                        <a:effectLst/>
                        <a:latin typeface="Garamond" panose="02020404030301010803" pitchFamily="18" charset="0"/>
                        <a:ea typeface="+mn-ea"/>
                        <a:cs typeface="+mn-cs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cell3D prstMaterial="dkEdge">
                      <a:bevel h="50800" prst="divot"/>
                      <a:lightRig rig="flood" dir="t"/>
                    </a:cell3D>
                    <a:solidFill>
                      <a:srgbClr val="C2E49C"/>
                    </a:solidFill>
                  </a:tcPr>
                </a:tc>
              </a:tr>
              <a:tr h="490971">
                <a:tc>
                  <a:txBody>
                    <a:bodyPr/>
                    <a:lstStyle/>
                    <a:p>
                      <a:pPr marL="0" indent="0" algn="r" defTabSz="914400" rtl="0" eaLnBrk="1" fontAlgn="b" latinLnBrk="0" hangingPunct="1">
                        <a:lnSpc>
                          <a:spcPts val="1000"/>
                        </a:lnSpc>
                        <a:buFont typeface="+mj-lt"/>
                        <a:buNone/>
                      </a:pPr>
                      <a:r>
                        <a:rPr lang="ru-RU" sz="1100" b="1" i="0" u="none" strike="noStrike" kern="1200" dirty="0" smtClean="0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Garamond" panose="02020404030301010803" pitchFamily="18" charset="0"/>
                          <a:ea typeface="+mn-ea"/>
                          <a:cs typeface="+mn-cs"/>
                        </a:rPr>
                        <a:t>Республика Татарстан</a:t>
                      </a:r>
                    </a:p>
                    <a:p>
                      <a:pPr marL="0" indent="0" algn="r" defTabSz="914400" rtl="0" eaLnBrk="1" fontAlgn="b" latinLnBrk="0" hangingPunct="1">
                        <a:lnSpc>
                          <a:spcPts val="1000"/>
                        </a:lnSpc>
                        <a:buFont typeface="+mj-lt"/>
                        <a:buNone/>
                      </a:pPr>
                      <a:r>
                        <a:rPr lang="ru-RU" sz="1100" b="1" i="0" u="none" strike="noStrike" kern="1200" dirty="0" smtClean="0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Garamond" panose="02020404030301010803" pitchFamily="18" charset="0"/>
                          <a:ea typeface="+mn-ea"/>
                          <a:cs typeface="+mn-cs"/>
                        </a:rPr>
                        <a:t>(98.69)</a:t>
                      </a:r>
                      <a:endParaRPr lang="ru-RU" sz="1100" b="1" i="0" u="none" strike="noStrike" kern="1200" dirty="0">
                        <a:solidFill>
                          <a:schemeClr val="tx2">
                            <a:lumMod val="75000"/>
                          </a:schemeClr>
                        </a:solidFill>
                        <a:effectLst/>
                        <a:latin typeface="Garamond" panose="02020404030301010803" pitchFamily="18" charset="0"/>
                        <a:ea typeface="+mn-ea"/>
                        <a:cs typeface="+mn-cs"/>
                      </a:endParaRPr>
                    </a:p>
                  </a:txBody>
                  <a:tcPr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cell3D prstMaterial="dkEdge">
                      <a:bevel h="50800" prst="divot"/>
                      <a:lightRig rig="flood" dir="t"/>
                    </a:cell3D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r" defTabSz="914400" rtl="0" eaLnBrk="1" fontAlgn="b" latinLnBrk="0" hangingPunct="1">
                        <a:lnSpc>
                          <a:spcPts val="1000"/>
                        </a:lnSpc>
                        <a:buFont typeface="+mj-lt"/>
                        <a:buNone/>
                      </a:pPr>
                      <a:r>
                        <a:rPr lang="ru-RU" sz="1100" b="1" i="0" u="none" strike="noStrike" kern="1200" dirty="0" smtClean="0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Garamond" panose="02020404030301010803" pitchFamily="18" charset="0"/>
                          <a:ea typeface="+mn-ea"/>
                          <a:cs typeface="+mn-cs"/>
                        </a:rPr>
                        <a:t>Омская </a:t>
                      </a:r>
                    </a:p>
                    <a:p>
                      <a:pPr marL="0" indent="0" algn="r" defTabSz="914400" rtl="0" eaLnBrk="1" fontAlgn="b" latinLnBrk="0" hangingPunct="1">
                        <a:lnSpc>
                          <a:spcPts val="1000"/>
                        </a:lnSpc>
                        <a:buFont typeface="+mj-lt"/>
                        <a:buNone/>
                      </a:pPr>
                      <a:r>
                        <a:rPr lang="ru-RU" sz="1100" b="1" i="0" u="none" strike="noStrike" kern="1200" dirty="0" smtClean="0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Garamond" panose="02020404030301010803" pitchFamily="18" charset="0"/>
                          <a:ea typeface="+mn-ea"/>
                          <a:cs typeface="+mn-cs"/>
                        </a:rPr>
                        <a:t>область</a:t>
                      </a:r>
                    </a:p>
                    <a:p>
                      <a:pPr marL="0" indent="0" algn="r" defTabSz="914400" rtl="0" eaLnBrk="1" fontAlgn="b" latinLnBrk="0" hangingPunct="1">
                        <a:lnSpc>
                          <a:spcPts val="1000"/>
                        </a:lnSpc>
                        <a:buFont typeface="+mj-lt"/>
                        <a:buNone/>
                      </a:pPr>
                      <a:r>
                        <a:rPr lang="ru-RU" sz="1100" b="1" i="0" u="none" strike="noStrike" kern="1200" dirty="0" smtClean="0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Garamond" panose="02020404030301010803" pitchFamily="18" charset="0"/>
                          <a:ea typeface="+mn-ea"/>
                          <a:cs typeface="+mn-cs"/>
                        </a:rPr>
                        <a:t>(97.78)</a:t>
                      </a:r>
                      <a:endParaRPr lang="ru-RU" sz="1100" b="1" i="0" u="none" strike="noStrike" kern="1200" dirty="0">
                        <a:solidFill>
                          <a:schemeClr val="tx2">
                            <a:lumMod val="75000"/>
                          </a:schemeClr>
                        </a:solidFill>
                        <a:effectLst/>
                        <a:latin typeface="Garamond" panose="02020404030301010803" pitchFamily="18" charset="0"/>
                        <a:ea typeface="+mn-ea"/>
                        <a:cs typeface="+mn-cs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cell3D prstMaterial="dkEdge">
                      <a:bevel h="50800" prst="divot"/>
                      <a:lightRig rig="flood" dir="t"/>
                    </a:cell3D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r" defTabSz="914400" rtl="0" eaLnBrk="1" fontAlgn="b" latinLnBrk="0" hangingPunct="1">
                        <a:lnSpc>
                          <a:spcPts val="1000"/>
                        </a:lnSpc>
                        <a:buFont typeface="+mj-lt"/>
                        <a:buNone/>
                      </a:pPr>
                      <a:r>
                        <a:rPr lang="ru-RU" sz="1100" b="1" i="0" u="none" strike="noStrike" kern="1200" dirty="0" smtClean="0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Garamond" panose="02020404030301010803" pitchFamily="18" charset="0"/>
                          <a:ea typeface="+mn-ea"/>
                          <a:cs typeface="+mn-cs"/>
                        </a:rPr>
                        <a:t>Ярославская область</a:t>
                      </a:r>
                    </a:p>
                    <a:p>
                      <a:pPr marL="0" indent="0" algn="r" defTabSz="914400" rtl="0" eaLnBrk="1" fontAlgn="b" latinLnBrk="0" hangingPunct="1">
                        <a:lnSpc>
                          <a:spcPts val="1000"/>
                        </a:lnSpc>
                        <a:buFont typeface="+mj-lt"/>
                        <a:buNone/>
                      </a:pPr>
                      <a:r>
                        <a:rPr lang="ru-RU" sz="1100" b="1" i="0" u="none" strike="noStrike" kern="1200" dirty="0" smtClean="0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Garamond" panose="02020404030301010803" pitchFamily="18" charset="0"/>
                          <a:ea typeface="+mn-ea"/>
                          <a:cs typeface="+mn-cs"/>
                        </a:rPr>
                        <a:t>(97.28)</a:t>
                      </a:r>
                      <a:endParaRPr lang="ru-RU" sz="1100" b="1" i="0" u="none" strike="noStrike" kern="1200" dirty="0">
                        <a:solidFill>
                          <a:schemeClr val="tx2">
                            <a:lumMod val="75000"/>
                          </a:schemeClr>
                        </a:solidFill>
                        <a:effectLst/>
                        <a:latin typeface="Garamond" panose="02020404030301010803" pitchFamily="18" charset="0"/>
                        <a:ea typeface="+mn-ea"/>
                        <a:cs typeface="+mn-cs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cell3D prstMaterial="dkEdge">
                      <a:bevel h="50800" prst="divot"/>
                      <a:lightRig rig="flood" dir="t"/>
                    </a:cell3D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r" defTabSz="914400" rtl="0" eaLnBrk="1" fontAlgn="b" latinLnBrk="0" hangingPunct="1">
                        <a:lnSpc>
                          <a:spcPts val="1000"/>
                        </a:lnSpc>
                        <a:buFont typeface="+mj-lt"/>
                        <a:buNone/>
                      </a:pPr>
                      <a:r>
                        <a:rPr lang="ru-RU" sz="1100" b="1" i="0" u="none" strike="noStrike" kern="1200" dirty="0" smtClean="0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Garamond" panose="02020404030301010803" pitchFamily="18" charset="0"/>
                          <a:ea typeface="+mn-ea"/>
                          <a:cs typeface="+mn-cs"/>
                        </a:rPr>
                        <a:t>Республика Мордовия</a:t>
                      </a:r>
                    </a:p>
                    <a:p>
                      <a:pPr marL="0" indent="0" algn="r" defTabSz="914400" rtl="0" eaLnBrk="1" fontAlgn="b" latinLnBrk="0" hangingPunct="1">
                        <a:lnSpc>
                          <a:spcPts val="1000"/>
                        </a:lnSpc>
                        <a:buFont typeface="+mj-lt"/>
                        <a:buNone/>
                      </a:pPr>
                      <a:r>
                        <a:rPr lang="ru-RU" sz="1100" b="1" i="0" u="none" strike="noStrike" kern="1200" dirty="0" smtClean="0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Garamond" panose="02020404030301010803" pitchFamily="18" charset="0"/>
                          <a:ea typeface="+mn-ea"/>
                          <a:cs typeface="+mn-cs"/>
                        </a:rPr>
                        <a:t>(96.62)</a:t>
                      </a:r>
                      <a:endParaRPr lang="ru-RU" sz="1100" b="1" i="0" u="none" strike="noStrike" kern="1200" dirty="0">
                        <a:solidFill>
                          <a:schemeClr val="tx2">
                            <a:lumMod val="75000"/>
                          </a:schemeClr>
                        </a:solidFill>
                        <a:effectLst/>
                        <a:latin typeface="Garamond" panose="02020404030301010803" pitchFamily="18" charset="0"/>
                        <a:ea typeface="+mn-ea"/>
                        <a:cs typeface="+mn-cs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cell3D prstMaterial="dkEdge">
                      <a:bevel h="50800" prst="divot"/>
                      <a:lightRig rig="flood" dir="t"/>
                    </a:cell3D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r" defTabSz="914400" rtl="0" eaLnBrk="1" fontAlgn="b" latinLnBrk="0" hangingPunct="1">
                        <a:lnSpc>
                          <a:spcPts val="1000"/>
                        </a:lnSpc>
                        <a:buFont typeface="+mj-lt"/>
                        <a:buNone/>
                      </a:pPr>
                      <a:r>
                        <a:rPr lang="ru-RU" sz="1100" b="1" i="0" u="none" strike="noStrike" kern="1200" dirty="0" smtClean="0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Garamond" panose="02020404030301010803" pitchFamily="18" charset="0"/>
                          <a:ea typeface="+mn-ea"/>
                          <a:cs typeface="+mn-cs"/>
                        </a:rPr>
                        <a:t>Ставропольский край</a:t>
                      </a:r>
                    </a:p>
                    <a:p>
                      <a:pPr marL="0" indent="0" algn="r" defTabSz="914400" rtl="0" eaLnBrk="1" fontAlgn="b" latinLnBrk="0" hangingPunct="1">
                        <a:lnSpc>
                          <a:spcPts val="1000"/>
                        </a:lnSpc>
                        <a:buFont typeface="+mj-lt"/>
                        <a:buNone/>
                      </a:pPr>
                      <a:r>
                        <a:rPr lang="ru-RU" sz="1100" b="1" i="0" u="none" strike="noStrike" kern="1200" dirty="0" smtClean="0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Garamond" panose="02020404030301010803" pitchFamily="18" charset="0"/>
                          <a:ea typeface="+mn-ea"/>
                          <a:cs typeface="+mn-cs"/>
                        </a:rPr>
                        <a:t>(96.18)</a:t>
                      </a:r>
                    </a:p>
                  </a:txBody>
                  <a:tcPr marL="90000" marR="90000" marT="46800" marB="4680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cell3D prstMaterial="dkEdge">
                      <a:bevel h="50800" prst="divot"/>
                      <a:lightRig rig="flood" dir="t"/>
                    </a:cell3D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r" defTabSz="914400" rtl="0" eaLnBrk="1" fontAlgn="b" latinLnBrk="0" hangingPunct="1">
                        <a:lnSpc>
                          <a:spcPts val="1000"/>
                        </a:lnSpc>
                        <a:buFont typeface="+mj-lt"/>
                        <a:buNone/>
                      </a:pPr>
                      <a:r>
                        <a:rPr lang="ru-RU" sz="1100" b="1" i="0" u="none" strike="noStrike" kern="1200" dirty="0" smtClean="0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Garamond" panose="02020404030301010803" pitchFamily="18" charset="0"/>
                          <a:ea typeface="+mn-ea"/>
                          <a:cs typeface="+mn-cs"/>
                        </a:rPr>
                        <a:t>Костромская область</a:t>
                      </a:r>
                    </a:p>
                    <a:p>
                      <a:pPr marL="0" indent="0" algn="r" defTabSz="914400" rtl="0" eaLnBrk="1" fontAlgn="b" latinLnBrk="0" hangingPunct="1">
                        <a:lnSpc>
                          <a:spcPts val="1000"/>
                        </a:lnSpc>
                        <a:buFont typeface="+mj-lt"/>
                        <a:buNone/>
                      </a:pPr>
                      <a:r>
                        <a:rPr lang="ru-RU" sz="1100" b="1" i="0" u="none" strike="noStrike" kern="1200" dirty="0" smtClean="0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Garamond" panose="02020404030301010803" pitchFamily="18" charset="0"/>
                          <a:ea typeface="+mn-ea"/>
                          <a:cs typeface="+mn-cs"/>
                        </a:rPr>
                        <a:t>(95.49)</a:t>
                      </a:r>
                      <a:endParaRPr lang="ru-RU" sz="1100" b="1" i="0" u="none" strike="noStrike" kern="1200" dirty="0">
                        <a:solidFill>
                          <a:schemeClr val="tx2">
                            <a:lumMod val="75000"/>
                          </a:schemeClr>
                        </a:solidFill>
                        <a:effectLst/>
                        <a:latin typeface="Garamond" panose="02020404030301010803" pitchFamily="18" charset="0"/>
                        <a:ea typeface="+mn-ea"/>
                        <a:cs typeface="+mn-cs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cell3D prstMaterial="dkEdge">
                      <a:bevel h="50800" prst="divot"/>
                      <a:lightRig rig="flood" dir="t"/>
                    </a:cell3D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r" defTabSz="914400" rtl="0" eaLnBrk="1" fontAlgn="b" latinLnBrk="0" hangingPunct="1">
                        <a:lnSpc>
                          <a:spcPts val="1000"/>
                        </a:lnSpc>
                        <a:buFont typeface="+mj-lt"/>
                        <a:buNone/>
                      </a:pPr>
                      <a:r>
                        <a:rPr lang="ru-RU" sz="1100" b="1" i="0" u="none" strike="noStrike" kern="1200" dirty="0" smtClean="0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Garamond" panose="02020404030301010803" pitchFamily="18" charset="0"/>
                          <a:ea typeface="+mn-ea"/>
                          <a:cs typeface="+mn-cs"/>
                        </a:rPr>
                        <a:t>Ханты-Мансийский </a:t>
                      </a:r>
                    </a:p>
                    <a:p>
                      <a:pPr marL="0" indent="0" algn="r" defTabSz="914400" rtl="0" eaLnBrk="1" fontAlgn="b" latinLnBrk="0" hangingPunct="1">
                        <a:lnSpc>
                          <a:spcPts val="1000"/>
                        </a:lnSpc>
                        <a:buFont typeface="+mj-lt"/>
                        <a:buNone/>
                      </a:pPr>
                      <a:r>
                        <a:rPr lang="ru-RU" sz="1100" b="1" i="0" u="none" strike="noStrike" kern="1200" dirty="0" smtClean="0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Garamond" panose="02020404030301010803" pitchFamily="18" charset="0"/>
                          <a:ea typeface="+mn-ea"/>
                          <a:cs typeface="+mn-cs"/>
                        </a:rPr>
                        <a:t>АО(94.82)</a:t>
                      </a:r>
                      <a:endParaRPr lang="ru-RU" sz="1100" b="1" i="0" u="none" strike="noStrike" kern="1200" dirty="0">
                        <a:solidFill>
                          <a:schemeClr val="tx2">
                            <a:lumMod val="75000"/>
                          </a:schemeClr>
                        </a:solidFill>
                        <a:effectLst/>
                        <a:latin typeface="Garamond" panose="02020404030301010803" pitchFamily="18" charset="0"/>
                        <a:ea typeface="+mn-ea"/>
                        <a:cs typeface="+mn-cs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cell3D prstMaterial="dkEdge">
                      <a:bevel h="50800" prst="divot"/>
                      <a:lightRig rig="flood" dir="t"/>
                    </a:cell3D>
                    <a:solidFill>
                      <a:srgbClr val="C2E49C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r" defTabSz="914400" rtl="0" eaLnBrk="1" fontAlgn="b" latinLnBrk="0" hangingPunct="1">
                        <a:lnSpc>
                          <a:spcPts val="1000"/>
                        </a:lnSpc>
                        <a:buFont typeface="+mj-lt"/>
                        <a:buNone/>
                      </a:pPr>
                      <a:r>
                        <a:rPr lang="ru-RU" sz="1100" b="1" i="0" u="none" strike="noStrike" kern="1200" dirty="0" smtClean="0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Garamond" panose="02020404030301010803" pitchFamily="18" charset="0"/>
                          <a:ea typeface="+mn-ea"/>
                          <a:cs typeface="+mn-cs"/>
                        </a:rPr>
                        <a:t>Республика Северная </a:t>
                      </a:r>
                    </a:p>
                    <a:p>
                      <a:pPr marL="0" indent="0" algn="r" defTabSz="914400" rtl="0" eaLnBrk="1" fontAlgn="b" latinLnBrk="0" hangingPunct="1">
                        <a:lnSpc>
                          <a:spcPts val="1000"/>
                        </a:lnSpc>
                        <a:buFont typeface="+mj-lt"/>
                        <a:buNone/>
                      </a:pPr>
                      <a:r>
                        <a:rPr lang="ru-RU" sz="1100" b="1" i="0" u="none" strike="noStrike" kern="1200" dirty="0" smtClean="0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Garamond" panose="02020404030301010803" pitchFamily="18" charset="0"/>
                          <a:ea typeface="+mn-ea"/>
                          <a:cs typeface="+mn-cs"/>
                        </a:rPr>
                        <a:t>Осетия(93.09)</a:t>
                      </a:r>
                      <a:endParaRPr lang="ru-RU" sz="1100" b="1" i="0" u="none" strike="noStrike" kern="1200" dirty="0">
                        <a:solidFill>
                          <a:schemeClr val="tx2">
                            <a:lumMod val="75000"/>
                          </a:schemeClr>
                        </a:solidFill>
                        <a:effectLst/>
                        <a:latin typeface="Garamond" panose="02020404030301010803" pitchFamily="18" charset="0"/>
                        <a:ea typeface="+mn-ea"/>
                        <a:cs typeface="+mn-cs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cell3D prstMaterial="dkEdge">
                      <a:bevel h="50800" prst="divot"/>
                      <a:lightRig rig="flood" dir="t"/>
                    </a:cell3D>
                    <a:solidFill>
                      <a:srgbClr val="C2E49C"/>
                    </a:solidFill>
                  </a:tcPr>
                </a:tc>
              </a:tr>
              <a:tr h="490971">
                <a:tc>
                  <a:txBody>
                    <a:bodyPr/>
                    <a:lstStyle/>
                    <a:p>
                      <a:pPr marL="0" indent="0" algn="r" defTabSz="914400" rtl="0" eaLnBrk="1" fontAlgn="b" latinLnBrk="0" hangingPunct="1">
                        <a:lnSpc>
                          <a:spcPts val="1000"/>
                        </a:lnSpc>
                        <a:buFont typeface="+mj-lt"/>
                        <a:buNone/>
                      </a:pPr>
                      <a:r>
                        <a:rPr lang="ru-RU" sz="1100" b="1" i="0" u="none" strike="noStrike" kern="1200" dirty="0" smtClean="0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Garamond" panose="02020404030301010803" pitchFamily="18" charset="0"/>
                          <a:ea typeface="+mn-ea"/>
                          <a:cs typeface="+mn-cs"/>
                        </a:rPr>
                        <a:t>Пермский </a:t>
                      </a:r>
                    </a:p>
                    <a:p>
                      <a:pPr marL="0" indent="0" algn="r" defTabSz="914400" rtl="0" eaLnBrk="1" fontAlgn="b" latinLnBrk="0" hangingPunct="1">
                        <a:lnSpc>
                          <a:spcPts val="1000"/>
                        </a:lnSpc>
                        <a:buFont typeface="+mj-lt"/>
                        <a:buNone/>
                      </a:pPr>
                      <a:r>
                        <a:rPr lang="ru-RU" sz="1100" b="1" i="0" u="none" strike="noStrike" kern="1200" dirty="0" smtClean="0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Garamond" panose="02020404030301010803" pitchFamily="18" charset="0"/>
                          <a:ea typeface="+mn-ea"/>
                          <a:cs typeface="+mn-cs"/>
                        </a:rPr>
                        <a:t>край</a:t>
                      </a:r>
                    </a:p>
                    <a:p>
                      <a:pPr marL="0" indent="0" algn="r" defTabSz="914400" rtl="0" eaLnBrk="1" fontAlgn="b" latinLnBrk="0" hangingPunct="1">
                        <a:lnSpc>
                          <a:spcPts val="1000"/>
                        </a:lnSpc>
                        <a:buFont typeface="+mj-lt"/>
                        <a:buNone/>
                      </a:pPr>
                      <a:r>
                        <a:rPr lang="ru-RU" sz="1100" b="1" i="0" u="none" strike="noStrike" kern="1200" dirty="0" smtClean="0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Garamond" panose="02020404030301010803" pitchFamily="18" charset="0"/>
                          <a:ea typeface="+mn-ea"/>
                          <a:cs typeface="+mn-cs"/>
                        </a:rPr>
                        <a:t>(98.62)</a:t>
                      </a:r>
                      <a:endParaRPr lang="ru-RU" sz="1100" b="1" i="0" u="none" strike="noStrike" kern="1200" dirty="0">
                        <a:solidFill>
                          <a:schemeClr val="tx2">
                            <a:lumMod val="75000"/>
                          </a:schemeClr>
                        </a:solidFill>
                        <a:effectLst/>
                        <a:latin typeface="Garamond" panose="02020404030301010803" pitchFamily="18" charset="0"/>
                        <a:ea typeface="+mn-ea"/>
                        <a:cs typeface="+mn-cs"/>
                      </a:endParaRPr>
                    </a:p>
                  </a:txBody>
                  <a:tcPr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cell3D prstMaterial="dkEdge">
                      <a:bevel h="50800" prst="divot"/>
                      <a:lightRig rig="flood" dir="t"/>
                    </a:cell3D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r" defTabSz="914400" rtl="0" eaLnBrk="1" fontAlgn="b" latinLnBrk="0" hangingPunct="1">
                        <a:lnSpc>
                          <a:spcPts val="1000"/>
                        </a:lnSpc>
                        <a:buFont typeface="+mj-lt"/>
                        <a:buNone/>
                      </a:pPr>
                      <a:r>
                        <a:rPr lang="ru-RU" sz="1100" b="1" i="0" u="none" strike="noStrike" kern="1200" dirty="0" smtClean="0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Garamond" panose="02020404030301010803" pitchFamily="18" charset="0"/>
                          <a:ea typeface="+mn-ea"/>
                          <a:cs typeface="+mn-cs"/>
                        </a:rPr>
                        <a:t>Ивановская область</a:t>
                      </a:r>
                    </a:p>
                    <a:p>
                      <a:pPr marL="0" indent="0" algn="r" defTabSz="914400" rtl="0" eaLnBrk="1" fontAlgn="b" latinLnBrk="0" hangingPunct="1">
                        <a:lnSpc>
                          <a:spcPts val="1000"/>
                        </a:lnSpc>
                        <a:buFont typeface="+mj-lt"/>
                        <a:buNone/>
                      </a:pPr>
                      <a:r>
                        <a:rPr lang="ru-RU" sz="1100" b="1" i="0" u="none" strike="noStrike" kern="1200" dirty="0" smtClean="0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Garamond" panose="02020404030301010803" pitchFamily="18" charset="0"/>
                          <a:ea typeface="+mn-ea"/>
                          <a:cs typeface="+mn-cs"/>
                        </a:rPr>
                        <a:t>(97.75)</a:t>
                      </a:r>
                      <a:endParaRPr lang="ru-RU" sz="1100" b="1" i="0" u="none" strike="noStrike" kern="1200" dirty="0">
                        <a:solidFill>
                          <a:schemeClr val="tx2">
                            <a:lumMod val="75000"/>
                          </a:schemeClr>
                        </a:solidFill>
                        <a:effectLst/>
                        <a:latin typeface="Garamond" panose="02020404030301010803" pitchFamily="18" charset="0"/>
                        <a:ea typeface="+mn-ea"/>
                        <a:cs typeface="+mn-cs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cell3D prstMaterial="dkEdge">
                      <a:bevel h="50800" prst="divot"/>
                      <a:lightRig rig="flood" dir="t"/>
                    </a:cell3D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r" defTabSz="914400" rtl="0" eaLnBrk="1" fontAlgn="b" latinLnBrk="0" hangingPunct="1">
                        <a:lnSpc>
                          <a:spcPts val="1000"/>
                        </a:lnSpc>
                        <a:buFont typeface="+mj-lt"/>
                        <a:buNone/>
                      </a:pPr>
                      <a:r>
                        <a:rPr lang="ru-RU" sz="1100" b="1" i="0" u="none" strike="noStrike" kern="1200" dirty="0" smtClean="0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Garamond" panose="02020404030301010803" pitchFamily="18" charset="0"/>
                          <a:ea typeface="+mn-ea"/>
                          <a:cs typeface="+mn-cs"/>
                        </a:rPr>
                        <a:t>Курганская область</a:t>
                      </a:r>
                    </a:p>
                    <a:p>
                      <a:pPr marL="0" indent="0" algn="r" defTabSz="914400" rtl="0" eaLnBrk="1" fontAlgn="b" latinLnBrk="0" hangingPunct="1">
                        <a:lnSpc>
                          <a:spcPts val="1000"/>
                        </a:lnSpc>
                        <a:buFont typeface="+mj-lt"/>
                        <a:buNone/>
                      </a:pPr>
                      <a:r>
                        <a:rPr lang="ru-RU" sz="1100" b="1" i="0" u="none" strike="noStrike" kern="1200" dirty="0" smtClean="0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Garamond" panose="02020404030301010803" pitchFamily="18" charset="0"/>
                          <a:ea typeface="+mn-ea"/>
                          <a:cs typeface="+mn-cs"/>
                        </a:rPr>
                        <a:t>(97.27)</a:t>
                      </a:r>
                      <a:endParaRPr lang="ru-RU" sz="1100" b="1" i="0" u="none" strike="noStrike" kern="1200" dirty="0">
                        <a:solidFill>
                          <a:schemeClr val="tx2">
                            <a:lumMod val="75000"/>
                          </a:schemeClr>
                        </a:solidFill>
                        <a:effectLst/>
                        <a:latin typeface="Garamond" panose="02020404030301010803" pitchFamily="18" charset="0"/>
                        <a:ea typeface="+mn-ea"/>
                        <a:cs typeface="+mn-cs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cell3D prstMaterial="dkEdge">
                      <a:bevel h="50800" prst="divot"/>
                      <a:lightRig rig="flood" dir="t"/>
                    </a:cell3D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r" defTabSz="914400" rtl="0" eaLnBrk="1" fontAlgn="b" latinLnBrk="0" hangingPunct="1">
                        <a:lnSpc>
                          <a:spcPts val="1000"/>
                        </a:lnSpc>
                        <a:buFont typeface="+mj-lt"/>
                        <a:buNone/>
                      </a:pPr>
                      <a:r>
                        <a:rPr lang="ru-RU" sz="1100" b="1" i="0" u="none" strike="noStrike" kern="1200" dirty="0" smtClean="0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Garamond" panose="02020404030301010803" pitchFamily="18" charset="0"/>
                          <a:ea typeface="+mn-ea"/>
                          <a:cs typeface="+mn-cs"/>
                        </a:rPr>
                        <a:t>Мурманская область</a:t>
                      </a:r>
                    </a:p>
                    <a:p>
                      <a:pPr marL="0" indent="0" algn="r" defTabSz="914400" rtl="0" eaLnBrk="1" fontAlgn="b" latinLnBrk="0" hangingPunct="1">
                        <a:lnSpc>
                          <a:spcPts val="1000"/>
                        </a:lnSpc>
                        <a:buFont typeface="+mj-lt"/>
                        <a:buNone/>
                      </a:pPr>
                      <a:r>
                        <a:rPr lang="ru-RU" sz="1100" b="1" i="0" u="none" strike="noStrike" kern="1200" dirty="0" smtClean="0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Garamond" panose="02020404030301010803" pitchFamily="18" charset="0"/>
                          <a:ea typeface="+mn-ea"/>
                          <a:cs typeface="+mn-cs"/>
                        </a:rPr>
                        <a:t>(96.55)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cell3D prstMaterial="dkEdge">
                      <a:bevel h="50800" prst="divot"/>
                      <a:lightRig rig="flood" dir="t"/>
                    </a:cell3D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r" defTabSz="914400" rtl="0" eaLnBrk="1" fontAlgn="b" latinLnBrk="0" hangingPunct="1">
                        <a:lnSpc>
                          <a:spcPts val="1000"/>
                        </a:lnSpc>
                        <a:buFont typeface="+mj-lt"/>
                        <a:buNone/>
                      </a:pPr>
                      <a:r>
                        <a:rPr lang="ru-RU" sz="1100" b="1" i="0" u="none" strike="noStrike" kern="1200" dirty="0" smtClean="0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Garamond" panose="02020404030301010803" pitchFamily="18" charset="0"/>
                          <a:ea typeface="+mn-ea"/>
                          <a:cs typeface="+mn-cs"/>
                        </a:rPr>
                        <a:t>Республика </a:t>
                      </a:r>
                    </a:p>
                    <a:p>
                      <a:pPr marL="0" indent="0" algn="r" defTabSz="914400" rtl="0" eaLnBrk="1" fontAlgn="b" latinLnBrk="0" hangingPunct="1">
                        <a:lnSpc>
                          <a:spcPts val="1000"/>
                        </a:lnSpc>
                        <a:buFont typeface="+mj-lt"/>
                        <a:buNone/>
                      </a:pPr>
                      <a:r>
                        <a:rPr lang="ru-RU" sz="1100" b="1" i="0" u="none" strike="noStrike" kern="1200" dirty="0" smtClean="0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Garamond" panose="02020404030301010803" pitchFamily="18" charset="0"/>
                          <a:ea typeface="+mn-ea"/>
                          <a:cs typeface="+mn-cs"/>
                        </a:rPr>
                        <a:t>Марий Эл</a:t>
                      </a:r>
                    </a:p>
                    <a:p>
                      <a:pPr marL="0" indent="0" algn="r" defTabSz="914400" rtl="0" eaLnBrk="1" fontAlgn="b" latinLnBrk="0" hangingPunct="1">
                        <a:lnSpc>
                          <a:spcPts val="1000"/>
                        </a:lnSpc>
                        <a:buFont typeface="+mj-lt"/>
                        <a:buNone/>
                      </a:pPr>
                      <a:r>
                        <a:rPr lang="ru-RU" sz="1100" b="1" i="0" u="none" strike="noStrike" kern="1200" dirty="0" smtClean="0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Garamond" panose="02020404030301010803" pitchFamily="18" charset="0"/>
                          <a:ea typeface="+mn-ea"/>
                          <a:cs typeface="+mn-cs"/>
                        </a:rPr>
                        <a:t>(96.09)</a:t>
                      </a:r>
                    </a:p>
                  </a:txBody>
                  <a:tcPr marL="90000" marR="90000" marT="46800" marB="4680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cell3D prstMaterial="dkEdge">
                      <a:bevel h="50800" prst="divot"/>
                      <a:lightRig rig="flood" dir="t"/>
                    </a:cell3D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r" defTabSz="914400" rtl="0" eaLnBrk="1" fontAlgn="b" latinLnBrk="0" hangingPunct="1">
                        <a:lnSpc>
                          <a:spcPts val="1000"/>
                        </a:lnSpc>
                        <a:buFont typeface="+mj-lt"/>
                        <a:buNone/>
                      </a:pPr>
                      <a:r>
                        <a:rPr lang="ru-RU" sz="1100" b="1" i="0" u="none" strike="noStrike" kern="1200" dirty="0" smtClean="0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Garamond" panose="02020404030301010803" pitchFamily="18" charset="0"/>
                          <a:ea typeface="+mn-ea"/>
                          <a:cs typeface="+mn-cs"/>
                        </a:rPr>
                        <a:t>Республика Крым</a:t>
                      </a:r>
                    </a:p>
                    <a:p>
                      <a:pPr marL="0" indent="0" algn="r" defTabSz="914400" rtl="0" eaLnBrk="1" fontAlgn="b" latinLnBrk="0" hangingPunct="1">
                        <a:lnSpc>
                          <a:spcPts val="1000"/>
                        </a:lnSpc>
                        <a:buFont typeface="+mj-lt"/>
                        <a:buNone/>
                      </a:pPr>
                      <a:r>
                        <a:rPr lang="ru-RU" sz="1100" b="1" i="0" u="none" strike="noStrike" kern="1200" dirty="0" smtClean="0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Garamond" panose="02020404030301010803" pitchFamily="18" charset="0"/>
                          <a:ea typeface="+mn-ea"/>
                          <a:cs typeface="+mn-cs"/>
                        </a:rPr>
                        <a:t>(95.38)</a:t>
                      </a:r>
                      <a:endParaRPr lang="ru-RU" sz="1100" b="1" i="0" u="none" strike="noStrike" kern="1200" dirty="0">
                        <a:solidFill>
                          <a:schemeClr val="tx2">
                            <a:lumMod val="75000"/>
                          </a:schemeClr>
                        </a:solidFill>
                        <a:effectLst/>
                        <a:latin typeface="Garamond" panose="02020404030301010803" pitchFamily="18" charset="0"/>
                        <a:ea typeface="+mn-ea"/>
                        <a:cs typeface="+mn-cs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cell3D prstMaterial="dkEdge">
                      <a:bevel h="50800" prst="divot"/>
                      <a:lightRig rig="flood" dir="t"/>
                    </a:cell3D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r" defTabSz="914400" rtl="0" eaLnBrk="1" fontAlgn="b" latinLnBrk="0" hangingPunct="1">
                        <a:lnSpc>
                          <a:spcPts val="1000"/>
                        </a:lnSpc>
                        <a:buFont typeface="+mj-lt"/>
                        <a:buNone/>
                      </a:pPr>
                      <a:r>
                        <a:rPr lang="ru-RU" sz="1100" b="1" i="0" u="none" strike="noStrike" kern="1200" dirty="0" smtClean="0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Garamond" panose="02020404030301010803" pitchFamily="18" charset="0"/>
                          <a:ea typeface="+mn-ea"/>
                          <a:cs typeface="+mn-cs"/>
                        </a:rPr>
                        <a:t>Амурская </a:t>
                      </a:r>
                    </a:p>
                    <a:p>
                      <a:pPr marL="0" indent="0" algn="r" defTabSz="914400" rtl="0" eaLnBrk="1" fontAlgn="b" latinLnBrk="0" hangingPunct="1">
                        <a:lnSpc>
                          <a:spcPts val="1000"/>
                        </a:lnSpc>
                        <a:buFont typeface="+mj-lt"/>
                        <a:buNone/>
                      </a:pPr>
                      <a:r>
                        <a:rPr lang="ru-RU" sz="1100" b="1" i="0" u="none" strike="noStrike" kern="1200" dirty="0" smtClean="0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Garamond" panose="02020404030301010803" pitchFamily="18" charset="0"/>
                          <a:ea typeface="+mn-ea"/>
                          <a:cs typeface="+mn-cs"/>
                        </a:rPr>
                        <a:t>область</a:t>
                      </a:r>
                    </a:p>
                    <a:p>
                      <a:pPr marL="0" indent="0" algn="r" defTabSz="914400" rtl="0" eaLnBrk="1" fontAlgn="b" latinLnBrk="0" hangingPunct="1">
                        <a:lnSpc>
                          <a:spcPts val="1000"/>
                        </a:lnSpc>
                        <a:buFont typeface="+mj-lt"/>
                        <a:buNone/>
                      </a:pPr>
                      <a:r>
                        <a:rPr lang="ru-RU" sz="1100" b="1" i="0" u="none" strike="noStrike" kern="1200" dirty="0" smtClean="0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Garamond" panose="02020404030301010803" pitchFamily="18" charset="0"/>
                          <a:ea typeface="+mn-ea"/>
                          <a:cs typeface="+mn-cs"/>
                        </a:rPr>
                        <a:t>(94.57)</a:t>
                      </a:r>
                      <a:endParaRPr lang="ru-RU" sz="1100" b="1" i="0" u="none" strike="noStrike" kern="1200" dirty="0">
                        <a:solidFill>
                          <a:schemeClr val="tx2">
                            <a:lumMod val="75000"/>
                          </a:schemeClr>
                        </a:solidFill>
                        <a:effectLst/>
                        <a:latin typeface="Garamond" panose="02020404030301010803" pitchFamily="18" charset="0"/>
                        <a:ea typeface="+mn-ea"/>
                        <a:cs typeface="+mn-cs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cell3D prstMaterial="dkEdge">
                      <a:bevel h="50800" prst="divot"/>
                      <a:lightRig rig="flood" dir="t"/>
                    </a:cell3D>
                    <a:solidFill>
                      <a:srgbClr val="C2E49C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r" defTabSz="914400" rtl="0" eaLnBrk="1" fontAlgn="b" latinLnBrk="0" hangingPunct="1">
                        <a:lnSpc>
                          <a:spcPts val="1000"/>
                        </a:lnSpc>
                        <a:buFont typeface="+mj-lt"/>
                        <a:buNone/>
                      </a:pPr>
                      <a:r>
                        <a:rPr lang="ru-RU" sz="1100" b="1" i="0" u="none" strike="noStrike" kern="1200" dirty="0" smtClean="0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Garamond" panose="02020404030301010803" pitchFamily="18" charset="0"/>
                          <a:ea typeface="+mn-ea"/>
                          <a:cs typeface="+mn-cs"/>
                        </a:rPr>
                        <a:t>Хабаровский край</a:t>
                      </a:r>
                    </a:p>
                    <a:p>
                      <a:pPr marL="0" indent="0" algn="r" defTabSz="914400" rtl="0" eaLnBrk="1" fontAlgn="b" latinLnBrk="0" hangingPunct="1">
                        <a:lnSpc>
                          <a:spcPts val="1000"/>
                        </a:lnSpc>
                        <a:buFont typeface="+mj-lt"/>
                        <a:buNone/>
                      </a:pPr>
                      <a:r>
                        <a:rPr lang="ru-RU" sz="1100" b="1" i="0" u="none" strike="noStrike" kern="1200" dirty="0" smtClean="0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Garamond" panose="02020404030301010803" pitchFamily="18" charset="0"/>
                          <a:ea typeface="+mn-ea"/>
                          <a:cs typeface="+mn-cs"/>
                        </a:rPr>
                        <a:t>(92.82)</a:t>
                      </a:r>
                      <a:endParaRPr lang="ru-RU" sz="1100" b="1" i="0" u="none" strike="noStrike" kern="1200" dirty="0">
                        <a:solidFill>
                          <a:schemeClr val="tx2">
                            <a:lumMod val="75000"/>
                          </a:schemeClr>
                        </a:solidFill>
                        <a:effectLst/>
                        <a:latin typeface="Garamond" panose="02020404030301010803" pitchFamily="18" charset="0"/>
                        <a:ea typeface="+mn-ea"/>
                        <a:cs typeface="+mn-cs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cell3D prstMaterial="dkEdge">
                      <a:bevel h="50800" prst="divot"/>
                      <a:lightRig rig="flood" dir="t"/>
                    </a:cell3D>
                    <a:solidFill>
                      <a:srgbClr val="C2E49C"/>
                    </a:solidFill>
                  </a:tcPr>
                </a:tc>
              </a:tr>
              <a:tr h="490971">
                <a:tc>
                  <a:txBody>
                    <a:bodyPr/>
                    <a:lstStyle/>
                    <a:p>
                      <a:pPr marL="0" indent="0" algn="r" defTabSz="914400" rtl="0" eaLnBrk="1" fontAlgn="b" latinLnBrk="0" hangingPunct="1">
                        <a:lnSpc>
                          <a:spcPts val="1000"/>
                        </a:lnSpc>
                        <a:buFont typeface="+mj-lt"/>
                        <a:buNone/>
                      </a:pPr>
                      <a:r>
                        <a:rPr lang="ru-RU" sz="1100" b="1" i="0" u="none" strike="noStrike" kern="1200" dirty="0" smtClean="0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Garamond" panose="02020404030301010803" pitchFamily="18" charset="0"/>
                          <a:ea typeface="+mn-ea"/>
                          <a:cs typeface="+mn-cs"/>
                        </a:rPr>
                        <a:t>Магаданская область</a:t>
                      </a:r>
                    </a:p>
                    <a:p>
                      <a:pPr marL="0" indent="0" algn="r" defTabSz="914400" rtl="0" eaLnBrk="1" fontAlgn="b" latinLnBrk="0" hangingPunct="1">
                        <a:lnSpc>
                          <a:spcPts val="1000"/>
                        </a:lnSpc>
                        <a:buFont typeface="+mj-lt"/>
                        <a:buNone/>
                      </a:pPr>
                      <a:r>
                        <a:rPr lang="ru-RU" sz="1100" b="1" i="0" u="none" strike="noStrike" kern="1200" dirty="0" smtClean="0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Garamond" panose="02020404030301010803" pitchFamily="18" charset="0"/>
                          <a:ea typeface="+mn-ea"/>
                          <a:cs typeface="+mn-cs"/>
                        </a:rPr>
                        <a:t>(98.53)</a:t>
                      </a:r>
                      <a:endParaRPr lang="ru-RU" sz="1100" b="1" i="0" u="none" strike="noStrike" kern="1200" dirty="0">
                        <a:solidFill>
                          <a:schemeClr val="tx2">
                            <a:lumMod val="75000"/>
                          </a:schemeClr>
                        </a:solidFill>
                        <a:effectLst/>
                        <a:latin typeface="Garamond" panose="02020404030301010803" pitchFamily="18" charset="0"/>
                        <a:ea typeface="+mn-ea"/>
                        <a:cs typeface="+mn-cs"/>
                      </a:endParaRPr>
                    </a:p>
                  </a:txBody>
                  <a:tcPr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cell3D prstMaterial="dkEdge">
                      <a:bevel h="50800" prst="divot"/>
                      <a:lightRig rig="flood" dir="t"/>
                    </a:cell3D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r" defTabSz="914400" rtl="0" eaLnBrk="1" fontAlgn="b" latinLnBrk="0" hangingPunct="1">
                        <a:lnSpc>
                          <a:spcPts val="1000"/>
                        </a:lnSpc>
                        <a:buFont typeface="+mj-lt"/>
                        <a:buNone/>
                      </a:pPr>
                      <a:r>
                        <a:rPr lang="ru-RU" sz="1100" b="1" i="0" u="none" strike="noStrike" kern="1200" dirty="0" smtClean="0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Garamond" panose="02020404030301010803" pitchFamily="18" charset="0"/>
                          <a:ea typeface="+mn-ea"/>
                          <a:cs typeface="+mn-cs"/>
                        </a:rPr>
                        <a:t>Ростовская область</a:t>
                      </a:r>
                    </a:p>
                    <a:p>
                      <a:pPr marL="0" indent="0" algn="r" defTabSz="914400" rtl="0" eaLnBrk="1" fontAlgn="b" latinLnBrk="0" hangingPunct="1">
                        <a:lnSpc>
                          <a:spcPts val="1000"/>
                        </a:lnSpc>
                        <a:buFont typeface="+mj-lt"/>
                        <a:buNone/>
                      </a:pPr>
                      <a:r>
                        <a:rPr lang="ru-RU" sz="1100" b="1" i="0" u="none" strike="noStrike" kern="1200" dirty="0" smtClean="0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Garamond" panose="02020404030301010803" pitchFamily="18" charset="0"/>
                          <a:ea typeface="+mn-ea"/>
                          <a:cs typeface="+mn-cs"/>
                        </a:rPr>
                        <a:t>(97.70)</a:t>
                      </a:r>
                      <a:endParaRPr lang="ru-RU" sz="1100" b="1" i="0" u="none" strike="noStrike" kern="1200" dirty="0">
                        <a:solidFill>
                          <a:schemeClr val="tx2">
                            <a:lumMod val="75000"/>
                          </a:schemeClr>
                        </a:solidFill>
                        <a:effectLst/>
                        <a:latin typeface="Garamond" panose="02020404030301010803" pitchFamily="18" charset="0"/>
                        <a:ea typeface="+mn-ea"/>
                        <a:cs typeface="+mn-cs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cell3D prstMaterial="dkEdge">
                      <a:bevel h="50800" prst="divot"/>
                      <a:lightRig rig="flood" dir="t"/>
                    </a:cell3D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r" defTabSz="914400" rtl="0" eaLnBrk="1" fontAlgn="b" latinLnBrk="0" hangingPunct="1">
                        <a:lnSpc>
                          <a:spcPts val="1000"/>
                        </a:lnSpc>
                        <a:buFont typeface="+mj-lt"/>
                        <a:buNone/>
                      </a:pPr>
                      <a:r>
                        <a:rPr lang="ru-RU" sz="1100" b="1" i="0" u="none" strike="noStrike" kern="1200" dirty="0" smtClean="0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Garamond" panose="02020404030301010803" pitchFamily="18" charset="0"/>
                          <a:ea typeface="+mn-ea"/>
                          <a:cs typeface="+mn-cs"/>
                        </a:rPr>
                        <a:t>г. Санкт-Петербург</a:t>
                      </a:r>
                    </a:p>
                    <a:p>
                      <a:pPr marL="0" indent="0" algn="r" defTabSz="914400" rtl="0" eaLnBrk="1" fontAlgn="b" latinLnBrk="0" hangingPunct="1">
                        <a:lnSpc>
                          <a:spcPts val="1000"/>
                        </a:lnSpc>
                        <a:buFont typeface="+mj-lt"/>
                        <a:buNone/>
                      </a:pPr>
                      <a:r>
                        <a:rPr lang="ru-RU" sz="1100" b="1" i="0" u="none" strike="noStrike" kern="1200" dirty="0" smtClean="0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Garamond" panose="02020404030301010803" pitchFamily="18" charset="0"/>
                          <a:ea typeface="+mn-ea"/>
                          <a:cs typeface="+mn-cs"/>
                        </a:rPr>
                        <a:t>(97.24)</a:t>
                      </a:r>
                      <a:endParaRPr lang="ru-RU" sz="1100" b="1" i="0" u="none" strike="noStrike" kern="1200" dirty="0">
                        <a:solidFill>
                          <a:schemeClr val="tx2">
                            <a:lumMod val="75000"/>
                          </a:schemeClr>
                        </a:solidFill>
                        <a:effectLst/>
                        <a:latin typeface="Garamond" panose="02020404030301010803" pitchFamily="18" charset="0"/>
                        <a:ea typeface="+mn-ea"/>
                        <a:cs typeface="+mn-cs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cell3D prstMaterial="dkEdge">
                      <a:bevel h="50800" prst="divot"/>
                      <a:lightRig rig="flood" dir="t"/>
                    </a:cell3D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r" defTabSz="914400" rtl="0" eaLnBrk="1" fontAlgn="b" latinLnBrk="0" hangingPunct="1">
                        <a:lnSpc>
                          <a:spcPts val="1000"/>
                        </a:lnSpc>
                        <a:buFont typeface="+mj-lt"/>
                        <a:buNone/>
                      </a:pPr>
                      <a:r>
                        <a:rPr lang="ru-RU" sz="1100" b="1" i="0" u="none" strike="noStrike" kern="1200" dirty="0" smtClean="0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Garamond" panose="02020404030301010803" pitchFamily="18" charset="0"/>
                          <a:ea typeface="+mn-ea"/>
                          <a:cs typeface="+mn-cs"/>
                        </a:rPr>
                        <a:t>Тверская </a:t>
                      </a:r>
                    </a:p>
                    <a:p>
                      <a:pPr marL="0" indent="0" algn="r" defTabSz="914400" rtl="0" eaLnBrk="1" fontAlgn="b" latinLnBrk="0" hangingPunct="1">
                        <a:lnSpc>
                          <a:spcPts val="1000"/>
                        </a:lnSpc>
                        <a:buFont typeface="+mj-lt"/>
                        <a:buNone/>
                      </a:pPr>
                      <a:r>
                        <a:rPr lang="ru-RU" sz="1100" b="1" i="0" u="none" strike="noStrike" kern="1200" dirty="0" smtClean="0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Garamond" panose="02020404030301010803" pitchFamily="18" charset="0"/>
                          <a:ea typeface="+mn-ea"/>
                          <a:cs typeface="+mn-cs"/>
                        </a:rPr>
                        <a:t>область</a:t>
                      </a:r>
                    </a:p>
                    <a:p>
                      <a:pPr marL="0" indent="0" algn="r" defTabSz="914400" rtl="0" eaLnBrk="1" fontAlgn="b" latinLnBrk="0" hangingPunct="1">
                        <a:lnSpc>
                          <a:spcPts val="1000"/>
                        </a:lnSpc>
                        <a:buFont typeface="+mj-lt"/>
                        <a:buNone/>
                      </a:pPr>
                      <a:r>
                        <a:rPr lang="ru-RU" sz="1100" b="1" i="0" u="none" strike="noStrike" kern="1200" dirty="0" smtClean="0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Garamond" panose="02020404030301010803" pitchFamily="18" charset="0"/>
                          <a:ea typeface="+mn-ea"/>
                          <a:cs typeface="+mn-cs"/>
                        </a:rPr>
                        <a:t>(96.52)</a:t>
                      </a:r>
                      <a:endParaRPr lang="ru-RU" sz="1100" b="1" i="0" u="none" strike="noStrike" kern="1200" dirty="0">
                        <a:solidFill>
                          <a:schemeClr val="tx2">
                            <a:lumMod val="75000"/>
                          </a:schemeClr>
                        </a:solidFill>
                        <a:effectLst/>
                        <a:latin typeface="Garamond" panose="02020404030301010803" pitchFamily="18" charset="0"/>
                        <a:ea typeface="+mn-ea"/>
                        <a:cs typeface="+mn-cs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cell3D prstMaterial="dkEdge">
                      <a:bevel h="50800" prst="divot"/>
                      <a:lightRig rig="flood" dir="t"/>
                    </a:cell3D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r" defTabSz="914400" rtl="0" eaLnBrk="1" fontAlgn="b" latinLnBrk="0" hangingPunct="1">
                        <a:lnSpc>
                          <a:spcPts val="1000"/>
                        </a:lnSpc>
                        <a:buFont typeface="+mj-lt"/>
                        <a:buNone/>
                      </a:pPr>
                      <a:r>
                        <a:rPr lang="ru-RU" sz="1100" b="1" i="0" u="none" strike="noStrike" kern="1200" dirty="0" smtClean="0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Garamond" panose="02020404030301010803" pitchFamily="18" charset="0"/>
                          <a:ea typeface="+mn-ea"/>
                          <a:cs typeface="+mn-cs"/>
                        </a:rPr>
                        <a:t>Нижегородская область</a:t>
                      </a:r>
                    </a:p>
                    <a:p>
                      <a:pPr marL="0" indent="0" algn="r" defTabSz="914400" rtl="0" eaLnBrk="1" fontAlgn="b" latinLnBrk="0" hangingPunct="1">
                        <a:lnSpc>
                          <a:spcPts val="1000"/>
                        </a:lnSpc>
                        <a:buFont typeface="+mj-lt"/>
                        <a:buNone/>
                      </a:pPr>
                      <a:r>
                        <a:rPr lang="ru-RU" sz="1100" b="1" i="0" u="none" strike="noStrike" kern="1200" dirty="0" smtClean="0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Garamond" panose="02020404030301010803" pitchFamily="18" charset="0"/>
                          <a:ea typeface="+mn-ea"/>
                          <a:cs typeface="+mn-cs"/>
                        </a:rPr>
                        <a:t>(96.08)</a:t>
                      </a:r>
                    </a:p>
                  </a:txBody>
                  <a:tcPr marL="90000" marR="90000" marT="46800" marB="4680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cell3D prstMaterial="dkEdge">
                      <a:bevel h="50800" prst="divot"/>
                      <a:lightRig rig="flood" dir="t"/>
                    </a:cell3D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r" defTabSz="914400" rtl="0" eaLnBrk="1" fontAlgn="b" latinLnBrk="0" hangingPunct="1">
                        <a:lnSpc>
                          <a:spcPts val="1000"/>
                        </a:lnSpc>
                        <a:buFont typeface="+mj-lt"/>
                        <a:buNone/>
                      </a:pPr>
                      <a:r>
                        <a:rPr lang="ru-RU" sz="1100" b="1" i="0" u="none" strike="noStrike" kern="1200" dirty="0" smtClean="0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Garamond" panose="02020404030301010803" pitchFamily="18" charset="0"/>
                          <a:ea typeface="+mn-ea"/>
                          <a:cs typeface="+mn-cs"/>
                        </a:rPr>
                        <a:t>Псковская область</a:t>
                      </a:r>
                    </a:p>
                    <a:p>
                      <a:pPr marL="0" indent="0" algn="r" defTabSz="914400" rtl="0" eaLnBrk="1" fontAlgn="b" latinLnBrk="0" hangingPunct="1">
                        <a:lnSpc>
                          <a:spcPts val="1000"/>
                        </a:lnSpc>
                        <a:buFont typeface="+mj-lt"/>
                        <a:buNone/>
                      </a:pPr>
                      <a:r>
                        <a:rPr lang="ru-RU" sz="1100" b="1" i="0" u="none" strike="noStrike" kern="1200" dirty="0" smtClean="0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Garamond" panose="02020404030301010803" pitchFamily="18" charset="0"/>
                          <a:ea typeface="+mn-ea"/>
                          <a:cs typeface="+mn-cs"/>
                        </a:rPr>
                        <a:t>(95.32)</a:t>
                      </a:r>
                      <a:endParaRPr lang="ru-RU" sz="1100" b="1" i="0" u="none" strike="noStrike" kern="1200" dirty="0">
                        <a:solidFill>
                          <a:schemeClr val="tx2">
                            <a:lumMod val="75000"/>
                          </a:schemeClr>
                        </a:solidFill>
                        <a:effectLst/>
                        <a:latin typeface="Garamond" panose="02020404030301010803" pitchFamily="18" charset="0"/>
                        <a:ea typeface="+mn-ea"/>
                        <a:cs typeface="+mn-cs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cell3D prstMaterial="dkEdge">
                      <a:bevel h="50800" prst="divot"/>
                      <a:lightRig rig="flood" dir="t"/>
                    </a:cell3D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r" defTabSz="914400" rtl="0" eaLnBrk="1" fontAlgn="b" latinLnBrk="0" hangingPunct="1">
                        <a:lnSpc>
                          <a:spcPts val="1000"/>
                        </a:lnSpc>
                        <a:buFont typeface="+mj-lt"/>
                        <a:buNone/>
                      </a:pPr>
                      <a:r>
                        <a:rPr lang="ru-RU" sz="1100" b="1" i="0" u="none" strike="noStrike" kern="1200" dirty="0" smtClean="0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Garamond" panose="02020404030301010803" pitchFamily="18" charset="0"/>
                          <a:ea typeface="+mn-ea"/>
                          <a:cs typeface="+mn-cs"/>
                        </a:rPr>
                        <a:t>Республика </a:t>
                      </a:r>
                    </a:p>
                    <a:p>
                      <a:pPr marL="0" indent="0" algn="r" defTabSz="914400" rtl="0" eaLnBrk="1" fontAlgn="b" latinLnBrk="0" hangingPunct="1">
                        <a:lnSpc>
                          <a:spcPts val="1000"/>
                        </a:lnSpc>
                        <a:buFont typeface="+mj-lt"/>
                        <a:buNone/>
                      </a:pPr>
                      <a:r>
                        <a:rPr lang="ru-RU" sz="1100" b="1" i="0" u="none" strike="noStrike" kern="1200" dirty="0" smtClean="0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Garamond" panose="02020404030301010803" pitchFamily="18" charset="0"/>
                          <a:ea typeface="+mn-ea"/>
                          <a:cs typeface="+mn-cs"/>
                        </a:rPr>
                        <a:t>Саха(Якутия)</a:t>
                      </a:r>
                    </a:p>
                    <a:p>
                      <a:pPr marL="0" indent="0" algn="r" defTabSz="914400" rtl="0" eaLnBrk="1" fontAlgn="b" latinLnBrk="0" hangingPunct="1">
                        <a:lnSpc>
                          <a:spcPts val="1000"/>
                        </a:lnSpc>
                        <a:buFont typeface="+mj-lt"/>
                        <a:buNone/>
                      </a:pPr>
                      <a:r>
                        <a:rPr lang="ru-RU" sz="1100" b="1" i="0" u="none" strike="noStrike" kern="1200" dirty="0" smtClean="0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Garamond" panose="02020404030301010803" pitchFamily="18" charset="0"/>
                          <a:ea typeface="+mn-ea"/>
                          <a:cs typeface="+mn-cs"/>
                        </a:rPr>
                        <a:t>(94.54)</a:t>
                      </a:r>
                      <a:endParaRPr lang="ru-RU" sz="1100" b="1" i="0" u="none" strike="noStrike" kern="1200" dirty="0">
                        <a:solidFill>
                          <a:schemeClr val="tx2">
                            <a:lumMod val="75000"/>
                          </a:schemeClr>
                        </a:solidFill>
                        <a:effectLst/>
                        <a:latin typeface="Garamond" panose="02020404030301010803" pitchFamily="18" charset="0"/>
                        <a:ea typeface="+mn-ea"/>
                        <a:cs typeface="+mn-cs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cell3D prstMaterial="dkEdge">
                      <a:bevel h="50800" prst="divot"/>
                      <a:lightRig rig="flood" dir="t"/>
                    </a:cell3D>
                    <a:solidFill>
                      <a:srgbClr val="C2E49C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r" defTabSz="914400" rtl="0" eaLnBrk="1" fontAlgn="b" latinLnBrk="0" hangingPunct="1">
                        <a:lnSpc>
                          <a:spcPts val="1000"/>
                        </a:lnSpc>
                        <a:buFont typeface="+mj-lt"/>
                        <a:buNone/>
                      </a:pPr>
                      <a:r>
                        <a:rPr lang="ru-RU" sz="1100" b="1" i="0" u="none" strike="noStrike" kern="1200" dirty="0" smtClean="0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Garamond" panose="02020404030301010803" pitchFamily="18" charset="0"/>
                          <a:ea typeface="+mn-ea"/>
                          <a:cs typeface="+mn-cs"/>
                        </a:rPr>
                        <a:t>г. Москва</a:t>
                      </a:r>
                    </a:p>
                    <a:p>
                      <a:pPr marL="0" indent="0" algn="r" defTabSz="914400" rtl="0" eaLnBrk="1" fontAlgn="b" latinLnBrk="0" hangingPunct="1">
                        <a:lnSpc>
                          <a:spcPts val="1000"/>
                        </a:lnSpc>
                        <a:buFont typeface="+mj-lt"/>
                        <a:buNone/>
                      </a:pPr>
                      <a:r>
                        <a:rPr lang="ru-RU" sz="1100" b="1" i="0" u="none" strike="noStrike" kern="1200" dirty="0" smtClean="0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Garamond" panose="02020404030301010803" pitchFamily="18" charset="0"/>
                          <a:ea typeface="+mn-ea"/>
                          <a:cs typeface="+mn-cs"/>
                        </a:rPr>
                        <a:t>(92.46)</a:t>
                      </a:r>
                      <a:endParaRPr lang="ru-RU" sz="1100" b="1" i="0" u="none" strike="noStrike" kern="1200" dirty="0">
                        <a:solidFill>
                          <a:schemeClr val="tx2">
                            <a:lumMod val="75000"/>
                          </a:schemeClr>
                        </a:solidFill>
                        <a:effectLst/>
                        <a:latin typeface="Garamond" panose="02020404030301010803" pitchFamily="18" charset="0"/>
                        <a:ea typeface="+mn-ea"/>
                        <a:cs typeface="+mn-cs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cell3D prstMaterial="dkEdge">
                      <a:bevel h="50800" prst="divot"/>
                      <a:lightRig rig="flood" dir="t"/>
                    </a:cell3D>
                    <a:solidFill>
                      <a:srgbClr val="C2E49C"/>
                    </a:solidFill>
                  </a:tcPr>
                </a:tc>
              </a:tr>
              <a:tr h="490971">
                <a:tc>
                  <a:txBody>
                    <a:bodyPr/>
                    <a:lstStyle/>
                    <a:p>
                      <a:pPr marL="0" indent="0" algn="r" defTabSz="914400" rtl="0" eaLnBrk="1" fontAlgn="b" latinLnBrk="0" hangingPunct="1">
                        <a:lnSpc>
                          <a:spcPts val="1000"/>
                        </a:lnSpc>
                        <a:buFont typeface="+mj-lt"/>
                        <a:buNone/>
                      </a:pPr>
                      <a:r>
                        <a:rPr lang="ru-RU" sz="1100" b="1" i="0" u="none" strike="noStrike" kern="1200" dirty="0" smtClean="0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Garamond" panose="02020404030301010803" pitchFamily="18" charset="0"/>
                          <a:ea typeface="+mn-ea"/>
                          <a:cs typeface="+mn-cs"/>
                        </a:rPr>
                        <a:t>Иркутская область</a:t>
                      </a:r>
                    </a:p>
                    <a:p>
                      <a:pPr marL="0" indent="0" algn="r" defTabSz="914400" rtl="0" eaLnBrk="1" fontAlgn="b" latinLnBrk="0" hangingPunct="1">
                        <a:lnSpc>
                          <a:spcPts val="1000"/>
                        </a:lnSpc>
                        <a:buFont typeface="+mj-lt"/>
                        <a:buNone/>
                      </a:pPr>
                      <a:r>
                        <a:rPr lang="ru-RU" sz="1100" b="1" i="0" u="none" strike="noStrike" kern="1200" dirty="0" smtClean="0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Garamond" panose="02020404030301010803" pitchFamily="18" charset="0"/>
                          <a:ea typeface="+mn-ea"/>
                          <a:cs typeface="+mn-cs"/>
                        </a:rPr>
                        <a:t>(98.31)</a:t>
                      </a:r>
                      <a:endParaRPr lang="ru-RU" sz="1100" b="1" i="0" u="none" strike="noStrike" kern="1200" dirty="0">
                        <a:solidFill>
                          <a:schemeClr val="tx2">
                            <a:lumMod val="75000"/>
                          </a:schemeClr>
                        </a:solidFill>
                        <a:effectLst/>
                        <a:latin typeface="Garamond" panose="02020404030301010803" pitchFamily="18" charset="0"/>
                        <a:ea typeface="+mn-ea"/>
                        <a:cs typeface="+mn-cs"/>
                      </a:endParaRPr>
                    </a:p>
                  </a:txBody>
                  <a:tcPr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cell3D prstMaterial="dkEdge">
                      <a:bevel h="50800" prst="divot"/>
                      <a:lightRig rig="flood" dir="t"/>
                    </a:cell3D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r" defTabSz="914400" rtl="0" eaLnBrk="1" fontAlgn="b" latinLnBrk="0" hangingPunct="1">
                        <a:lnSpc>
                          <a:spcPts val="1000"/>
                        </a:lnSpc>
                        <a:buFont typeface="+mj-lt"/>
                        <a:buNone/>
                      </a:pPr>
                      <a:r>
                        <a:rPr lang="ru-RU" sz="1100" b="1" i="0" u="none" strike="noStrike" kern="1200" dirty="0" smtClean="0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Garamond" panose="02020404030301010803" pitchFamily="18" charset="0"/>
                          <a:ea typeface="+mn-ea"/>
                          <a:cs typeface="+mn-cs"/>
                        </a:rPr>
                        <a:t>Томская </a:t>
                      </a:r>
                    </a:p>
                    <a:p>
                      <a:pPr marL="0" indent="0" algn="r" defTabSz="914400" rtl="0" eaLnBrk="1" fontAlgn="b" latinLnBrk="0" hangingPunct="1">
                        <a:lnSpc>
                          <a:spcPts val="1000"/>
                        </a:lnSpc>
                        <a:buFont typeface="+mj-lt"/>
                        <a:buNone/>
                      </a:pPr>
                      <a:r>
                        <a:rPr lang="ru-RU" sz="1100" b="1" i="0" u="none" strike="noStrike" kern="1200" dirty="0" smtClean="0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Garamond" panose="02020404030301010803" pitchFamily="18" charset="0"/>
                          <a:ea typeface="+mn-ea"/>
                          <a:cs typeface="+mn-cs"/>
                        </a:rPr>
                        <a:t>область</a:t>
                      </a:r>
                    </a:p>
                    <a:p>
                      <a:pPr marL="0" indent="0" algn="r" defTabSz="914400" rtl="0" eaLnBrk="1" fontAlgn="b" latinLnBrk="0" hangingPunct="1">
                        <a:lnSpc>
                          <a:spcPts val="1000"/>
                        </a:lnSpc>
                        <a:buFont typeface="+mj-lt"/>
                        <a:buNone/>
                      </a:pPr>
                      <a:r>
                        <a:rPr lang="ru-RU" sz="1100" b="1" i="0" u="none" strike="noStrike" kern="1200" dirty="0" smtClean="0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Garamond" panose="02020404030301010803" pitchFamily="18" charset="0"/>
                          <a:ea typeface="+mn-ea"/>
                          <a:cs typeface="+mn-cs"/>
                        </a:rPr>
                        <a:t>(97.65)</a:t>
                      </a:r>
                      <a:endParaRPr lang="ru-RU" sz="1100" b="1" i="0" u="none" strike="noStrike" kern="1200" dirty="0">
                        <a:solidFill>
                          <a:schemeClr val="tx2">
                            <a:lumMod val="75000"/>
                          </a:schemeClr>
                        </a:solidFill>
                        <a:effectLst/>
                        <a:latin typeface="Garamond" panose="02020404030301010803" pitchFamily="18" charset="0"/>
                        <a:ea typeface="+mn-ea"/>
                        <a:cs typeface="+mn-cs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cell3D prstMaterial="dkEdge">
                      <a:bevel h="50800" prst="divot"/>
                      <a:lightRig rig="flood" dir="t"/>
                    </a:cell3D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r" defTabSz="914400" rtl="0" eaLnBrk="1" fontAlgn="b" latinLnBrk="0" hangingPunct="1">
                        <a:lnSpc>
                          <a:spcPts val="1000"/>
                        </a:lnSpc>
                        <a:buFont typeface="+mj-lt"/>
                        <a:buNone/>
                      </a:pPr>
                      <a:r>
                        <a:rPr lang="ru-RU" sz="1100" b="1" i="0" u="none" strike="noStrike" kern="1200" dirty="0" smtClean="0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Garamond" panose="02020404030301010803" pitchFamily="18" charset="0"/>
                          <a:ea typeface="+mn-ea"/>
                          <a:cs typeface="+mn-cs"/>
                        </a:rPr>
                        <a:t>Республика Башкортостан</a:t>
                      </a:r>
                    </a:p>
                    <a:p>
                      <a:pPr marL="0" indent="0" algn="r" defTabSz="914400" rtl="0" eaLnBrk="1" fontAlgn="b" latinLnBrk="0" hangingPunct="1">
                        <a:lnSpc>
                          <a:spcPts val="1000"/>
                        </a:lnSpc>
                        <a:buFont typeface="+mj-lt"/>
                        <a:buNone/>
                      </a:pPr>
                      <a:r>
                        <a:rPr lang="ru-RU" sz="1100" b="1" i="0" u="none" strike="noStrike" kern="1200" dirty="0" smtClean="0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Garamond" panose="02020404030301010803" pitchFamily="18" charset="0"/>
                          <a:ea typeface="+mn-ea"/>
                          <a:cs typeface="+mn-cs"/>
                        </a:rPr>
                        <a:t>(97.19)</a:t>
                      </a:r>
                      <a:endParaRPr lang="ru-RU" sz="1100" b="1" i="0" u="none" strike="noStrike" kern="1200" dirty="0">
                        <a:solidFill>
                          <a:schemeClr val="tx2">
                            <a:lumMod val="75000"/>
                          </a:schemeClr>
                        </a:solidFill>
                        <a:effectLst/>
                        <a:latin typeface="Garamond" panose="02020404030301010803" pitchFamily="18" charset="0"/>
                        <a:ea typeface="+mn-ea"/>
                        <a:cs typeface="+mn-cs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cell3D prstMaterial="dkEdge">
                      <a:bevel h="50800" prst="divot"/>
                      <a:lightRig rig="flood" dir="t"/>
                    </a:cell3D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r" defTabSz="914400" rtl="0" eaLnBrk="1" fontAlgn="b" latinLnBrk="0" hangingPunct="1">
                        <a:lnSpc>
                          <a:spcPts val="1000"/>
                        </a:lnSpc>
                        <a:buFont typeface="+mj-lt"/>
                        <a:buNone/>
                      </a:pPr>
                      <a:r>
                        <a:rPr lang="ru-RU" sz="1100" b="1" i="0" u="none" strike="noStrike" kern="1200" dirty="0" smtClean="0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Garamond" panose="02020404030301010803" pitchFamily="18" charset="0"/>
                          <a:ea typeface="+mn-ea"/>
                          <a:cs typeface="+mn-cs"/>
                        </a:rPr>
                        <a:t>Забайкальский край</a:t>
                      </a:r>
                    </a:p>
                    <a:p>
                      <a:pPr marL="0" indent="0" algn="r" defTabSz="914400" rtl="0" eaLnBrk="1" fontAlgn="b" latinLnBrk="0" hangingPunct="1">
                        <a:lnSpc>
                          <a:spcPts val="1000"/>
                        </a:lnSpc>
                        <a:buFont typeface="+mj-lt"/>
                        <a:buNone/>
                      </a:pPr>
                      <a:r>
                        <a:rPr lang="ru-RU" sz="1100" b="1" i="0" u="none" strike="noStrike" kern="1200" dirty="0" smtClean="0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Garamond" panose="02020404030301010803" pitchFamily="18" charset="0"/>
                          <a:ea typeface="+mn-ea"/>
                          <a:cs typeface="+mn-cs"/>
                        </a:rPr>
                        <a:t>(96.52)</a:t>
                      </a:r>
                      <a:endParaRPr lang="ru-RU" sz="1100" b="1" i="0" u="none" strike="noStrike" kern="1200" dirty="0">
                        <a:solidFill>
                          <a:schemeClr val="tx2">
                            <a:lumMod val="75000"/>
                          </a:schemeClr>
                        </a:solidFill>
                        <a:effectLst/>
                        <a:latin typeface="Garamond" panose="02020404030301010803" pitchFamily="18" charset="0"/>
                        <a:ea typeface="+mn-ea"/>
                        <a:cs typeface="+mn-cs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cell3D prstMaterial="dkEdge">
                      <a:bevel h="50800" prst="divot"/>
                      <a:lightRig rig="flood" dir="t"/>
                    </a:cell3D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r" defTabSz="914400" rtl="0" eaLnBrk="1" fontAlgn="b" latinLnBrk="0" hangingPunct="1">
                        <a:lnSpc>
                          <a:spcPts val="1000"/>
                        </a:lnSpc>
                        <a:buFont typeface="+mj-lt"/>
                        <a:buNone/>
                      </a:pPr>
                      <a:r>
                        <a:rPr lang="ru-RU" sz="1100" b="1" i="0" u="none" strike="noStrike" kern="1200" dirty="0" smtClean="0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Garamond" panose="02020404030301010803" pitchFamily="18" charset="0"/>
                          <a:ea typeface="+mn-ea"/>
                          <a:cs typeface="+mn-cs"/>
                        </a:rPr>
                        <a:t>Орловская </a:t>
                      </a:r>
                    </a:p>
                    <a:p>
                      <a:pPr marL="0" indent="0" algn="r" defTabSz="914400" rtl="0" eaLnBrk="1" fontAlgn="b" latinLnBrk="0" hangingPunct="1">
                        <a:lnSpc>
                          <a:spcPts val="1000"/>
                        </a:lnSpc>
                        <a:buFont typeface="+mj-lt"/>
                        <a:buNone/>
                      </a:pPr>
                      <a:r>
                        <a:rPr lang="ru-RU" sz="1100" b="1" i="0" u="none" strike="noStrike" kern="1200" dirty="0" smtClean="0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Garamond" panose="02020404030301010803" pitchFamily="18" charset="0"/>
                          <a:ea typeface="+mn-ea"/>
                          <a:cs typeface="+mn-cs"/>
                        </a:rPr>
                        <a:t>область</a:t>
                      </a:r>
                    </a:p>
                    <a:p>
                      <a:pPr marL="0" indent="0" algn="r" defTabSz="914400" rtl="0" eaLnBrk="1" fontAlgn="b" latinLnBrk="0" hangingPunct="1">
                        <a:lnSpc>
                          <a:spcPts val="1000"/>
                        </a:lnSpc>
                        <a:buFont typeface="+mj-lt"/>
                        <a:buNone/>
                      </a:pPr>
                      <a:r>
                        <a:rPr lang="ru-RU" sz="1100" b="1" i="0" u="none" strike="noStrike" kern="1200" dirty="0" smtClean="0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Garamond" panose="02020404030301010803" pitchFamily="18" charset="0"/>
                          <a:ea typeface="+mn-ea"/>
                          <a:cs typeface="+mn-cs"/>
                        </a:rPr>
                        <a:t>(96.01)</a:t>
                      </a:r>
                    </a:p>
                  </a:txBody>
                  <a:tcPr marL="90000" marR="90000" marT="46800" marB="4680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cell3D prstMaterial="dkEdge">
                      <a:bevel h="50800" prst="divot"/>
                      <a:lightRig rig="flood" dir="t"/>
                    </a:cell3D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r" defTabSz="914400" rtl="0" eaLnBrk="1" fontAlgn="b" latinLnBrk="0" hangingPunct="1">
                        <a:lnSpc>
                          <a:spcPts val="1000"/>
                        </a:lnSpc>
                        <a:buFont typeface="+mj-lt"/>
                        <a:buNone/>
                      </a:pPr>
                      <a:r>
                        <a:rPr lang="ru-RU" sz="1100" b="1" i="0" u="none" strike="noStrike" kern="1200" dirty="0" smtClean="0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Garamond" panose="02020404030301010803" pitchFamily="18" charset="0"/>
                          <a:ea typeface="+mn-ea"/>
                          <a:cs typeface="+mn-cs"/>
                        </a:rPr>
                        <a:t>Челябинская область</a:t>
                      </a:r>
                    </a:p>
                    <a:p>
                      <a:pPr marL="0" indent="0" algn="r" defTabSz="914400" rtl="0" eaLnBrk="1" fontAlgn="b" latinLnBrk="0" hangingPunct="1">
                        <a:lnSpc>
                          <a:spcPts val="1000"/>
                        </a:lnSpc>
                        <a:buFont typeface="+mj-lt"/>
                        <a:buNone/>
                      </a:pPr>
                      <a:r>
                        <a:rPr lang="ru-RU" sz="1100" b="1" i="0" u="none" strike="noStrike" kern="1200" dirty="0" smtClean="0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Garamond" panose="02020404030301010803" pitchFamily="18" charset="0"/>
                          <a:ea typeface="+mn-ea"/>
                          <a:cs typeface="+mn-cs"/>
                        </a:rPr>
                        <a:t>(95.28)</a:t>
                      </a:r>
                      <a:endParaRPr lang="ru-RU" sz="1100" b="1" i="0" u="none" strike="noStrike" kern="1200" dirty="0">
                        <a:solidFill>
                          <a:schemeClr val="tx2">
                            <a:lumMod val="75000"/>
                          </a:schemeClr>
                        </a:solidFill>
                        <a:effectLst/>
                        <a:latin typeface="Garamond" panose="02020404030301010803" pitchFamily="18" charset="0"/>
                        <a:ea typeface="+mn-ea"/>
                        <a:cs typeface="+mn-cs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cell3D prstMaterial="dkEdge">
                      <a:bevel h="50800" prst="divot"/>
                      <a:lightRig rig="flood" dir="t"/>
                    </a:cell3D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r" defTabSz="914400" rtl="0" eaLnBrk="1" fontAlgn="b" latinLnBrk="0" hangingPunct="1">
                        <a:lnSpc>
                          <a:spcPts val="1000"/>
                        </a:lnSpc>
                        <a:buFont typeface="+mj-lt"/>
                        <a:buNone/>
                      </a:pPr>
                      <a:r>
                        <a:rPr lang="ru-RU" sz="1100" b="1" i="0" u="none" strike="noStrike" kern="1200" dirty="0" smtClean="0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Garamond" panose="02020404030301010803" pitchFamily="18" charset="0"/>
                          <a:ea typeface="+mn-ea"/>
                          <a:cs typeface="+mn-cs"/>
                        </a:rPr>
                        <a:t>Калининградская область</a:t>
                      </a:r>
                    </a:p>
                    <a:p>
                      <a:pPr marL="0" indent="0" algn="r" defTabSz="914400" rtl="0" eaLnBrk="1" fontAlgn="b" latinLnBrk="0" hangingPunct="1">
                        <a:lnSpc>
                          <a:spcPts val="1000"/>
                        </a:lnSpc>
                        <a:buFont typeface="+mj-lt"/>
                        <a:buNone/>
                      </a:pPr>
                      <a:r>
                        <a:rPr lang="ru-RU" sz="1100" b="1" i="0" u="none" strike="noStrike" kern="1200" dirty="0" smtClean="0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Garamond" panose="02020404030301010803" pitchFamily="18" charset="0"/>
                          <a:ea typeface="+mn-ea"/>
                          <a:cs typeface="+mn-cs"/>
                        </a:rPr>
                        <a:t>(94.39)</a:t>
                      </a:r>
                      <a:endParaRPr lang="ru-RU" sz="1100" b="1" i="0" u="none" strike="noStrike" kern="1200" dirty="0">
                        <a:solidFill>
                          <a:schemeClr val="tx2">
                            <a:lumMod val="75000"/>
                          </a:schemeClr>
                        </a:solidFill>
                        <a:effectLst/>
                        <a:latin typeface="Garamond" panose="02020404030301010803" pitchFamily="18" charset="0"/>
                        <a:ea typeface="+mn-ea"/>
                        <a:cs typeface="+mn-cs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cell3D prstMaterial="dkEdge">
                      <a:bevel h="50800" prst="divot"/>
                      <a:lightRig rig="flood" dir="t"/>
                    </a:cell3D>
                    <a:solidFill>
                      <a:srgbClr val="C2E49C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r" defTabSz="914400" rtl="0" eaLnBrk="1" fontAlgn="b" latinLnBrk="0" hangingPunct="1">
                        <a:lnSpc>
                          <a:spcPts val="1000"/>
                        </a:lnSpc>
                        <a:buFont typeface="+mj-lt"/>
                        <a:buNone/>
                      </a:pPr>
                      <a:r>
                        <a:rPr lang="ru-RU" sz="1100" b="1" i="0" u="none" strike="noStrike" kern="1200" dirty="0" smtClean="0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Garamond" panose="02020404030301010803" pitchFamily="18" charset="0"/>
                          <a:ea typeface="+mn-ea"/>
                          <a:cs typeface="+mn-cs"/>
                        </a:rPr>
                        <a:t>Республика</a:t>
                      </a:r>
                    </a:p>
                    <a:p>
                      <a:pPr marL="0" indent="0" algn="r" defTabSz="914400" rtl="0" eaLnBrk="1" fontAlgn="b" latinLnBrk="0" hangingPunct="1">
                        <a:lnSpc>
                          <a:spcPts val="1000"/>
                        </a:lnSpc>
                        <a:buFont typeface="+mj-lt"/>
                        <a:buNone/>
                      </a:pPr>
                      <a:r>
                        <a:rPr lang="ru-RU" sz="1100" b="1" i="0" u="none" strike="noStrike" kern="1200" dirty="0" smtClean="0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Garamond" panose="02020404030301010803" pitchFamily="18" charset="0"/>
                          <a:ea typeface="+mn-ea"/>
                          <a:cs typeface="+mn-cs"/>
                        </a:rPr>
                        <a:t>Кабардино-</a:t>
                      </a:r>
                    </a:p>
                    <a:p>
                      <a:pPr marL="0" indent="0" algn="r" defTabSz="914400" rtl="0" eaLnBrk="1" fontAlgn="b" latinLnBrk="0" hangingPunct="1">
                        <a:lnSpc>
                          <a:spcPts val="1000"/>
                        </a:lnSpc>
                        <a:buFont typeface="+mj-lt"/>
                        <a:buNone/>
                      </a:pPr>
                      <a:r>
                        <a:rPr lang="ru-RU" sz="1100" b="1" i="0" u="none" strike="noStrike" kern="1200" dirty="0" smtClean="0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Garamond" panose="02020404030301010803" pitchFamily="18" charset="0"/>
                          <a:ea typeface="+mn-ea"/>
                          <a:cs typeface="+mn-cs"/>
                        </a:rPr>
                        <a:t>Балкария(91.79)</a:t>
                      </a:r>
                      <a:endParaRPr lang="ru-RU" sz="1100" b="1" i="0" u="none" strike="noStrike" kern="1200" dirty="0">
                        <a:solidFill>
                          <a:schemeClr val="tx2">
                            <a:lumMod val="75000"/>
                          </a:schemeClr>
                        </a:solidFill>
                        <a:effectLst/>
                        <a:latin typeface="Garamond" panose="02020404030301010803" pitchFamily="18" charset="0"/>
                        <a:ea typeface="+mn-ea"/>
                        <a:cs typeface="+mn-cs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cell3D prstMaterial="dkEdge">
                      <a:bevel h="50800" prst="divot"/>
                      <a:lightRig rig="flood" dir="t"/>
                    </a:cell3D>
                    <a:solidFill>
                      <a:srgbClr val="C2E49C"/>
                    </a:solidFill>
                  </a:tcPr>
                </a:tc>
              </a:tr>
              <a:tr h="490971">
                <a:tc>
                  <a:txBody>
                    <a:bodyPr/>
                    <a:lstStyle/>
                    <a:p>
                      <a:pPr marL="0" indent="0" algn="r" defTabSz="914400" rtl="0" eaLnBrk="1" fontAlgn="b" latinLnBrk="0" hangingPunct="1">
                        <a:lnSpc>
                          <a:spcPts val="1000"/>
                        </a:lnSpc>
                        <a:buFont typeface="+mj-lt"/>
                        <a:buNone/>
                      </a:pPr>
                      <a:r>
                        <a:rPr lang="ru-RU" sz="1100" b="1" i="0" u="none" strike="noStrike" kern="1200" dirty="0" smtClean="0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Garamond" panose="02020404030301010803" pitchFamily="18" charset="0"/>
                          <a:ea typeface="+mn-ea"/>
                          <a:cs typeface="+mn-cs"/>
                        </a:rPr>
                        <a:t>Приморский </a:t>
                      </a:r>
                    </a:p>
                    <a:p>
                      <a:pPr marL="0" indent="0" algn="r" defTabSz="914400" rtl="0" eaLnBrk="1" fontAlgn="b" latinLnBrk="0" hangingPunct="1">
                        <a:lnSpc>
                          <a:spcPts val="1000"/>
                        </a:lnSpc>
                        <a:buFont typeface="+mj-lt"/>
                        <a:buNone/>
                      </a:pPr>
                      <a:r>
                        <a:rPr lang="ru-RU" sz="1100" b="1" i="0" u="none" strike="noStrike" kern="1200" dirty="0" smtClean="0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Garamond" panose="02020404030301010803" pitchFamily="18" charset="0"/>
                          <a:ea typeface="+mn-ea"/>
                          <a:cs typeface="+mn-cs"/>
                        </a:rPr>
                        <a:t>край</a:t>
                      </a:r>
                    </a:p>
                    <a:p>
                      <a:pPr marL="0" indent="0" algn="r" defTabSz="914400" rtl="0" eaLnBrk="1" fontAlgn="b" latinLnBrk="0" hangingPunct="1">
                        <a:lnSpc>
                          <a:spcPts val="1000"/>
                        </a:lnSpc>
                        <a:buFont typeface="+mj-lt"/>
                        <a:buNone/>
                      </a:pPr>
                      <a:r>
                        <a:rPr lang="ru-RU" sz="1100" b="1" i="0" u="none" strike="noStrike" kern="1200" dirty="0" smtClean="0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Garamond" panose="02020404030301010803" pitchFamily="18" charset="0"/>
                          <a:ea typeface="+mn-ea"/>
                          <a:cs typeface="+mn-cs"/>
                        </a:rPr>
                        <a:t>(98.24)</a:t>
                      </a:r>
                      <a:endParaRPr lang="ru-RU" sz="1100" b="1" i="0" u="none" strike="noStrike" kern="1200" dirty="0">
                        <a:solidFill>
                          <a:schemeClr val="tx2">
                            <a:lumMod val="75000"/>
                          </a:schemeClr>
                        </a:solidFill>
                        <a:effectLst/>
                        <a:latin typeface="Garamond" panose="02020404030301010803" pitchFamily="18" charset="0"/>
                        <a:ea typeface="+mn-ea"/>
                        <a:cs typeface="+mn-cs"/>
                      </a:endParaRPr>
                    </a:p>
                  </a:txBody>
                  <a:tcPr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cell3D prstMaterial="dkEdge">
                      <a:bevel h="50800" prst="divot"/>
                      <a:lightRig rig="flood" dir="t"/>
                    </a:cell3D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r" defTabSz="914400" rtl="0" eaLnBrk="1" fontAlgn="b" latinLnBrk="0" hangingPunct="1">
                        <a:lnSpc>
                          <a:spcPts val="1000"/>
                        </a:lnSpc>
                        <a:buFont typeface="+mj-lt"/>
                        <a:buNone/>
                      </a:pPr>
                      <a:r>
                        <a:rPr lang="ru-RU" sz="1100" b="1" i="0" u="none" strike="noStrike" kern="1200" dirty="0" smtClean="0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Garamond" panose="02020404030301010803" pitchFamily="18" charset="0"/>
                          <a:ea typeface="+mn-ea"/>
                          <a:cs typeface="+mn-cs"/>
                        </a:rPr>
                        <a:t>Республика</a:t>
                      </a:r>
                      <a:r>
                        <a:rPr lang="ru-RU" sz="1100" b="1" i="0" u="none" strike="noStrike" kern="1200" baseline="0" dirty="0" smtClean="0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Garamond" panose="02020404030301010803" pitchFamily="18" charset="0"/>
                          <a:ea typeface="+mn-ea"/>
                          <a:cs typeface="+mn-cs"/>
                        </a:rPr>
                        <a:t> Удмуртия</a:t>
                      </a:r>
                    </a:p>
                    <a:p>
                      <a:pPr marL="0" indent="0" algn="r" defTabSz="914400" rtl="0" eaLnBrk="1" fontAlgn="b" latinLnBrk="0" hangingPunct="1">
                        <a:lnSpc>
                          <a:spcPts val="1000"/>
                        </a:lnSpc>
                        <a:buFont typeface="+mj-lt"/>
                        <a:buNone/>
                      </a:pPr>
                      <a:r>
                        <a:rPr lang="ru-RU" sz="1100" b="1" i="0" u="none" strike="noStrike" kern="1200" baseline="0" dirty="0" smtClean="0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Garamond" panose="02020404030301010803" pitchFamily="18" charset="0"/>
                          <a:ea typeface="+mn-ea"/>
                          <a:cs typeface="+mn-cs"/>
                        </a:rPr>
                        <a:t>(97.60)</a:t>
                      </a:r>
                      <a:endParaRPr lang="ru-RU" sz="1100" b="1" i="0" u="none" strike="noStrike" kern="1200" dirty="0">
                        <a:solidFill>
                          <a:schemeClr val="tx2">
                            <a:lumMod val="75000"/>
                          </a:schemeClr>
                        </a:solidFill>
                        <a:effectLst/>
                        <a:latin typeface="Garamond" panose="02020404030301010803" pitchFamily="18" charset="0"/>
                        <a:ea typeface="+mn-ea"/>
                        <a:cs typeface="+mn-cs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cell3D prstMaterial="dkEdge">
                      <a:bevel h="50800" prst="divot"/>
                      <a:lightRig rig="flood" dir="t"/>
                    </a:cell3D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r" defTabSz="914400" rtl="0" eaLnBrk="1" fontAlgn="b" latinLnBrk="0" hangingPunct="1">
                        <a:lnSpc>
                          <a:spcPts val="1000"/>
                        </a:lnSpc>
                        <a:buFont typeface="+mj-lt"/>
                        <a:buNone/>
                      </a:pPr>
                      <a:r>
                        <a:rPr lang="ru-RU" sz="1100" b="1" i="0" u="none" strike="noStrike" kern="1200" dirty="0" smtClean="0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Garamond" panose="02020404030301010803" pitchFamily="18" charset="0"/>
                          <a:ea typeface="+mn-ea"/>
                          <a:cs typeface="+mn-cs"/>
                        </a:rPr>
                        <a:t>Брянская </a:t>
                      </a:r>
                    </a:p>
                    <a:p>
                      <a:pPr marL="0" indent="0" algn="r" defTabSz="914400" rtl="0" eaLnBrk="1" fontAlgn="b" latinLnBrk="0" hangingPunct="1">
                        <a:lnSpc>
                          <a:spcPts val="1000"/>
                        </a:lnSpc>
                        <a:buFont typeface="+mj-lt"/>
                        <a:buNone/>
                      </a:pPr>
                      <a:r>
                        <a:rPr lang="ru-RU" sz="1100" b="1" i="0" u="none" strike="noStrike" kern="1200" dirty="0" smtClean="0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Garamond" panose="02020404030301010803" pitchFamily="18" charset="0"/>
                          <a:ea typeface="+mn-ea"/>
                          <a:cs typeface="+mn-cs"/>
                        </a:rPr>
                        <a:t>область</a:t>
                      </a:r>
                    </a:p>
                    <a:p>
                      <a:pPr marL="0" indent="0" algn="r" defTabSz="914400" rtl="0" eaLnBrk="1" fontAlgn="b" latinLnBrk="0" hangingPunct="1">
                        <a:lnSpc>
                          <a:spcPts val="1000"/>
                        </a:lnSpc>
                        <a:buFont typeface="+mj-lt"/>
                        <a:buNone/>
                      </a:pPr>
                      <a:r>
                        <a:rPr lang="ru-RU" sz="1100" b="1" i="0" u="none" strike="noStrike" kern="1200" dirty="0" smtClean="0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Garamond" panose="02020404030301010803" pitchFamily="18" charset="0"/>
                          <a:ea typeface="+mn-ea"/>
                          <a:cs typeface="+mn-cs"/>
                        </a:rPr>
                        <a:t>(97.14)</a:t>
                      </a:r>
                      <a:endParaRPr lang="ru-RU" sz="1100" b="1" i="0" u="none" strike="noStrike" kern="1200" dirty="0">
                        <a:solidFill>
                          <a:schemeClr val="tx2">
                            <a:lumMod val="75000"/>
                          </a:schemeClr>
                        </a:solidFill>
                        <a:effectLst/>
                        <a:latin typeface="Garamond" panose="02020404030301010803" pitchFamily="18" charset="0"/>
                        <a:ea typeface="+mn-ea"/>
                        <a:cs typeface="+mn-cs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cell3D prstMaterial="dkEdge">
                      <a:bevel h="50800" prst="divot"/>
                      <a:lightRig rig="flood" dir="t"/>
                    </a:cell3D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r" defTabSz="914400" rtl="0" eaLnBrk="1" fontAlgn="b" latinLnBrk="0" hangingPunct="1">
                        <a:lnSpc>
                          <a:spcPts val="1000"/>
                        </a:lnSpc>
                        <a:buFont typeface="+mj-lt"/>
                        <a:buNone/>
                      </a:pPr>
                      <a:r>
                        <a:rPr lang="ru-RU" sz="1100" b="1" i="0" u="none" strike="noStrike" kern="1200" dirty="0" smtClean="0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Garamond" panose="02020404030301010803" pitchFamily="18" charset="0"/>
                          <a:ea typeface="+mn-ea"/>
                          <a:cs typeface="+mn-cs"/>
                        </a:rPr>
                        <a:t>Воронежская область</a:t>
                      </a:r>
                    </a:p>
                    <a:p>
                      <a:pPr marL="0" indent="0" algn="r" defTabSz="914400" rtl="0" eaLnBrk="1" fontAlgn="b" latinLnBrk="0" hangingPunct="1">
                        <a:lnSpc>
                          <a:spcPts val="1000"/>
                        </a:lnSpc>
                        <a:buFont typeface="+mj-lt"/>
                        <a:buNone/>
                      </a:pPr>
                      <a:r>
                        <a:rPr lang="ru-RU" sz="1100" b="1" i="0" u="none" strike="noStrike" kern="1200" dirty="0" smtClean="0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Garamond" panose="02020404030301010803" pitchFamily="18" charset="0"/>
                          <a:ea typeface="+mn-ea"/>
                          <a:cs typeface="+mn-cs"/>
                        </a:rPr>
                        <a:t>(96.50)</a:t>
                      </a:r>
                      <a:endParaRPr lang="ru-RU" sz="1100" b="1" i="0" u="none" strike="noStrike" kern="1200" dirty="0">
                        <a:solidFill>
                          <a:schemeClr val="tx2">
                            <a:lumMod val="75000"/>
                          </a:schemeClr>
                        </a:solidFill>
                        <a:effectLst/>
                        <a:latin typeface="Garamond" panose="02020404030301010803" pitchFamily="18" charset="0"/>
                        <a:ea typeface="+mn-ea"/>
                        <a:cs typeface="+mn-cs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cell3D prstMaterial="dkEdge">
                      <a:bevel h="50800" prst="divot"/>
                      <a:lightRig rig="flood" dir="t"/>
                    </a:cell3D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r" defTabSz="914400" rtl="0" eaLnBrk="1" fontAlgn="b" latinLnBrk="0" hangingPunct="1">
                        <a:lnSpc>
                          <a:spcPts val="1000"/>
                        </a:lnSpc>
                        <a:buFont typeface="+mj-lt"/>
                        <a:buNone/>
                      </a:pPr>
                      <a:r>
                        <a:rPr lang="ru-RU" sz="1100" b="1" i="0" u="none" strike="noStrike" kern="1200" dirty="0" smtClean="0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Garamond" panose="02020404030301010803" pitchFamily="18" charset="0"/>
                          <a:ea typeface="+mn-ea"/>
                          <a:cs typeface="+mn-cs"/>
                        </a:rPr>
                        <a:t>Волгоградская область</a:t>
                      </a:r>
                    </a:p>
                    <a:p>
                      <a:pPr marL="0" indent="0" algn="r" defTabSz="914400" rtl="0" eaLnBrk="1" fontAlgn="b" latinLnBrk="0" hangingPunct="1">
                        <a:lnSpc>
                          <a:spcPts val="1000"/>
                        </a:lnSpc>
                        <a:buFont typeface="+mj-lt"/>
                        <a:buNone/>
                      </a:pPr>
                      <a:r>
                        <a:rPr lang="ru-RU" sz="1100" b="1" i="0" u="none" strike="noStrike" kern="1200" dirty="0" smtClean="0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Garamond" panose="02020404030301010803" pitchFamily="18" charset="0"/>
                          <a:ea typeface="+mn-ea"/>
                          <a:cs typeface="+mn-cs"/>
                        </a:rPr>
                        <a:t>(95.97)</a:t>
                      </a:r>
                    </a:p>
                  </a:txBody>
                  <a:tcPr marL="90000" marR="90000" marT="46800" marB="4680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cell3D prstMaterial="dkEdge">
                      <a:bevel h="50800" prst="divot"/>
                      <a:lightRig rig="flood" dir="t"/>
                    </a:cell3D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r" defTabSz="914400" rtl="0" eaLnBrk="1" fontAlgn="b" latinLnBrk="0" hangingPunct="1">
                        <a:lnSpc>
                          <a:spcPts val="1000"/>
                        </a:lnSpc>
                        <a:buFont typeface="+mj-lt"/>
                        <a:buNone/>
                      </a:pPr>
                      <a:r>
                        <a:rPr lang="ru-RU" sz="1100" b="1" i="0" u="none" strike="noStrike" kern="1200" dirty="0" smtClean="0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Garamond" panose="02020404030301010803" pitchFamily="18" charset="0"/>
                          <a:ea typeface="+mn-ea"/>
                          <a:cs typeface="+mn-cs"/>
                        </a:rPr>
                        <a:t>Ненецкий </a:t>
                      </a:r>
                    </a:p>
                    <a:p>
                      <a:pPr marL="0" indent="0" algn="r" defTabSz="914400" rtl="0" eaLnBrk="1" fontAlgn="b" latinLnBrk="0" hangingPunct="1">
                        <a:lnSpc>
                          <a:spcPts val="1000"/>
                        </a:lnSpc>
                        <a:buFont typeface="+mj-lt"/>
                        <a:buNone/>
                      </a:pPr>
                      <a:r>
                        <a:rPr lang="ru-RU" sz="1100" b="1" i="0" u="none" strike="noStrike" kern="1200" dirty="0" smtClean="0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Garamond" panose="02020404030301010803" pitchFamily="18" charset="0"/>
                          <a:ea typeface="+mn-ea"/>
                          <a:cs typeface="+mn-cs"/>
                        </a:rPr>
                        <a:t>АО</a:t>
                      </a:r>
                    </a:p>
                    <a:p>
                      <a:pPr marL="0" indent="0" algn="r" defTabSz="914400" rtl="0" eaLnBrk="1" fontAlgn="b" latinLnBrk="0" hangingPunct="1">
                        <a:lnSpc>
                          <a:spcPts val="1000"/>
                        </a:lnSpc>
                        <a:buFont typeface="+mj-lt"/>
                        <a:buNone/>
                      </a:pPr>
                      <a:r>
                        <a:rPr lang="ru-RU" sz="1100" b="1" i="0" u="none" strike="noStrike" kern="1200" dirty="0" smtClean="0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Garamond" panose="02020404030301010803" pitchFamily="18" charset="0"/>
                          <a:ea typeface="+mn-ea"/>
                          <a:cs typeface="+mn-cs"/>
                        </a:rPr>
                        <a:t>(95.24)</a:t>
                      </a:r>
                      <a:endParaRPr lang="ru-RU" sz="1100" b="1" i="0" u="none" strike="noStrike" kern="1200" dirty="0">
                        <a:solidFill>
                          <a:schemeClr val="tx2">
                            <a:lumMod val="75000"/>
                          </a:schemeClr>
                        </a:solidFill>
                        <a:effectLst/>
                        <a:latin typeface="Garamond" panose="02020404030301010803" pitchFamily="18" charset="0"/>
                        <a:ea typeface="+mn-ea"/>
                        <a:cs typeface="+mn-cs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cell3D prstMaterial="dkEdge">
                      <a:bevel h="50800" prst="divot"/>
                      <a:lightRig rig="flood" dir="t"/>
                    </a:cell3D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r" defTabSz="914400" rtl="0" eaLnBrk="1" fontAlgn="b" latinLnBrk="0" hangingPunct="1">
                        <a:lnSpc>
                          <a:spcPts val="1000"/>
                        </a:lnSpc>
                        <a:buFont typeface="+mj-lt"/>
                        <a:buNone/>
                      </a:pPr>
                      <a:r>
                        <a:rPr lang="ru-RU" sz="1100" b="1" i="0" u="none" strike="noStrike" kern="1200" dirty="0" smtClean="0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Garamond" panose="02020404030301010803" pitchFamily="18" charset="0"/>
                          <a:ea typeface="+mn-ea"/>
                          <a:cs typeface="+mn-cs"/>
                        </a:rPr>
                        <a:t>Чукотский АО</a:t>
                      </a:r>
                    </a:p>
                    <a:p>
                      <a:pPr marL="0" indent="0" algn="r" defTabSz="914400" rtl="0" eaLnBrk="1" fontAlgn="b" latinLnBrk="0" hangingPunct="1">
                        <a:lnSpc>
                          <a:spcPts val="1000"/>
                        </a:lnSpc>
                        <a:buFont typeface="+mj-lt"/>
                        <a:buNone/>
                      </a:pPr>
                      <a:r>
                        <a:rPr lang="ru-RU" sz="1100" b="1" i="0" u="none" strike="noStrike" kern="1200" dirty="0" smtClean="0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Garamond" panose="02020404030301010803" pitchFamily="18" charset="0"/>
                          <a:ea typeface="+mn-ea"/>
                          <a:cs typeface="+mn-cs"/>
                        </a:rPr>
                        <a:t>(94.30)</a:t>
                      </a:r>
                      <a:endParaRPr lang="ru-RU" sz="1100" b="1" i="0" u="none" strike="noStrike" kern="1200" dirty="0">
                        <a:solidFill>
                          <a:schemeClr val="tx2">
                            <a:lumMod val="75000"/>
                          </a:schemeClr>
                        </a:solidFill>
                        <a:effectLst/>
                        <a:latin typeface="Garamond" panose="02020404030301010803" pitchFamily="18" charset="0"/>
                        <a:ea typeface="+mn-ea"/>
                        <a:cs typeface="+mn-cs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cell3D prstMaterial="dkEdge">
                      <a:bevel h="50800" prst="divot"/>
                      <a:lightRig rig="flood" dir="t"/>
                    </a:cell3D>
                    <a:solidFill>
                      <a:srgbClr val="C2E49C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r" defTabSz="914400" rtl="0" eaLnBrk="1" fontAlgn="b" latinLnBrk="0" hangingPunct="1">
                        <a:lnSpc>
                          <a:spcPts val="1000"/>
                        </a:lnSpc>
                        <a:buFont typeface="+mj-lt"/>
                        <a:buNone/>
                      </a:pPr>
                      <a:r>
                        <a:rPr lang="ru-RU" sz="1100" b="1" i="0" u="none" strike="noStrike" kern="1200" dirty="0" smtClean="0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Garamond" panose="02020404030301010803" pitchFamily="18" charset="0"/>
                          <a:ea typeface="+mn-ea"/>
                          <a:cs typeface="+mn-cs"/>
                        </a:rPr>
                        <a:t>Республика Карачаево-Черкессия(90.56)</a:t>
                      </a:r>
                      <a:endParaRPr lang="ru-RU" sz="1100" b="1" i="0" u="none" strike="noStrike" kern="1200" dirty="0">
                        <a:solidFill>
                          <a:schemeClr val="tx2">
                            <a:lumMod val="75000"/>
                          </a:schemeClr>
                        </a:solidFill>
                        <a:effectLst/>
                        <a:latin typeface="Garamond" panose="02020404030301010803" pitchFamily="18" charset="0"/>
                        <a:ea typeface="+mn-ea"/>
                        <a:cs typeface="+mn-cs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cell3D prstMaterial="dkEdge">
                      <a:bevel h="50800" prst="divot"/>
                      <a:lightRig rig="flood" dir="t"/>
                    </a:cell3D>
                    <a:solidFill>
                      <a:srgbClr val="C2E49C"/>
                    </a:solidFill>
                  </a:tcPr>
                </a:tc>
              </a:tr>
              <a:tr h="490971">
                <a:tc>
                  <a:txBody>
                    <a:bodyPr/>
                    <a:lstStyle/>
                    <a:p>
                      <a:pPr marL="0" indent="0" algn="r" defTabSz="914400" rtl="0" eaLnBrk="1" fontAlgn="b" latinLnBrk="0" hangingPunct="1">
                        <a:lnSpc>
                          <a:spcPts val="1000"/>
                        </a:lnSpc>
                        <a:buFont typeface="+mj-lt"/>
                        <a:buNone/>
                      </a:pPr>
                      <a:r>
                        <a:rPr lang="ru-RU" sz="1100" b="1" i="0" u="none" strike="noStrike" kern="1200" dirty="0" smtClean="0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Garamond" panose="02020404030301010803" pitchFamily="18" charset="0"/>
                          <a:ea typeface="+mn-ea"/>
                          <a:cs typeface="+mn-cs"/>
                        </a:rPr>
                        <a:t>Республика </a:t>
                      </a:r>
                    </a:p>
                    <a:p>
                      <a:pPr marL="0" indent="0" algn="r" defTabSz="914400" rtl="0" eaLnBrk="1" fontAlgn="b" latinLnBrk="0" hangingPunct="1">
                        <a:lnSpc>
                          <a:spcPts val="1000"/>
                        </a:lnSpc>
                        <a:buFont typeface="+mj-lt"/>
                        <a:buNone/>
                      </a:pPr>
                      <a:r>
                        <a:rPr lang="ru-RU" sz="1100" b="1" i="0" u="none" strike="noStrike" kern="1200" dirty="0" smtClean="0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Garamond" panose="02020404030301010803" pitchFamily="18" charset="0"/>
                          <a:ea typeface="+mn-ea"/>
                          <a:cs typeface="+mn-cs"/>
                        </a:rPr>
                        <a:t>Коми</a:t>
                      </a:r>
                    </a:p>
                    <a:p>
                      <a:pPr marL="0" indent="0" algn="r" defTabSz="914400" rtl="0" eaLnBrk="1" fontAlgn="b" latinLnBrk="0" hangingPunct="1">
                        <a:lnSpc>
                          <a:spcPts val="1000"/>
                        </a:lnSpc>
                        <a:buFont typeface="+mj-lt"/>
                        <a:buNone/>
                      </a:pPr>
                      <a:r>
                        <a:rPr lang="ru-RU" sz="1100" b="1" i="0" u="none" strike="noStrike" kern="1200" dirty="0" smtClean="0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Garamond" panose="02020404030301010803" pitchFamily="18" charset="0"/>
                          <a:ea typeface="+mn-ea"/>
                          <a:cs typeface="+mn-cs"/>
                        </a:rPr>
                        <a:t>(98.12)</a:t>
                      </a:r>
                      <a:endParaRPr lang="ru-RU" sz="1100" b="1" i="0" u="none" strike="noStrike" kern="1200" dirty="0">
                        <a:solidFill>
                          <a:schemeClr val="tx2">
                            <a:lumMod val="75000"/>
                          </a:schemeClr>
                        </a:solidFill>
                        <a:effectLst/>
                        <a:latin typeface="Garamond" panose="02020404030301010803" pitchFamily="18" charset="0"/>
                        <a:ea typeface="+mn-ea"/>
                        <a:cs typeface="+mn-cs"/>
                      </a:endParaRPr>
                    </a:p>
                  </a:txBody>
                  <a:tcPr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cell3D prstMaterial="dkEdge">
                      <a:bevel h="50800" prst="divot"/>
                      <a:lightRig rig="flood" dir="t"/>
                    </a:cell3D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r" defTabSz="914400" rtl="0" eaLnBrk="1" fontAlgn="b" latinLnBrk="0" hangingPunct="1">
                        <a:lnSpc>
                          <a:spcPts val="1000"/>
                        </a:lnSpc>
                        <a:buFont typeface="+mj-lt"/>
                        <a:buNone/>
                      </a:pPr>
                      <a:r>
                        <a:rPr lang="ru-RU" sz="1100" b="1" i="0" u="none" strike="noStrike" kern="1200" dirty="0" smtClean="0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Garamond" panose="02020404030301010803" pitchFamily="18" charset="0"/>
                          <a:ea typeface="+mn-ea"/>
                          <a:cs typeface="+mn-cs"/>
                        </a:rPr>
                        <a:t>Смоленская</a:t>
                      </a:r>
                      <a:r>
                        <a:rPr lang="ru-RU" sz="1100" b="1" i="0" u="none" strike="noStrike" kern="1200" baseline="0" dirty="0" smtClean="0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Garamond" panose="02020404030301010803" pitchFamily="18" charset="0"/>
                          <a:ea typeface="+mn-ea"/>
                          <a:cs typeface="+mn-cs"/>
                        </a:rPr>
                        <a:t> область</a:t>
                      </a:r>
                    </a:p>
                    <a:p>
                      <a:pPr marL="0" indent="0" algn="r" defTabSz="914400" rtl="0" eaLnBrk="1" fontAlgn="b" latinLnBrk="0" hangingPunct="1">
                        <a:lnSpc>
                          <a:spcPts val="1000"/>
                        </a:lnSpc>
                        <a:buFont typeface="+mj-lt"/>
                        <a:buNone/>
                      </a:pPr>
                      <a:r>
                        <a:rPr lang="ru-RU" sz="1100" b="1" i="0" u="none" strike="noStrike" kern="1200" baseline="0" dirty="0" smtClean="0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Garamond" panose="02020404030301010803" pitchFamily="18" charset="0"/>
                          <a:ea typeface="+mn-ea"/>
                          <a:cs typeface="+mn-cs"/>
                        </a:rPr>
                        <a:t>(97.55)</a:t>
                      </a:r>
                      <a:endParaRPr lang="ru-RU" sz="1100" b="1" i="0" u="none" strike="noStrike" kern="1200" dirty="0">
                        <a:solidFill>
                          <a:schemeClr val="tx2">
                            <a:lumMod val="75000"/>
                          </a:schemeClr>
                        </a:solidFill>
                        <a:effectLst/>
                        <a:latin typeface="Garamond" panose="02020404030301010803" pitchFamily="18" charset="0"/>
                        <a:ea typeface="+mn-ea"/>
                        <a:cs typeface="+mn-cs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cell3D prstMaterial="dkEdge">
                      <a:bevel h="50800" prst="divot"/>
                      <a:lightRig rig="flood" dir="t"/>
                    </a:cell3D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r" defTabSz="914400" rtl="0" eaLnBrk="1" fontAlgn="b" latinLnBrk="0" hangingPunct="1">
                        <a:lnSpc>
                          <a:spcPts val="1000"/>
                        </a:lnSpc>
                        <a:buFont typeface="+mj-lt"/>
                        <a:buNone/>
                      </a:pPr>
                      <a:r>
                        <a:rPr lang="ru-RU" sz="1100" b="1" i="0" u="none" strike="noStrike" kern="1200" dirty="0" smtClean="0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Garamond" panose="02020404030301010803" pitchFamily="18" charset="0"/>
                          <a:ea typeface="+mn-ea"/>
                          <a:cs typeface="+mn-cs"/>
                        </a:rPr>
                        <a:t>Владимирская область</a:t>
                      </a:r>
                    </a:p>
                    <a:p>
                      <a:pPr marL="0" indent="0" algn="r" defTabSz="914400" rtl="0" eaLnBrk="1" fontAlgn="b" latinLnBrk="0" hangingPunct="1">
                        <a:lnSpc>
                          <a:spcPts val="1000"/>
                        </a:lnSpc>
                        <a:buFont typeface="+mj-lt"/>
                        <a:buNone/>
                      </a:pPr>
                      <a:r>
                        <a:rPr lang="ru-RU" sz="1100" b="1" i="0" u="none" strike="noStrike" kern="1200" dirty="0" smtClean="0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Garamond" panose="02020404030301010803" pitchFamily="18" charset="0"/>
                          <a:ea typeface="+mn-ea"/>
                          <a:cs typeface="+mn-cs"/>
                        </a:rPr>
                        <a:t>(97.08)</a:t>
                      </a:r>
                      <a:endParaRPr lang="ru-RU" sz="1100" b="1" i="0" u="none" strike="noStrike" kern="1200" dirty="0">
                        <a:solidFill>
                          <a:schemeClr val="tx2">
                            <a:lumMod val="75000"/>
                          </a:schemeClr>
                        </a:solidFill>
                        <a:effectLst/>
                        <a:latin typeface="Garamond" panose="02020404030301010803" pitchFamily="18" charset="0"/>
                        <a:ea typeface="+mn-ea"/>
                        <a:cs typeface="+mn-cs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cell3D prstMaterial="dkEdge">
                      <a:bevel h="50800" prst="divot"/>
                      <a:lightRig rig="flood" dir="t"/>
                    </a:cell3D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r" defTabSz="914400" rtl="0" eaLnBrk="1" fontAlgn="b" latinLnBrk="0" hangingPunct="1">
                        <a:lnSpc>
                          <a:spcPts val="1000"/>
                        </a:lnSpc>
                        <a:buFont typeface="+mj-lt"/>
                        <a:buNone/>
                      </a:pPr>
                      <a:r>
                        <a:rPr lang="ru-RU" sz="1100" b="1" i="0" u="none" strike="noStrike" kern="1200" dirty="0" smtClean="0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Garamond" panose="02020404030301010803" pitchFamily="18" charset="0"/>
                          <a:ea typeface="+mn-ea"/>
                          <a:cs typeface="+mn-cs"/>
                        </a:rPr>
                        <a:t>Новгородская область</a:t>
                      </a:r>
                    </a:p>
                    <a:p>
                      <a:pPr marL="0" indent="0" algn="r" defTabSz="914400" rtl="0" eaLnBrk="1" fontAlgn="b" latinLnBrk="0" hangingPunct="1">
                        <a:lnSpc>
                          <a:spcPts val="1000"/>
                        </a:lnSpc>
                        <a:buFont typeface="+mj-lt"/>
                        <a:buNone/>
                      </a:pPr>
                      <a:r>
                        <a:rPr lang="ru-RU" sz="1100" b="1" i="0" u="none" strike="noStrike" kern="1200" dirty="0" smtClean="0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Garamond" panose="02020404030301010803" pitchFamily="18" charset="0"/>
                          <a:ea typeface="+mn-ea"/>
                          <a:cs typeface="+mn-cs"/>
                        </a:rPr>
                        <a:t>(96.48)</a:t>
                      </a:r>
                      <a:endParaRPr lang="ru-RU" sz="1100" b="1" i="0" u="none" strike="noStrike" kern="1200" dirty="0">
                        <a:solidFill>
                          <a:schemeClr val="tx2">
                            <a:lumMod val="75000"/>
                          </a:schemeClr>
                        </a:solidFill>
                        <a:effectLst/>
                        <a:latin typeface="Garamond" panose="02020404030301010803" pitchFamily="18" charset="0"/>
                        <a:ea typeface="+mn-ea"/>
                        <a:cs typeface="+mn-cs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cell3D prstMaterial="dkEdge">
                      <a:bevel h="50800" prst="divot"/>
                      <a:lightRig rig="flood" dir="t"/>
                    </a:cell3D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r" defTabSz="914400" rtl="0" eaLnBrk="1" fontAlgn="b" latinLnBrk="0" hangingPunct="1">
                        <a:lnSpc>
                          <a:spcPts val="1000"/>
                        </a:lnSpc>
                        <a:buFont typeface="+mj-lt"/>
                        <a:buNone/>
                      </a:pPr>
                      <a:r>
                        <a:rPr lang="ru-RU" sz="1100" b="1" i="0" u="none" strike="noStrike" kern="1200" dirty="0" smtClean="0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Garamond" panose="02020404030301010803" pitchFamily="18" charset="0"/>
                          <a:ea typeface="+mn-ea"/>
                          <a:cs typeface="+mn-cs"/>
                        </a:rPr>
                        <a:t>Московская </a:t>
                      </a:r>
                    </a:p>
                    <a:p>
                      <a:pPr marL="0" indent="0" algn="r" defTabSz="914400" rtl="0" eaLnBrk="1" fontAlgn="b" latinLnBrk="0" hangingPunct="1">
                        <a:lnSpc>
                          <a:spcPts val="1000"/>
                        </a:lnSpc>
                        <a:buFont typeface="+mj-lt"/>
                        <a:buNone/>
                      </a:pPr>
                      <a:r>
                        <a:rPr lang="ru-RU" sz="1100" b="1" i="0" u="none" strike="noStrike" kern="1200" dirty="0" smtClean="0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Garamond" panose="02020404030301010803" pitchFamily="18" charset="0"/>
                          <a:ea typeface="+mn-ea"/>
                          <a:cs typeface="+mn-cs"/>
                        </a:rPr>
                        <a:t>область</a:t>
                      </a:r>
                    </a:p>
                    <a:p>
                      <a:pPr marL="0" indent="0" algn="r" defTabSz="914400" rtl="0" eaLnBrk="1" fontAlgn="b" latinLnBrk="0" hangingPunct="1">
                        <a:lnSpc>
                          <a:spcPts val="1000"/>
                        </a:lnSpc>
                        <a:buFont typeface="+mj-lt"/>
                        <a:buNone/>
                      </a:pPr>
                      <a:r>
                        <a:rPr lang="ru-RU" sz="1100" b="1" i="0" u="none" strike="noStrike" kern="1200" dirty="0" smtClean="0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Garamond" panose="02020404030301010803" pitchFamily="18" charset="0"/>
                          <a:ea typeface="+mn-ea"/>
                          <a:cs typeface="+mn-cs"/>
                        </a:rPr>
                        <a:t>(95.82)</a:t>
                      </a:r>
                    </a:p>
                  </a:txBody>
                  <a:tcPr marL="90000" marR="90000" marT="46800" marB="4680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cell3D prstMaterial="dkEdge">
                      <a:bevel h="50800" prst="divot"/>
                      <a:lightRig rig="flood" dir="t"/>
                    </a:cell3D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r" defTabSz="914400" rtl="0" eaLnBrk="1" fontAlgn="b" latinLnBrk="0" hangingPunct="1">
                        <a:lnSpc>
                          <a:spcPts val="1000"/>
                        </a:lnSpc>
                        <a:buFont typeface="+mj-lt"/>
                        <a:buNone/>
                      </a:pPr>
                      <a:r>
                        <a:rPr lang="ru-RU" sz="1100" b="1" i="0" u="none" strike="noStrike" kern="1200" dirty="0" smtClean="0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Garamond" panose="02020404030301010803" pitchFamily="18" charset="0"/>
                          <a:ea typeface="+mn-ea"/>
                          <a:cs typeface="+mn-cs"/>
                        </a:rPr>
                        <a:t>Ямало-Ненецкий</a:t>
                      </a:r>
                      <a:r>
                        <a:rPr lang="ru-RU" sz="1100" b="1" i="0" u="none" strike="noStrike" kern="1200" baseline="0" dirty="0" smtClean="0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Garamond" panose="02020404030301010803" pitchFamily="18" charset="0"/>
                          <a:ea typeface="+mn-ea"/>
                          <a:cs typeface="+mn-cs"/>
                        </a:rPr>
                        <a:t> АО</a:t>
                      </a:r>
                    </a:p>
                    <a:p>
                      <a:pPr marL="0" indent="0" algn="r" defTabSz="914400" rtl="0" eaLnBrk="1" fontAlgn="b" latinLnBrk="0" hangingPunct="1">
                        <a:lnSpc>
                          <a:spcPts val="1000"/>
                        </a:lnSpc>
                        <a:buFont typeface="+mj-lt"/>
                        <a:buNone/>
                      </a:pPr>
                      <a:r>
                        <a:rPr lang="ru-RU" sz="1100" b="1" i="0" u="none" strike="noStrike" kern="1200" baseline="0" dirty="0" smtClean="0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Garamond" panose="02020404030301010803" pitchFamily="18" charset="0"/>
                          <a:ea typeface="+mn-ea"/>
                          <a:cs typeface="+mn-cs"/>
                        </a:rPr>
                        <a:t>(95.19)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cell3D prstMaterial="dkEdge">
                      <a:bevel h="50800" prst="divot"/>
                      <a:lightRig rig="flood" dir="t"/>
                    </a:cell3D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r" defTabSz="914400" rtl="0" eaLnBrk="1" fontAlgn="b" latinLnBrk="0" hangingPunct="1">
                        <a:lnSpc>
                          <a:spcPts val="1000"/>
                        </a:lnSpc>
                        <a:buFont typeface="+mj-lt"/>
                        <a:buNone/>
                      </a:pPr>
                      <a:r>
                        <a:rPr lang="ru-RU" sz="1100" b="1" i="0" u="none" strike="noStrike" kern="1200" dirty="0" smtClean="0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Garamond" panose="02020404030301010803" pitchFamily="18" charset="0"/>
                          <a:ea typeface="+mn-ea"/>
                          <a:cs typeface="+mn-cs"/>
                        </a:rPr>
                        <a:t>Белгородская область</a:t>
                      </a:r>
                    </a:p>
                    <a:p>
                      <a:pPr marL="0" indent="0" algn="r" defTabSz="914400" rtl="0" eaLnBrk="1" fontAlgn="b" latinLnBrk="0" hangingPunct="1">
                        <a:lnSpc>
                          <a:spcPts val="1000"/>
                        </a:lnSpc>
                        <a:buFont typeface="+mj-lt"/>
                        <a:buNone/>
                      </a:pPr>
                      <a:r>
                        <a:rPr lang="ru-RU" sz="1100" b="1" i="0" u="none" strike="noStrike" kern="1200" dirty="0" smtClean="0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Garamond" panose="02020404030301010803" pitchFamily="18" charset="0"/>
                          <a:ea typeface="+mn-ea"/>
                          <a:cs typeface="+mn-cs"/>
                        </a:rPr>
                        <a:t>(94.28)</a:t>
                      </a:r>
                      <a:endParaRPr lang="ru-RU" sz="1100" b="1" i="0" u="none" strike="noStrike" kern="1200" dirty="0">
                        <a:solidFill>
                          <a:schemeClr val="tx2">
                            <a:lumMod val="75000"/>
                          </a:schemeClr>
                        </a:solidFill>
                        <a:effectLst/>
                        <a:latin typeface="Garamond" panose="02020404030301010803" pitchFamily="18" charset="0"/>
                        <a:ea typeface="+mn-ea"/>
                        <a:cs typeface="+mn-cs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cell3D prstMaterial="dkEdge">
                      <a:bevel h="50800" prst="divot"/>
                      <a:lightRig rig="flood" dir="t"/>
                    </a:cell3D>
                    <a:solidFill>
                      <a:srgbClr val="C2E49C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r" defTabSz="914400" rtl="0" eaLnBrk="1" fontAlgn="b" latinLnBrk="0" hangingPunct="1">
                        <a:lnSpc>
                          <a:spcPts val="1000"/>
                        </a:lnSpc>
                        <a:buFont typeface="+mj-lt"/>
                        <a:buNone/>
                      </a:pPr>
                      <a:r>
                        <a:rPr lang="ru-RU" sz="1100" b="1" i="0" u="none" strike="noStrike" kern="1200" dirty="0" smtClean="0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Garamond" panose="02020404030301010803" pitchFamily="18" charset="0"/>
                          <a:ea typeface="+mn-ea"/>
                          <a:cs typeface="+mn-cs"/>
                        </a:rPr>
                        <a:t>г. Севастополь</a:t>
                      </a:r>
                    </a:p>
                    <a:p>
                      <a:pPr marL="0" indent="0" algn="r" defTabSz="914400" rtl="0" eaLnBrk="1" fontAlgn="b" latinLnBrk="0" hangingPunct="1">
                        <a:lnSpc>
                          <a:spcPts val="1000"/>
                        </a:lnSpc>
                        <a:buFont typeface="+mj-lt"/>
                        <a:buNone/>
                      </a:pPr>
                      <a:r>
                        <a:rPr lang="ru-RU" sz="1100" b="1" i="0" u="none" strike="noStrike" kern="1200" dirty="0" smtClean="0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Garamond" panose="02020404030301010803" pitchFamily="18" charset="0"/>
                          <a:ea typeface="+mn-ea"/>
                          <a:cs typeface="+mn-cs"/>
                        </a:rPr>
                        <a:t>(87.99)</a:t>
                      </a:r>
                      <a:endParaRPr lang="ru-RU" sz="1100" b="1" i="0" u="none" strike="noStrike" kern="1200" dirty="0">
                        <a:solidFill>
                          <a:schemeClr val="tx2">
                            <a:lumMod val="75000"/>
                          </a:schemeClr>
                        </a:solidFill>
                        <a:effectLst/>
                        <a:latin typeface="Garamond" panose="02020404030301010803" pitchFamily="18" charset="0"/>
                        <a:ea typeface="+mn-ea"/>
                        <a:cs typeface="+mn-cs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cell3D prstMaterial="dkEdge">
                      <a:bevel h="50800" prst="divot"/>
                      <a:lightRig rig="flood" dir="t"/>
                    </a:cell3D>
                    <a:solidFill>
                      <a:srgbClr val="C2E49C"/>
                    </a:solidFill>
                  </a:tcPr>
                </a:tc>
              </a:tr>
              <a:tr h="490971">
                <a:tc>
                  <a:txBody>
                    <a:bodyPr/>
                    <a:lstStyle/>
                    <a:p>
                      <a:pPr marL="0" indent="0" algn="r" defTabSz="914400" rtl="0" eaLnBrk="1" fontAlgn="b" latinLnBrk="0" hangingPunct="1">
                        <a:lnSpc>
                          <a:spcPts val="1000"/>
                        </a:lnSpc>
                        <a:buFont typeface="+mj-lt"/>
                        <a:buNone/>
                      </a:pPr>
                      <a:r>
                        <a:rPr lang="ru-RU" sz="1100" b="1" i="0" u="none" strike="noStrike" kern="1200" dirty="0" smtClean="0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Garamond" panose="02020404030301010803" pitchFamily="18" charset="0"/>
                          <a:ea typeface="+mn-ea"/>
                          <a:cs typeface="+mn-cs"/>
                        </a:rPr>
                        <a:t>Кемеровская область</a:t>
                      </a:r>
                    </a:p>
                    <a:p>
                      <a:pPr marL="0" indent="0" algn="r" defTabSz="914400" rtl="0" eaLnBrk="1" fontAlgn="b" latinLnBrk="0" hangingPunct="1">
                        <a:lnSpc>
                          <a:spcPts val="1000"/>
                        </a:lnSpc>
                        <a:buFont typeface="+mj-lt"/>
                        <a:buNone/>
                      </a:pPr>
                      <a:r>
                        <a:rPr lang="ru-RU" sz="1100" b="1" i="0" u="none" strike="noStrike" kern="1200" dirty="0" smtClean="0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Garamond" panose="02020404030301010803" pitchFamily="18" charset="0"/>
                          <a:ea typeface="+mn-ea"/>
                          <a:cs typeface="+mn-cs"/>
                        </a:rPr>
                        <a:t>(98.01)</a:t>
                      </a:r>
                      <a:endParaRPr lang="ru-RU" sz="1100" b="1" i="0" u="none" strike="noStrike" kern="1200" dirty="0">
                        <a:solidFill>
                          <a:schemeClr val="tx2">
                            <a:lumMod val="75000"/>
                          </a:schemeClr>
                        </a:solidFill>
                        <a:effectLst/>
                        <a:latin typeface="Garamond" panose="02020404030301010803" pitchFamily="18" charset="0"/>
                        <a:ea typeface="+mn-ea"/>
                        <a:cs typeface="+mn-cs"/>
                      </a:endParaRPr>
                    </a:p>
                  </a:txBody>
                  <a:tcPr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cell3D prstMaterial="dkEdge">
                      <a:bevel h="50800" prst="divot"/>
                      <a:lightRig rig="flood" dir="t"/>
                    </a:cell3D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r" defTabSz="914400" rtl="0" eaLnBrk="1" fontAlgn="b" latinLnBrk="0" hangingPunct="1">
                        <a:lnSpc>
                          <a:spcPts val="1000"/>
                        </a:lnSpc>
                        <a:buFont typeface="+mj-lt"/>
                        <a:buNone/>
                      </a:pPr>
                      <a:r>
                        <a:rPr lang="ru-RU" sz="1100" b="1" i="0" u="none" strike="noStrike" kern="1200" dirty="0" smtClean="0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Garamond" panose="02020404030301010803" pitchFamily="18" charset="0"/>
                          <a:ea typeface="+mn-ea"/>
                          <a:cs typeface="+mn-cs"/>
                        </a:rPr>
                        <a:t>Липецкая </a:t>
                      </a:r>
                    </a:p>
                    <a:p>
                      <a:pPr marL="0" indent="0" algn="r" defTabSz="914400" rtl="0" eaLnBrk="1" fontAlgn="b" latinLnBrk="0" hangingPunct="1">
                        <a:lnSpc>
                          <a:spcPts val="1000"/>
                        </a:lnSpc>
                        <a:buFont typeface="+mj-lt"/>
                        <a:buNone/>
                      </a:pPr>
                      <a:r>
                        <a:rPr lang="ru-RU" sz="1100" b="1" i="0" u="none" strike="noStrike" kern="1200" dirty="0" smtClean="0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Garamond" panose="02020404030301010803" pitchFamily="18" charset="0"/>
                          <a:ea typeface="+mn-ea"/>
                          <a:cs typeface="+mn-cs"/>
                        </a:rPr>
                        <a:t>область</a:t>
                      </a:r>
                    </a:p>
                    <a:p>
                      <a:pPr marL="0" indent="0" algn="r" defTabSz="914400" rtl="0" eaLnBrk="1" fontAlgn="b" latinLnBrk="0" hangingPunct="1">
                        <a:lnSpc>
                          <a:spcPts val="1000"/>
                        </a:lnSpc>
                        <a:buFont typeface="+mj-lt"/>
                        <a:buNone/>
                      </a:pPr>
                      <a:r>
                        <a:rPr lang="ru-RU" sz="1100" b="1" i="0" u="none" strike="noStrike" kern="1200" dirty="0" smtClean="0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Garamond" panose="02020404030301010803" pitchFamily="18" charset="0"/>
                          <a:ea typeface="+mn-ea"/>
                          <a:cs typeface="+mn-cs"/>
                        </a:rPr>
                        <a:t>(97.54)</a:t>
                      </a:r>
                      <a:endParaRPr lang="ru-RU" sz="1100" b="1" i="0" u="none" strike="noStrike" kern="1200" dirty="0">
                        <a:solidFill>
                          <a:schemeClr val="tx2">
                            <a:lumMod val="75000"/>
                          </a:schemeClr>
                        </a:solidFill>
                        <a:effectLst/>
                        <a:latin typeface="Garamond" panose="02020404030301010803" pitchFamily="18" charset="0"/>
                        <a:ea typeface="+mn-ea"/>
                        <a:cs typeface="+mn-cs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cell3D prstMaterial="dkEdge">
                      <a:bevel h="50800" prst="divot"/>
                      <a:lightRig rig="flood" dir="t"/>
                    </a:cell3D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r" defTabSz="914400" rtl="0" eaLnBrk="1" fontAlgn="b" latinLnBrk="0" hangingPunct="1">
                        <a:lnSpc>
                          <a:spcPts val="1000"/>
                        </a:lnSpc>
                        <a:buFont typeface="+mj-lt"/>
                        <a:buNone/>
                      </a:pPr>
                      <a:r>
                        <a:rPr lang="ru-RU" sz="1100" b="1" i="0" u="none" strike="noStrike" kern="1200" dirty="0" smtClean="0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Garamond" panose="02020404030301010803" pitchFamily="18" charset="0"/>
                          <a:ea typeface="+mn-ea"/>
                          <a:cs typeface="+mn-cs"/>
                        </a:rPr>
                        <a:t>Тамбовская область</a:t>
                      </a:r>
                    </a:p>
                    <a:p>
                      <a:pPr marL="0" indent="0" algn="r" defTabSz="914400" rtl="0" eaLnBrk="1" fontAlgn="b" latinLnBrk="0" hangingPunct="1">
                        <a:lnSpc>
                          <a:spcPts val="1000"/>
                        </a:lnSpc>
                        <a:buFont typeface="+mj-lt"/>
                        <a:buNone/>
                      </a:pPr>
                      <a:r>
                        <a:rPr lang="ru-RU" sz="1100" b="1" i="0" u="none" strike="noStrike" kern="1200" dirty="0" smtClean="0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Garamond" panose="02020404030301010803" pitchFamily="18" charset="0"/>
                          <a:ea typeface="+mn-ea"/>
                          <a:cs typeface="+mn-cs"/>
                        </a:rPr>
                        <a:t>(97.03)</a:t>
                      </a:r>
                      <a:endParaRPr lang="ru-RU" sz="1100" b="1" i="0" u="none" strike="noStrike" kern="1200" dirty="0">
                        <a:solidFill>
                          <a:schemeClr val="tx2">
                            <a:lumMod val="75000"/>
                          </a:schemeClr>
                        </a:solidFill>
                        <a:effectLst/>
                        <a:latin typeface="Garamond" panose="02020404030301010803" pitchFamily="18" charset="0"/>
                        <a:ea typeface="+mn-ea"/>
                        <a:cs typeface="+mn-cs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cell3D prstMaterial="dkEdge">
                      <a:bevel h="50800" prst="divot"/>
                      <a:lightRig rig="flood" dir="t"/>
                    </a:cell3D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r" defTabSz="914400" rtl="0" eaLnBrk="1" fontAlgn="b" latinLnBrk="0" hangingPunct="1">
                        <a:lnSpc>
                          <a:spcPts val="1000"/>
                        </a:lnSpc>
                        <a:buFont typeface="+mj-lt"/>
                        <a:buNone/>
                      </a:pPr>
                      <a:r>
                        <a:rPr lang="ru-RU" sz="1100" b="1" i="0" u="none" strike="noStrike" kern="1200" dirty="0" smtClean="0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Garamond" panose="02020404030301010803" pitchFamily="18" charset="0"/>
                          <a:ea typeface="+mn-ea"/>
                          <a:cs typeface="+mn-cs"/>
                        </a:rPr>
                        <a:t>Краснодарский край</a:t>
                      </a:r>
                    </a:p>
                    <a:p>
                      <a:pPr marL="0" indent="0" algn="r" defTabSz="914400" rtl="0" eaLnBrk="1" fontAlgn="b" latinLnBrk="0" hangingPunct="1">
                        <a:lnSpc>
                          <a:spcPts val="1000"/>
                        </a:lnSpc>
                        <a:buFont typeface="+mj-lt"/>
                        <a:buNone/>
                      </a:pPr>
                      <a:r>
                        <a:rPr lang="ru-RU" sz="1100" b="1" i="0" u="none" strike="noStrike" kern="1200" dirty="0" smtClean="0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Garamond" panose="02020404030301010803" pitchFamily="18" charset="0"/>
                          <a:ea typeface="+mn-ea"/>
                          <a:cs typeface="+mn-cs"/>
                        </a:rPr>
                        <a:t>(96.45)</a:t>
                      </a:r>
                      <a:endParaRPr lang="ru-RU" sz="1100" b="1" i="0" u="none" strike="noStrike" kern="1200" dirty="0">
                        <a:solidFill>
                          <a:schemeClr val="tx2">
                            <a:lumMod val="75000"/>
                          </a:schemeClr>
                        </a:solidFill>
                        <a:effectLst/>
                        <a:latin typeface="Garamond" panose="02020404030301010803" pitchFamily="18" charset="0"/>
                        <a:ea typeface="+mn-ea"/>
                        <a:cs typeface="+mn-cs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cell3D prstMaterial="dkEdge">
                      <a:bevel h="50800" prst="divot"/>
                      <a:lightRig rig="flood" dir="t"/>
                    </a:cell3D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r" defTabSz="914400" rtl="0" eaLnBrk="1" fontAlgn="b" latinLnBrk="0" hangingPunct="1">
                        <a:lnSpc>
                          <a:spcPts val="1000"/>
                        </a:lnSpc>
                        <a:buFont typeface="+mj-lt"/>
                        <a:buNone/>
                      </a:pPr>
                      <a:r>
                        <a:rPr lang="ru-RU" sz="1100" b="1" i="0" u="none" strike="noStrike" kern="1200" dirty="0" smtClean="0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Garamond" panose="02020404030301010803" pitchFamily="18" charset="0"/>
                          <a:ea typeface="+mn-ea"/>
                          <a:cs typeface="+mn-cs"/>
                        </a:rPr>
                        <a:t>Новосибирская область</a:t>
                      </a:r>
                    </a:p>
                    <a:p>
                      <a:pPr marL="0" indent="0" algn="r" defTabSz="914400" rtl="0" eaLnBrk="1" fontAlgn="b" latinLnBrk="0" hangingPunct="1">
                        <a:lnSpc>
                          <a:spcPts val="1000"/>
                        </a:lnSpc>
                        <a:buFont typeface="+mj-lt"/>
                        <a:buNone/>
                      </a:pPr>
                      <a:r>
                        <a:rPr lang="ru-RU" sz="1100" b="1" i="0" u="none" strike="noStrike" kern="1200" dirty="0" smtClean="0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Garamond" panose="02020404030301010803" pitchFamily="18" charset="0"/>
                          <a:ea typeface="+mn-ea"/>
                          <a:cs typeface="+mn-cs"/>
                        </a:rPr>
                        <a:t>(95.80)</a:t>
                      </a:r>
                    </a:p>
                  </a:txBody>
                  <a:tcPr marL="90000" marR="90000" marT="46800" marB="4680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cell3D prstMaterial="dkEdge">
                      <a:bevel h="50800" prst="divot"/>
                      <a:lightRig rig="flood" dir="t"/>
                    </a:cell3D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r" defTabSz="914400" rtl="0" eaLnBrk="1" fontAlgn="b" latinLnBrk="0" hangingPunct="1">
                        <a:lnSpc>
                          <a:spcPts val="1000"/>
                        </a:lnSpc>
                        <a:buFont typeface="+mj-lt"/>
                        <a:buNone/>
                      </a:pPr>
                      <a:r>
                        <a:rPr lang="ru-RU" sz="1100" b="1" i="0" u="none" strike="noStrike" kern="1200" dirty="0" smtClean="0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Garamond" panose="02020404030301010803" pitchFamily="18" charset="0"/>
                          <a:ea typeface="+mn-ea"/>
                          <a:cs typeface="+mn-cs"/>
                        </a:rPr>
                        <a:t>Пензенская</a:t>
                      </a:r>
                      <a:r>
                        <a:rPr lang="ru-RU" sz="1100" b="1" i="0" u="none" strike="noStrike" kern="1200" baseline="0" dirty="0" smtClean="0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Garamond" panose="02020404030301010803" pitchFamily="18" charset="0"/>
                          <a:ea typeface="+mn-ea"/>
                          <a:cs typeface="+mn-cs"/>
                        </a:rPr>
                        <a:t> область</a:t>
                      </a:r>
                    </a:p>
                    <a:p>
                      <a:pPr marL="0" indent="0" algn="r" defTabSz="914400" rtl="0" eaLnBrk="1" fontAlgn="b" latinLnBrk="0" hangingPunct="1">
                        <a:lnSpc>
                          <a:spcPts val="1000"/>
                        </a:lnSpc>
                        <a:buFont typeface="+mj-lt"/>
                        <a:buNone/>
                      </a:pPr>
                      <a:r>
                        <a:rPr lang="ru-RU" sz="1100" b="1" i="0" u="none" strike="noStrike" kern="1200" baseline="0" dirty="0" smtClean="0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Garamond" panose="02020404030301010803" pitchFamily="18" charset="0"/>
                          <a:ea typeface="+mn-ea"/>
                          <a:cs typeface="+mn-cs"/>
                        </a:rPr>
                        <a:t>(95.18)</a:t>
                      </a:r>
                      <a:endParaRPr lang="ru-RU" sz="1100" b="1" i="0" u="none" strike="noStrike" kern="1200" dirty="0">
                        <a:solidFill>
                          <a:schemeClr val="tx2">
                            <a:lumMod val="75000"/>
                          </a:schemeClr>
                        </a:solidFill>
                        <a:effectLst/>
                        <a:latin typeface="Garamond" panose="02020404030301010803" pitchFamily="18" charset="0"/>
                        <a:ea typeface="+mn-ea"/>
                        <a:cs typeface="+mn-cs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cell3D prstMaterial="dkEdge">
                      <a:bevel h="50800" prst="divot"/>
                      <a:lightRig rig="flood" dir="t"/>
                    </a:cell3D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r" defTabSz="914400" rtl="0" eaLnBrk="1" fontAlgn="b" latinLnBrk="0" hangingPunct="1">
                        <a:lnSpc>
                          <a:spcPts val="1000"/>
                        </a:lnSpc>
                        <a:buFont typeface="+mj-lt"/>
                        <a:buNone/>
                      </a:pPr>
                      <a:r>
                        <a:rPr lang="ru-RU" sz="1100" b="1" i="0" u="none" strike="noStrike" kern="1200" dirty="0" smtClean="0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Garamond" panose="02020404030301010803" pitchFamily="18" charset="0"/>
                          <a:ea typeface="+mn-ea"/>
                          <a:cs typeface="+mn-cs"/>
                        </a:rPr>
                        <a:t>Архангельская область</a:t>
                      </a:r>
                    </a:p>
                    <a:p>
                      <a:pPr marL="0" indent="0" algn="r" defTabSz="914400" rtl="0" eaLnBrk="1" fontAlgn="b" latinLnBrk="0" hangingPunct="1">
                        <a:lnSpc>
                          <a:spcPts val="1000"/>
                        </a:lnSpc>
                        <a:buFont typeface="+mj-lt"/>
                        <a:buNone/>
                      </a:pPr>
                      <a:r>
                        <a:rPr lang="ru-RU" sz="1100" b="1" i="0" u="none" strike="noStrike" kern="1200" dirty="0" smtClean="0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Garamond" panose="02020404030301010803" pitchFamily="18" charset="0"/>
                          <a:ea typeface="+mn-ea"/>
                          <a:cs typeface="+mn-cs"/>
                        </a:rPr>
                        <a:t>(94.25)</a:t>
                      </a:r>
                      <a:endParaRPr lang="ru-RU" sz="1100" b="1" i="0" u="none" strike="noStrike" kern="1200" dirty="0">
                        <a:solidFill>
                          <a:schemeClr val="tx2">
                            <a:lumMod val="75000"/>
                          </a:schemeClr>
                        </a:solidFill>
                        <a:effectLst/>
                        <a:latin typeface="Garamond" panose="02020404030301010803" pitchFamily="18" charset="0"/>
                        <a:ea typeface="+mn-ea"/>
                        <a:cs typeface="+mn-cs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cell3D prstMaterial="dkEdge">
                      <a:bevel h="50800" prst="divot"/>
                      <a:lightRig rig="flood" dir="t"/>
                    </a:cell3D>
                    <a:solidFill>
                      <a:srgbClr val="C2E49C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r" defTabSz="914400" rtl="0" eaLnBrk="1" fontAlgn="b" latinLnBrk="0" hangingPunct="1">
                        <a:lnSpc>
                          <a:spcPts val="1000"/>
                        </a:lnSpc>
                        <a:buFont typeface="+mj-lt"/>
                        <a:buNone/>
                      </a:pPr>
                      <a:r>
                        <a:rPr lang="ru-RU" sz="1100" b="1" i="0" u="none" strike="noStrike" kern="1200" dirty="0" smtClean="0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Garamond" panose="02020404030301010803" pitchFamily="18" charset="0"/>
                          <a:ea typeface="+mn-ea"/>
                          <a:cs typeface="+mn-cs"/>
                        </a:rPr>
                        <a:t>Республика Дагестан</a:t>
                      </a:r>
                    </a:p>
                    <a:p>
                      <a:pPr marL="0" indent="0" algn="r" defTabSz="914400" rtl="0" eaLnBrk="1" fontAlgn="b" latinLnBrk="0" hangingPunct="1">
                        <a:lnSpc>
                          <a:spcPts val="1000"/>
                        </a:lnSpc>
                        <a:buFont typeface="+mj-lt"/>
                        <a:buNone/>
                      </a:pPr>
                      <a:r>
                        <a:rPr lang="ru-RU" sz="1100" b="1" i="0" u="none" strike="noStrike" kern="1200" dirty="0" smtClean="0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Garamond" panose="02020404030301010803" pitchFamily="18" charset="0"/>
                          <a:ea typeface="+mn-ea"/>
                          <a:cs typeface="+mn-cs"/>
                        </a:rPr>
                        <a:t>(86.94)</a:t>
                      </a:r>
                      <a:endParaRPr lang="ru-RU" sz="1100" b="1" i="0" u="none" strike="noStrike" kern="1200" dirty="0">
                        <a:solidFill>
                          <a:schemeClr val="tx2">
                            <a:lumMod val="75000"/>
                          </a:schemeClr>
                        </a:solidFill>
                        <a:effectLst/>
                        <a:latin typeface="Garamond" panose="02020404030301010803" pitchFamily="18" charset="0"/>
                        <a:ea typeface="+mn-ea"/>
                        <a:cs typeface="+mn-cs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cell3D prstMaterial="dkEdge">
                      <a:bevel h="50800" prst="divot"/>
                      <a:lightRig rig="flood" dir="t"/>
                    </a:cell3D>
                    <a:solidFill>
                      <a:srgbClr val="C2E49C"/>
                    </a:solidFill>
                  </a:tcPr>
                </a:tc>
              </a:tr>
              <a:tr h="490971">
                <a:tc>
                  <a:txBody>
                    <a:bodyPr/>
                    <a:lstStyle/>
                    <a:p>
                      <a:pPr marL="0" indent="0" algn="r" defTabSz="914400" rtl="0" eaLnBrk="1" fontAlgn="b" latinLnBrk="0" hangingPunct="1">
                        <a:lnSpc>
                          <a:spcPts val="1000"/>
                        </a:lnSpc>
                        <a:buFont typeface="+mj-lt"/>
                        <a:buNone/>
                      </a:pPr>
                      <a:r>
                        <a:rPr lang="ru-RU" sz="1100" b="1" i="0" u="none" strike="noStrike" kern="1200" dirty="0" smtClean="0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Garamond" panose="02020404030301010803" pitchFamily="18" charset="0"/>
                          <a:ea typeface="+mn-ea"/>
                          <a:cs typeface="+mn-cs"/>
                        </a:rPr>
                        <a:t>Республика </a:t>
                      </a:r>
                    </a:p>
                    <a:p>
                      <a:pPr marL="0" indent="0" algn="r" defTabSz="914400" rtl="0" eaLnBrk="1" fontAlgn="b" latinLnBrk="0" hangingPunct="1">
                        <a:lnSpc>
                          <a:spcPts val="1000"/>
                        </a:lnSpc>
                        <a:buFont typeface="+mj-lt"/>
                        <a:buNone/>
                      </a:pPr>
                      <a:r>
                        <a:rPr lang="ru-RU" sz="1100" b="1" i="0" u="none" strike="noStrike" kern="1200" dirty="0" smtClean="0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Garamond" panose="02020404030301010803" pitchFamily="18" charset="0"/>
                          <a:ea typeface="+mn-ea"/>
                          <a:cs typeface="+mn-cs"/>
                        </a:rPr>
                        <a:t>Тыва</a:t>
                      </a:r>
                    </a:p>
                    <a:p>
                      <a:pPr marL="0" indent="0" algn="r" defTabSz="914400" rtl="0" eaLnBrk="1" fontAlgn="b" latinLnBrk="0" hangingPunct="1">
                        <a:lnSpc>
                          <a:spcPts val="1000"/>
                        </a:lnSpc>
                        <a:buFont typeface="+mj-lt"/>
                        <a:buNone/>
                      </a:pPr>
                      <a:r>
                        <a:rPr lang="ru-RU" sz="1100" b="1" i="0" u="none" strike="noStrike" kern="1200" dirty="0" smtClean="0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Garamond" panose="02020404030301010803" pitchFamily="18" charset="0"/>
                          <a:ea typeface="+mn-ea"/>
                          <a:cs typeface="+mn-cs"/>
                        </a:rPr>
                        <a:t>(98.01)</a:t>
                      </a:r>
                      <a:endParaRPr lang="ru-RU" sz="1100" b="1" i="0" u="none" strike="noStrike" kern="1200" dirty="0">
                        <a:solidFill>
                          <a:schemeClr val="tx2">
                            <a:lumMod val="75000"/>
                          </a:schemeClr>
                        </a:solidFill>
                        <a:effectLst/>
                        <a:latin typeface="Garamond" panose="02020404030301010803" pitchFamily="18" charset="0"/>
                        <a:ea typeface="+mn-ea"/>
                        <a:cs typeface="+mn-cs"/>
                      </a:endParaRPr>
                    </a:p>
                  </a:txBody>
                  <a:tcPr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cell3D prstMaterial="dkEdge">
                      <a:bevel h="50800" prst="divot"/>
                      <a:lightRig rig="flood" dir="t"/>
                    </a:cell3D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r" defTabSz="914400" rtl="0" eaLnBrk="1" fontAlgn="b" latinLnBrk="0" hangingPunct="1">
                        <a:lnSpc>
                          <a:spcPts val="1000"/>
                        </a:lnSpc>
                        <a:buFont typeface="+mj-lt"/>
                        <a:buNone/>
                      </a:pPr>
                      <a:r>
                        <a:rPr lang="ru-RU" sz="1100" b="1" i="0" u="none" strike="noStrike" kern="1200" dirty="0" smtClean="0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Garamond" panose="02020404030301010803" pitchFamily="18" charset="0"/>
                          <a:ea typeface="+mn-ea"/>
                          <a:cs typeface="+mn-cs"/>
                        </a:rPr>
                        <a:t>Республика Калмыкия</a:t>
                      </a:r>
                    </a:p>
                    <a:p>
                      <a:pPr marL="0" indent="0" algn="r" defTabSz="914400" rtl="0" eaLnBrk="1" fontAlgn="b" latinLnBrk="0" hangingPunct="1">
                        <a:lnSpc>
                          <a:spcPts val="1000"/>
                        </a:lnSpc>
                        <a:buFont typeface="+mj-lt"/>
                        <a:buNone/>
                      </a:pPr>
                      <a:r>
                        <a:rPr lang="ru-RU" sz="1100" b="1" i="0" u="none" strike="noStrike" kern="1200" dirty="0" smtClean="0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Garamond" panose="02020404030301010803" pitchFamily="18" charset="0"/>
                          <a:ea typeface="+mn-ea"/>
                          <a:cs typeface="+mn-cs"/>
                        </a:rPr>
                        <a:t>(97.49)</a:t>
                      </a:r>
                      <a:endParaRPr lang="ru-RU" sz="1100" b="1" i="0" u="none" strike="noStrike" kern="1200" dirty="0">
                        <a:solidFill>
                          <a:schemeClr val="tx2">
                            <a:lumMod val="75000"/>
                          </a:schemeClr>
                        </a:solidFill>
                        <a:effectLst/>
                        <a:latin typeface="Garamond" panose="02020404030301010803" pitchFamily="18" charset="0"/>
                        <a:ea typeface="+mn-ea"/>
                        <a:cs typeface="+mn-cs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cell3D prstMaterial="dkEdge">
                      <a:bevel h="50800" prst="divot"/>
                      <a:lightRig rig="flood" dir="t"/>
                    </a:cell3D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r" defTabSz="914400" rtl="0" eaLnBrk="1" fontAlgn="b" latinLnBrk="0" hangingPunct="1">
                        <a:lnSpc>
                          <a:spcPts val="1000"/>
                        </a:lnSpc>
                        <a:buFont typeface="+mj-lt"/>
                        <a:buNone/>
                      </a:pPr>
                      <a:r>
                        <a:rPr lang="ru-RU" sz="1100" b="1" i="0" u="none" strike="noStrike" kern="1200" dirty="0" smtClean="0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Garamond" panose="02020404030301010803" pitchFamily="18" charset="0"/>
                          <a:ea typeface="+mn-ea"/>
                          <a:cs typeface="+mn-cs"/>
                        </a:rPr>
                        <a:t>Республика</a:t>
                      </a:r>
                      <a:r>
                        <a:rPr lang="ru-RU" sz="1100" b="1" i="0" u="none" strike="noStrike" kern="1200" baseline="0" dirty="0" smtClean="0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Garamond" panose="02020404030301010803" pitchFamily="18" charset="0"/>
                          <a:ea typeface="+mn-ea"/>
                          <a:cs typeface="+mn-cs"/>
                        </a:rPr>
                        <a:t> Адыгея</a:t>
                      </a:r>
                    </a:p>
                    <a:p>
                      <a:pPr marL="0" indent="0" algn="r" defTabSz="914400" rtl="0" eaLnBrk="1" fontAlgn="b" latinLnBrk="0" hangingPunct="1">
                        <a:lnSpc>
                          <a:spcPts val="1000"/>
                        </a:lnSpc>
                        <a:buFont typeface="+mj-lt"/>
                        <a:buNone/>
                      </a:pPr>
                      <a:r>
                        <a:rPr lang="ru-RU" sz="1100" b="1" i="0" u="none" strike="noStrike" kern="1200" baseline="0" dirty="0" smtClean="0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Garamond" panose="02020404030301010803" pitchFamily="18" charset="0"/>
                          <a:ea typeface="+mn-ea"/>
                          <a:cs typeface="+mn-cs"/>
                        </a:rPr>
                        <a:t>(96.94)</a:t>
                      </a:r>
                      <a:endParaRPr lang="ru-RU" sz="1100" b="1" i="0" u="none" strike="noStrike" kern="1200" dirty="0">
                        <a:solidFill>
                          <a:schemeClr val="tx2">
                            <a:lumMod val="75000"/>
                          </a:schemeClr>
                        </a:solidFill>
                        <a:effectLst/>
                        <a:latin typeface="Garamond" panose="02020404030301010803" pitchFamily="18" charset="0"/>
                        <a:ea typeface="+mn-ea"/>
                        <a:cs typeface="+mn-cs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cell3D prstMaterial="dkEdge">
                      <a:bevel h="50800" prst="divot"/>
                      <a:lightRig rig="flood" dir="t"/>
                    </a:cell3D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r" defTabSz="914400" rtl="0" eaLnBrk="1" fontAlgn="b" latinLnBrk="0" hangingPunct="1">
                        <a:lnSpc>
                          <a:spcPts val="1000"/>
                        </a:lnSpc>
                        <a:buFont typeface="+mj-lt"/>
                        <a:buNone/>
                      </a:pPr>
                      <a:r>
                        <a:rPr lang="ru-RU" sz="1100" b="1" i="0" u="none" strike="noStrike" kern="1200" dirty="0" smtClean="0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Garamond" panose="02020404030301010803" pitchFamily="18" charset="0"/>
                          <a:ea typeface="+mn-ea"/>
                          <a:cs typeface="+mn-cs"/>
                        </a:rPr>
                        <a:t>Свердловская</a:t>
                      </a:r>
                      <a:r>
                        <a:rPr lang="ru-RU" sz="1100" b="1" i="0" u="none" strike="noStrike" kern="1200" baseline="0" dirty="0" smtClean="0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Garamond" panose="02020404030301010803" pitchFamily="18" charset="0"/>
                          <a:ea typeface="+mn-ea"/>
                          <a:cs typeface="+mn-cs"/>
                        </a:rPr>
                        <a:t> область</a:t>
                      </a:r>
                    </a:p>
                    <a:p>
                      <a:pPr marL="0" indent="0" algn="r" defTabSz="914400" rtl="0" eaLnBrk="1" fontAlgn="b" latinLnBrk="0" hangingPunct="1">
                        <a:lnSpc>
                          <a:spcPts val="1000"/>
                        </a:lnSpc>
                        <a:buFont typeface="+mj-lt"/>
                        <a:buNone/>
                      </a:pPr>
                      <a:r>
                        <a:rPr lang="ru-RU" sz="1100" b="1" i="0" u="none" strike="noStrike" kern="1200" baseline="0" dirty="0" smtClean="0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Garamond" panose="02020404030301010803" pitchFamily="18" charset="0"/>
                          <a:ea typeface="+mn-ea"/>
                          <a:cs typeface="+mn-cs"/>
                        </a:rPr>
                        <a:t>(96.44)</a:t>
                      </a:r>
                      <a:endParaRPr lang="ru-RU" sz="1100" b="1" i="0" u="none" strike="noStrike" kern="1200" dirty="0">
                        <a:solidFill>
                          <a:schemeClr val="tx2">
                            <a:lumMod val="75000"/>
                          </a:schemeClr>
                        </a:solidFill>
                        <a:effectLst/>
                        <a:latin typeface="Garamond" panose="02020404030301010803" pitchFamily="18" charset="0"/>
                        <a:ea typeface="+mn-ea"/>
                        <a:cs typeface="+mn-cs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cell3D prstMaterial="dkEdge">
                      <a:bevel h="50800" prst="divot"/>
                      <a:lightRig rig="flood" dir="t"/>
                    </a:cell3D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r" defTabSz="914400" rtl="0" eaLnBrk="1" fontAlgn="b" latinLnBrk="0" hangingPunct="1">
                        <a:lnSpc>
                          <a:spcPts val="1000"/>
                        </a:lnSpc>
                        <a:buFont typeface="+mj-lt"/>
                        <a:buNone/>
                      </a:pPr>
                      <a:r>
                        <a:rPr lang="ru-RU" sz="1100" b="1" i="0" u="none" strike="noStrike" kern="1200" dirty="0" smtClean="0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Garamond" panose="02020404030301010803" pitchFamily="18" charset="0"/>
                          <a:ea typeface="+mn-ea"/>
                          <a:cs typeface="+mn-cs"/>
                        </a:rPr>
                        <a:t>Калужская </a:t>
                      </a:r>
                    </a:p>
                    <a:p>
                      <a:pPr marL="0" indent="0" algn="r" defTabSz="914400" rtl="0" eaLnBrk="1" fontAlgn="b" latinLnBrk="0" hangingPunct="1">
                        <a:lnSpc>
                          <a:spcPts val="1000"/>
                        </a:lnSpc>
                        <a:buFont typeface="+mj-lt"/>
                        <a:buNone/>
                      </a:pPr>
                      <a:r>
                        <a:rPr lang="ru-RU" sz="1100" b="1" i="0" u="none" strike="noStrike" kern="1200" dirty="0" smtClean="0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Garamond" panose="02020404030301010803" pitchFamily="18" charset="0"/>
                          <a:ea typeface="+mn-ea"/>
                          <a:cs typeface="+mn-cs"/>
                        </a:rPr>
                        <a:t>область</a:t>
                      </a:r>
                    </a:p>
                    <a:p>
                      <a:pPr marL="0" indent="0" algn="r" defTabSz="914400" rtl="0" eaLnBrk="1" fontAlgn="b" latinLnBrk="0" hangingPunct="1">
                        <a:lnSpc>
                          <a:spcPts val="1000"/>
                        </a:lnSpc>
                        <a:buFont typeface="+mj-lt"/>
                        <a:buNone/>
                      </a:pPr>
                      <a:r>
                        <a:rPr lang="ru-RU" sz="1100" b="1" i="0" u="none" strike="noStrike" kern="1200" dirty="0" smtClean="0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Garamond" panose="02020404030301010803" pitchFamily="18" charset="0"/>
                          <a:ea typeface="+mn-ea"/>
                          <a:cs typeface="+mn-cs"/>
                        </a:rPr>
                        <a:t>(95.77)</a:t>
                      </a:r>
                    </a:p>
                  </a:txBody>
                  <a:tcPr marL="90000" marR="90000" marT="46800" marB="4680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cell3D prstMaterial="dkEdge">
                      <a:bevel h="50800" prst="divot"/>
                      <a:lightRig rig="flood" dir="t"/>
                    </a:cell3D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r" defTabSz="914400" rtl="0" eaLnBrk="1" fontAlgn="b" latinLnBrk="0" hangingPunct="1">
                        <a:lnSpc>
                          <a:spcPts val="1000"/>
                        </a:lnSpc>
                        <a:buFont typeface="+mj-lt"/>
                        <a:buNone/>
                      </a:pPr>
                      <a:r>
                        <a:rPr lang="ru-RU" sz="1100" b="1" i="0" u="none" strike="noStrike" kern="1200" dirty="0" smtClean="0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Garamond" panose="02020404030301010803" pitchFamily="18" charset="0"/>
                          <a:ea typeface="+mn-ea"/>
                          <a:cs typeface="+mn-cs"/>
                        </a:rPr>
                        <a:t>Сахалинская область</a:t>
                      </a:r>
                    </a:p>
                    <a:p>
                      <a:pPr marL="0" indent="0" algn="r" defTabSz="914400" rtl="0" eaLnBrk="1" fontAlgn="b" latinLnBrk="0" hangingPunct="1">
                        <a:lnSpc>
                          <a:spcPts val="1000"/>
                        </a:lnSpc>
                        <a:buFont typeface="+mj-lt"/>
                        <a:buNone/>
                      </a:pPr>
                      <a:r>
                        <a:rPr lang="ru-RU" sz="1100" b="1" i="0" u="none" strike="noStrike" kern="1200" dirty="0" smtClean="0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Garamond" panose="02020404030301010803" pitchFamily="18" charset="0"/>
                          <a:ea typeface="+mn-ea"/>
                          <a:cs typeface="+mn-cs"/>
                        </a:rPr>
                        <a:t>(95.10)</a:t>
                      </a:r>
                      <a:endParaRPr lang="ru-RU" sz="1100" b="1" i="0" u="none" strike="noStrike" kern="1200" dirty="0">
                        <a:solidFill>
                          <a:schemeClr val="tx2">
                            <a:lumMod val="75000"/>
                          </a:schemeClr>
                        </a:solidFill>
                        <a:effectLst/>
                        <a:latin typeface="Garamond" panose="02020404030301010803" pitchFamily="18" charset="0"/>
                        <a:ea typeface="+mn-ea"/>
                        <a:cs typeface="+mn-cs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cell3D prstMaterial="dkEdge">
                      <a:bevel h="50800" prst="divot"/>
                      <a:lightRig rig="flood" dir="t"/>
                    </a:cell3D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r" defTabSz="914400" rtl="0" eaLnBrk="1" fontAlgn="b" latinLnBrk="0" hangingPunct="1">
                        <a:lnSpc>
                          <a:spcPts val="1000"/>
                        </a:lnSpc>
                        <a:buFont typeface="+mj-lt"/>
                        <a:buNone/>
                      </a:pPr>
                      <a:r>
                        <a:rPr lang="ru-RU" sz="1100" b="1" i="0" u="none" strike="noStrike" kern="1200" dirty="0" smtClean="0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Garamond" panose="02020404030301010803" pitchFamily="18" charset="0"/>
                          <a:ea typeface="+mn-ea"/>
                          <a:cs typeface="+mn-cs"/>
                        </a:rPr>
                        <a:t>Астраханская область</a:t>
                      </a:r>
                    </a:p>
                    <a:p>
                      <a:pPr marL="0" indent="0" algn="r" defTabSz="914400" rtl="0" eaLnBrk="1" fontAlgn="b" latinLnBrk="0" hangingPunct="1">
                        <a:lnSpc>
                          <a:spcPts val="1000"/>
                        </a:lnSpc>
                        <a:buFont typeface="+mj-lt"/>
                        <a:buNone/>
                      </a:pPr>
                      <a:r>
                        <a:rPr lang="ru-RU" sz="1100" b="1" i="0" u="none" strike="noStrike" kern="1200" dirty="0" smtClean="0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Garamond" panose="02020404030301010803" pitchFamily="18" charset="0"/>
                          <a:ea typeface="+mn-ea"/>
                          <a:cs typeface="+mn-cs"/>
                        </a:rPr>
                        <a:t>(94.19)</a:t>
                      </a:r>
                      <a:endParaRPr lang="ru-RU" sz="1100" b="1" i="0" u="none" strike="noStrike" kern="1200" dirty="0">
                        <a:solidFill>
                          <a:schemeClr val="tx2">
                            <a:lumMod val="75000"/>
                          </a:schemeClr>
                        </a:solidFill>
                        <a:effectLst/>
                        <a:latin typeface="Garamond" panose="02020404030301010803" pitchFamily="18" charset="0"/>
                        <a:ea typeface="+mn-ea"/>
                        <a:cs typeface="+mn-cs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cell3D prstMaterial="dkEdge">
                      <a:bevel h="50800" prst="divot"/>
                      <a:lightRig rig="flood" dir="t"/>
                    </a:cell3D>
                    <a:solidFill>
                      <a:srgbClr val="C2E49C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r" defTabSz="914400" rtl="0" eaLnBrk="1" fontAlgn="b" latinLnBrk="0" hangingPunct="1">
                        <a:lnSpc>
                          <a:spcPts val="1000"/>
                        </a:lnSpc>
                        <a:buFont typeface="+mj-lt"/>
                        <a:buNone/>
                      </a:pPr>
                      <a:r>
                        <a:rPr lang="ru-RU" sz="1100" b="1" i="0" u="none" strike="noStrike" kern="1200" dirty="0" smtClean="0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Garamond" panose="02020404030301010803" pitchFamily="18" charset="0"/>
                          <a:ea typeface="+mn-ea"/>
                          <a:cs typeface="+mn-cs"/>
                        </a:rPr>
                        <a:t>Тюменская область</a:t>
                      </a:r>
                    </a:p>
                    <a:p>
                      <a:pPr marL="0" indent="0" algn="r" defTabSz="914400" rtl="0" eaLnBrk="1" fontAlgn="b" latinLnBrk="0" hangingPunct="1">
                        <a:lnSpc>
                          <a:spcPts val="1000"/>
                        </a:lnSpc>
                        <a:buFont typeface="+mj-lt"/>
                        <a:buNone/>
                      </a:pPr>
                      <a:r>
                        <a:rPr lang="ru-RU" sz="1100" b="1" i="0" u="none" strike="noStrike" kern="1200" dirty="0" smtClean="0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Garamond" panose="02020404030301010803" pitchFamily="18" charset="0"/>
                          <a:ea typeface="+mn-ea"/>
                          <a:cs typeface="+mn-cs"/>
                        </a:rPr>
                        <a:t>(86.40)</a:t>
                      </a:r>
                      <a:endParaRPr lang="ru-RU" sz="1100" b="1" i="0" u="none" strike="noStrike" kern="1200" dirty="0">
                        <a:solidFill>
                          <a:schemeClr val="tx2">
                            <a:lumMod val="75000"/>
                          </a:schemeClr>
                        </a:solidFill>
                        <a:effectLst/>
                        <a:latin typeface="Garamond" panose="02020404030301010803" pitchFamily="18" charset="0"/>
                        <a:ea typeface="+mn-ea"/>
                        <a:cs typeface="+mn-cs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cell3D prstMaterial="dkEdge">
                      <a:bevel h="50800" prst="divot"/>
                      <a:lightRig rig="flood" dir="t"/>
                    </a:cell3D>
                    <a:solidFill>
                      <a:srgbClr val="C2E49C"/>
                    </a:solidFill>
                  </a:tcPr>
                </a:tc>
              </a:tr>
              <a:tr h="490971">
                <a:tc>
                  <a:txBody>
                    <a:bodyPr/>
                    <a:lstStyle/>
                    <a:p>
                      <a:pPr marL="0" indent="0" algn="r" defTabSz="914400" rtl="0" eaLnBrk="1" fontAlgn="b" latinLnBrk="0" hangingPunct="1">
                        <a:lnSpc>
                          <a:spcPts val="1000"/>
                        </a:lnSpc>
                        <a:buFont typeface="+mj-lt"/>
                        <a:buNone/>
                      </a:pPr>
                      <a:r>
                        <a:rPr lang="ru-RU" sz="1100" b="1" i="0" u="none" strike="noStrike" kern="1200" dirty="0" smtClean="0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Garamond" panose="02020404030301010803" pitchFamily="18" charset="0"/>
                          <a:ea typeface="+mn-ea"/>
                          <a:cs typeface="+mn-cs"/>
                        </a:rPr>
                        <a:t>г. Байконур</a:t>
                      </a:r>
                    </a:p>
                    <a:p>
                      <a:pPr marL="0" indent="0" algn="r" defTabSz="914400" rtl="0" eaLnBrk="1" fontAlgn="b" latinLnBrk="0" hangingPunct="1">
                        <a:lnSpc>
                          <a:spcPts val="1000"/>
                        </a:lnSpc>
                        <a:buFont typeface="+mj-lt"/>
                        <a:buNone/>
                      </a:pPr>
                      <a:r>
                        <a:rPr lang="ru-RU" sz="1100" b="1" i="0" u="none" strike="noStrike" kern="1200" dirty="0" smtClean="0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Garamond" panose="02020404030301010803" pitchFamily="18" charset="0"/>
                          <a:ea typeface="+mn-ea"/>
                          <a:cs typeface="+mn-cs"/>
                        </a:rPr>
                        <a:t>(97.92)</a:t>
                      </a:r>
                      <a:endParaRPr lang="ru-RU" sz="1100" b="1" i="0" u="none" strike="noStrike" kern="1200" dirty="0">
                        <a:solidFill>
                          <a:schemeClr val="tx2">
                            <a:lumMod val="75000"/>
                          </a:schemeClr>
                        </a:solidFill>
                        <a:effectLst/>
                        <a:latin typeface="Garamond" panose="02020404030301010803" pitchFamily="18" charset="0"/>
                        <a:ea typeface="+mn-ea"/>
                        <a:cs typeface="+mn-cs"/>
                      </a:endParaRPr>
                    </a:p>
                  </a:txBody>
                  <a:tcPr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cell3D prstMaterial="dkEdge">
                      <a:bevel h="50800" prst="divot"/>
                      <a:lightRig rig="flood" dir="t"/>
                    </a:cell3D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r" defTabSz="914400" rtl="0" eaLnBrk="1" fontAlgn="b" latinLnBrk="0" hangingPunct="1">
                        <a:lnSpc>
                          <a:spcPts val="1000"/>
                        </a:lnSpc>
                        <a:buFont typeface="+mj-lt"/>
                        <a:buNone/>
                      </a:pPr>
                      <a:r>
                        <a:rPr lang="ru-RU" sz="1100" b="1" i="0" u="none" strike="noStrike" kern="1200" dirty="0" smtClean="0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Garamond" panose="02020404030301010803" pitchFamily="18" charset="0"/>
                          <a:ea typeface="+mn-ea"/>
                          <a:cs typeface="+mn-cs"/>
                        </a:rPr>
                        <a:t>Алтайский </a:t>
                      </a:r>
                    </a:p>
                    <a:p>
                      <a:pPr marL="0" indent="0" algn="r" defTabSz="914400" rtl="0" eaLnBrk="1" fontAlgn="b" latinLnBrk="0" hangingPunct="1">
                        <a:lnSpc>
                          <a:spcPts val="1000"/>
                        </a:lnSpc>
                        <a:buFont typeface="+mj-lt"/>
                        <a:buNone/>
                      </a:pPr>
                      <a:r>
                        <a:rPr lang="ru-RU" sz="1100" b="1" i="0" u="none" strike="noStrike" kern="1200" smtClean="0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Garamond" panose="02020404030301010803" pitchFamily="18" charset="0"/>
                          <a:ea typeface="+mn-ea"/>
                          <a:cs typeface="+mn-cs"/>
                        </a:rPr>
                        <a:t>край</a:t>
                      </a:r>
                      <a:endParaRPr lang="ru-RU" sz="1100" b="1" i="0" u="none" strike="noStrike" kern="1200" dirty="0" smtClean="0">
                        <a:solidFill>
                          <a:schemeClr val="tx2">
                            <a:lumMod val="75000"/>
                          </a:schemeClr>
                        </a:solidFill>
                        <a:effectLst/>
                        <a:latin typeface="Garamond" panose="02020404030301010803" pitchFamily="18" charset="0"/>
                        <a:ea typeface="+mn-ea"/>
                        <a:cs typeface="+mn-cs"/>
                      </a:endParaRPr>
                    </a:p>
                    <a:p>
                      <a:pPr marL="0" indent="0" algn="r" defTabSz="914400" rtl="0" eaLnBrk="1" fontAlgn="b" latinLnBrk="0" hangingPunct="1">
                        <a:lnSpc>
                          <a:spcPts val="1000"/>
                        </a:lnSpc>
                        <a:buFont typeface="+mj-lt"/>
                        <a:buNone/>
                      </a:pPr>
                      <a:r>
                        <a:rPr lang="ru-RU" sz="1100" b="1" i="0" u="none" strike="noStrike" kern="1200" dirty="0" smtClean="0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Garamond" panose="02020404030301010803" pitchFamily="18" charset="0"/>
                          <a:ea typeface="+mn-ea"/>
                          <a:cs typeface="+mn-cs"/>
                        </a:rPr>
                        <a:t>(97.41)</a:t>
                      </a:r>
                      <a:endParaRPr lang="ru-RU" sz="1100" b="1" i="0" u="none" strike="noStrike" kern="1200" dirty="0">
                        <a:solidFill>
                          <a:schemeClr val="tx2">
                            <a:lumMod val="75000"/>
                          </a:schemeClr>
                        </a:solidFill>
                        <a:effectLst/>
                        <a:latin typeface="Garamond" panose="02020404030301010803" pitchFamily="18" charset="0"/>
                        <a:ea typeface="+mn-ea"/>
                        <a:cs typeface="+mn-cs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cell3D prstMaterial="dkEdge">
                      <a:bevel h="50800" prst="divot"/>
                      <a:lightRig rig="flood" dir="t"/>
                    </a:cell3D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r" defTabSz="914400" rtl="0" eaLnBrk="1" fontAlgn="b" latinLnBrk="0" hangingPunct="1">
                        <a:lnSpc>
                          <a:spcPts val="1000"/>
                        </a:lnSpc>
                        <a:buFont typeface="+mj-lt"/>
                        <a:buNone/>
                      </a:pPr>
                      <a:r>
                        <a:rPr lang="ru-RU" sz="1100" b="1" i="0" u="none" strike="noStrike" kern="1200" dirty="0" smtClean="0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Garamond" panose="02020404030301010803" pitchFamily="18" charset="0"/>
                          <a:ea typeface="+mn-ea"/>
                          <a:cs typeface="+mn-cs"/>
                        </a:rPr>
                        <a:t>Республика </a:t>
                      </a:r>
                    </a:p>
                    <a:p>
                      <a:pPr marL="0" indent="0" algn="r" defTabSz="914400" rtl="0" eaLnBrk="1" fontAlgn="b" latinLnBrk="0" hangingPunct="1">
                        <a:lnSpc>
                          <a:spcPts val="1000"/>
                        </a:lnSpc>
                        <a:buFont typeface="+mj-lt"/>
                        <a:buNone/>
                      </a:pPr>
                      <a:r>
                        <a:rPr lang="ru-RU" sz="1100" b="1" i="0" u="none" strike="noStrike" kern="1200" dirty="0" smtClean="0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Garamond" panose="02020404030301010803" pitchFamily="18" charset="0"/>
                          <a:ea typeface="+mn-ea"/>
                          <a:cs typeface="+mn-cs"/>
                        </a:rPr>
                        <a:t>Алтай</a:t>
                      </a:r>
                    </a:p>
                    <a:p>
                      <a:pPr marL="0" indent="0" algn="r" defTabSz="914400" rtl="0" eaLnBrk="1" fontAlgn="b" latinLnBrk="0" hangingPunct="1">
                        <a:lnSpc>
                          <a:spcPts val="1000"/>
                        </a:lnSpc>
                        <a:buFont typeface="+mj-lt"/>
                        <a:buNone/>
                      </a:pPr>
                      <a:r>
                        <a:rPr lang="ru-RU" sz="1100" b="1" i="0" u="none" strike="noStrike" kern="1200" dirty="0" smtClean="0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Garamond" panose="02020404030301010803" pitchFamily="18" charset="0"/>
                          <a:ea typeface="+mn-ea"/>
                          <a:cs typeface="+mn-cs"/>
                        </a:rPr>
                        <a:t>(96.91)</a:t>
                      </a:r>
                      <a:endParaRPr lang="ru-RU" sz="1100" b="1" i="0" u="none" strike="noStrike" kern="1200" dirty="0">
                        <a:solidFill>
                          <a:schemeClr val="tx2">
                            <a:lumMod val="75000"/>
                          </a:schemeClr>
                        </a:solidFill>
                        <a:effectLst/>
                        <a:latin typeface="Garamond" panose="02020404030301010803" pitchFamily="18" charset="0"/>
                        <a:ea typeface="+mn-ea"/>
                        <a:cs typeface="+mn-cs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cell3D prstMaterial="dkEdge">
                      <a:bevel h="50800" prst="divot"/>
                      <a:lightRig rig="flood" dir="t"/>
                    </a:cell3D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r" defTabSz="914400" rtl="0" eaLnBrk="1" fontAlgn="b" latinLnBrk="0" hangingPunct="1">
                        <a:lnSpc>
                          <a:spcPts val="1000"/>
                        </a:lnSpc>
                        <a:buFont typeface="+mj-lt"/>
                        <a:buNone/>
                      </a:pPr>
                      <a:r>
                        <a:rPr lang="ru-RU" sz="1100" b="1" i="0" u="none" strike="noStrike" kern="1200" dirty="0" smtClean="0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Garamond" panose="02020404030301010803" pitchFamily="18" charset="0"/>
                          <a:ea typeface="+mn-ea"/>
                          <a:cs typeface="+mn-cs"/>
                        </a:rPr>
                        <a:t>Республика Карелия</a:t>
                      </a:r>
                    </a:p>
                    <a:p>
                      <a:pPr marL="0" indent="0" algn="r" defTabSz="914400" rtl="0" eaLnBrk="1" fontAlgn="b" latinLnBrk="0" hangingPunct="1">
                        <a:lnSpc>
                          <a:spcPts val="1000"/>
                        </a:lnSpc>
                        <a:buFont typeface="+mj-lt"/>
                        <a:buNone/>
                      </a:pPr>
                      <a:r>
                        <a:rPr lang="ru-RU" sz="1100" b="1" i="0" u="none" strike="noStrike" kern="1200" dirty="0" smtClean="0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Garamond" panose="02020404030301010803" pitchFamily="18" charset="0"/>
                          <a:ea typeface="+mn-ea"/>
                          <a:cs typeface="+mn-cs"/>
                        </a:rPr>
                        <a:t>(96.36)</a:t>
                      </a:r>
                      <a:endParaRPr lang="ru-RU" sz="1100" b="1" i="0" u="none" strike="noStrike" kern="1200" dirty="0">
                        <a:solidFill>
                          <a:schemeClr val="tx2">
                            <a:lumMod val="75000"/>
                          </a:schemeClr>
                        </a:solidFill>
                        <a:effectLst/>
                        <a:latin typeface="Garamond" panose="02020404030301010803" pitchFamily="18" charset="0"/>
                        <a:ea typeface="+mn-ea"/>
                        <a:cs typeface="+mn-cs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cell3D prstMaterial="dkEdge">
                      <a:bevel h="50800" prst="divot"/>
                      <a:lightRig rig="flood" dir="t"/>
                    </a:cell3D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r" defTabSz="914400" rtl="0" eaLnBrk="1" fontAlgn="b" latinLnBrk="0" hangingPunct="1">
                        <a:lnSpc>
                          <a:spcPts val="1000"/>
                        </a:lnSpc>
                        <a:buFont typeface="+mj-lt"/>
                        <a:buNone/>
                      </a:pPr>
                      <a:r>
                        <a:rPr lang="ru-RU" sz="1100" b="1" i="0" u="none" strike="noStrike" kern="1200" dirty="0" smtClean="0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Garamond" panose="02020404030301010803" pitchFamily="18" charset="0"/>
                          <a:ea typeface="+mn-ea"/>
                          <a:cs typeface="+mn-cs"/>
                        </a:rPr>
                        <a:t>Ульяновская область</a:t>
                      </a:r>
                    </a:p>
                    <a:p>
                      <a:pPr marL="0" indent="0" algn="r" defTabSz="914400" rtl="0" eaLnBrk="1" fontAlgn="b" latinLnBrk="0" hangingPunct="1">
                        <a:lnSpc>
                          <a:spcPts val="1000"/>
                        </a:lnSpc>
                        <a:buFont typeface="+mj-lt"/>
                        <a:buNone/>
                      </a:pPr>
                      <a:r>
                        <a:rPr lang="ru-RU" sz="1100" b="1" i="0" u="none" strike="noStrike" kern="1200" dirty="0" smtClean="0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Garamond" panose="02020404030301010803" pitchFamily="18" charset="0"/>
                          <a:ea typeface="+mn-ea"/>
                          <a:cs typeface="+mn-cs"/>
                        </a:rPr>
                        <a:t>(95.71)</a:t>
                      </a:r>
                    </a:p>
                  </a:txBody>
                  <a:tcPr marL="90000" marR="90000" marT="46800" marB="4680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cell3D prstMaterial="dkEdge">
                      <a:bevel h="50800" prst="divot"/>
                      <a:lightRig rig="flood" dir="t"/>
                    </a:cell3D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r" defTabSz="914400" rtl="0" eaLnBrk="1" fontAlgn="b" latinLnBrk="0" hangingPunct="1">
                        <a:lnSpc>
                          <a:spcPts val="1000"/>
                        </a:lnSpc>
                        <a:buFont typeface="+mj-lt"/>
                        <a:buNone/>
                      </a:pPr>
                      <a:r>
                        <a:rPr lang="ru-RU" sz="1100" b="1" i="0" u="none" strike="noStrike" kern="1200" dirty="0" smtClean="0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Garamond" panose="02020404030301010803" pitchFamily="18" charset="0"/>
                          <a:ea typeface="+mn-ea"/>
                          <a:cs typeface="+mn-cs"/>
                        </a:rPr>
                        <a:t>Республика Хакасия</a:t>
                      </a:r>
                    </a:p>
                    <a:p>
                      <a:pPr marL="0" indent="0" algn="r" defTabSz="914400" rtl="0" eaLnBrk="1" fontAlgn="b" latinLnBrk="0" hangingPunct="1">
                        <a:lnSpc>
                          <a:spcPts val="1000"/>
                        </a:lnSpc>
                        <a:buFont typeface="+mj-lt"/>
                        <a:buNone/>
                      </a:pPr>
                      <a:r>
                        <a:rPr lang="ru-RU" sz="1100" b="1" i="0" u="none" strike="noStrike" kern="1200" dirty="0" smtClean="0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Garamond" panose="02020404030301010803" pitchFamily="18" charset="0"/>
                          <a:ea typeface="+mn-ea"/>
                          <a:cs typeface="+mn-cs"/>
                        </a:rPr>
                        <a:t>(95.08)</a:t>
                      </a:r>
                      <a:endParaRPr lang="ru-RU" sz="1100" b="1" i="0" u="none" strike="noStrike" kern="1200" dirty="0">
                        <a:solidFill>
                          <a:schemeClr val="tx2">
                            <a:lumMod val="75000"/>
                          </a:schemeClr>
                        </a:solidFill>
                        <a:effectLst/>
                        <a:latin typeface="Garamond" panose="02020404030301010803" pitchFamily="18" charset="0"/>
                        <a:ea typeface="+mn-ea"/>
                        <a:cs typeface="+mn-cs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cell3D prstMaterial="dkEdge">
                      <a:bevel h="50800" prst="divot"/>
                      <a:lightRig rig="flood" dir="t"/>
                    </a:cell3D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r" defTabSz="914400" rtl="0" eaLnBrk="1" fontAlgn="b" latinLnBrk="0" hangingPunct="1">
                        <a:lnSpc>
                          <a:spcPts val="1000"/>
                        </a:lnSpc>
                        <a:buFont typeface="+mj-lt"/>
                        <a:buNone/>
                      </a:pPr>
                      <a:r>
                        <a:rPr lang="ru-RU" sz="1100" b="1" i="0" u="none" strike="noStrike" kern="1200" dirty="0" smtClean="0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Garamond" panose="02020404030301010803" pitchFamily="18" charset="0"/>
                          <a:ea typeface="+mn-ea"/>
                          <a:cs typeface="+mn-cs"/>
                        </a:rPr>
                        <a:t>Ленинградская область</a:t>
                      </a:r>
                    </a:p>
                    <a:p>
                      <a:pPr marL="0" indent="0" algn="r" defTabSz="914400" rtl="0" eaLnBrk="1" fontAlgn="b" latinLnBrk="0" hangingPunct="1">
                        <a:lnSpc>
                          <a:spcPts val="1000"/>
                        </a:lnSpc>
                        <a:buFont typeface="+mj-lt"/>
                        <a:buNone/>
                      </a:pPr>
                      <a:r>
                        <a:rPr lang="ru-RU" sz="1100" b="1" i="0" u="none" strike="noStrike" kern="1200" dirty="0" smtClean="0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Garamond" panose="02020404030301010803" pitchFamily="18" charset="0"/>
                          <a:ea typeface="+mn-ea"/>
                          <a:cs typeface="+mn-cs"/>
                        </a:rPr>
                        <a:t>(93.88)</a:t>
                      </a:r>
                      <a:endParaRPr lang="ru-RU" sz="1100" b="1" i="0" u="none" strike="noStrike" kern="1200" dirty="0">
                        <a:solidFill>
                          <a:schemeClr val="tx2">
                            <a:lumMod val="75000"/>
                          </a:schemeClr>
                        </a:solidFill>
                        <a:effectLst/>
                        <a:latin typeface="Garamond" panose="02020404030301010803" pitchFamily="18" charset="0"/>
                        <a:ea typeface="+mn-ea"/>
                        <a:cs typeface="+mn-cs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cell3D prstMaterial="dkEdge">
                      <a:bevel h="50800" prst="divot"/>
                      <a:lightRig rig="flood" dir="t"/>
                    </a:cell3D>
                    <a:solidFill>
                      <a:srgbClr val="C2E49C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r" defTabSz="914400" rtl="0" eaLnBrk="1" fontAlgn="b" latinLnBrk="0" hangingPunct="1">
                        <a:lnSpc>
                          <a:spcPts val="1000"/>
                        </a:lnSpc>
                        <a:buFont typeface="+mj-lt"/>
                        <a:buNone/>
                      </a:pPr>
                      <a:endParaRPr lang="ru-RU" sz="1100" b="1" i="0" u="none" strike="noStrike" kern="1200" dirty="0">
                        <a:solidFill>
                          <a:schemeClr val="tx2">
                            <a:lumMod val="75000"/>
                          </a:schemeClr>
                        </a:solidFill>
                        <a:effectLst/>
                        <a:latin typeface="Garamond" panose="02020404030301010803" pitchFamily="18" charset="0"/>
                        <a:ea typeface="+mn-ea"/>
                        <a:cs typeface="+mn-cs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cell3D prstMaterial="dkEdge">
                      <a:bevel h="50800" prst="divot"/>
                      <a:lightRig rig="flood" dir="t"/>
                    </a:cell3D>
                    <a:solidFill>
                      <a:schemeClr val="bg1"/>
                    </a:solidFill>
                  </a:tcPr>
                </a:tc>
              </a:tr>
              <a:tr h="490971">
                <a:tc>
                  <a:txBody>
                    <a:bodyPr/>
                    <a:lstStyle/>
                    <a:p>
                      <a:pPr marL="0" indent="0" algn="r" defTabSz="914400" rtl="0" eaLnBrk="1" fontAlgn="b" latinLnBrk="0" hangingPunct="1">
                        <a:lnSpc>
                          <a:spcPts val="1000"/>
                        </a:lnSpc>
                        <a:buFont typeface="+mj-lt"/>
                        <a:buNone/>
                      </a:pPr>
                      <a:r>
                        <a:rPr lang="ru-RU" sz="1100" b="1" i="0" u="none" strike="noStrike" kern="1200" dirty="0" smtClean="0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Garamond" panose="02020404030301010803" pitchFamily="18" charset="0"/>
                          <a:ea typeface="+mn-ea"/>
                          <a:cs typeface="+mn-cs"/>
                        </a:rPr>
                        <a:t>Саратовская область</a:t>
                      </a:r>
                    </a:p>
                    <a:p>
                      <a:pPr marL="0" indent="0" algn="r" defTabSz="914400" rtl="0" eaLnBrk="1" fontAlgn="b" latinLnBrk="0" hangingPunct="1">
                        <a:lnSpc>
                          <a:spcPts val="1000"/>
                        </a:lnSpc>
                        <a:buFont typeface="+mj-lt"/>
                        <a:buNone/>
                      </a:pPr>
                      <a:r>
                        <a:rPr lang="ru-RU" sz="1100" b="1" i="0" u="none" strike="noStrike" kern="1200" dirty="0" smtClean="0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Garamond" panose="02020404030301010803" pitchFamily="18" charset="0"/>
                          <a:ea typeface="+mn-ea"/>
                          <a:cs typeface="+mn-cs"/>
                        </a:rPr>
                        <a:t>(97.88)</a:t>
                      </a:r>
                      <a:endParaRPr lang="ru-RU" sz="1100" b="1" i="0" u="none" strike="noStrike" kern="1200" dirty="0">
                        <a:solidFill>
                          <a:schemeClr val="tx2">
                            <a:lumMod val="75000"/>
                          </a:schemeClr>
                        </a:solidFill>
                        <a:effectLst/>
                        <a:latin typeface="Garamond" panose="02020404030301010803" pitchFamily="18" charset="0"/>
                        <a:ea typeface="+mn-ea"/>
                        <a:cs typeface="+mn-cs"/>
                      </a:endParaRPr>
                    </a:p>
                  </a:txBody>
                  <a:tcPr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cell3D prstMaterial="dkEdge">
                      <a:bevel h="50800" prst="divot"/>
                      <a:lightRig rig="flood" dir="t"/>
                    </a:cell3D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r" defTabSz="914400" rtl="0" eaLnBrk="1" fontAlgn="b" latinLnBrk="0" hangingPunct="1">
                        <a:lnSpc>
                          <a:spcPts val="1000"/>
                        </a:lnSpc>
                        <a:buFont typeface="+mj-lt"/>
                        <a:buNone/>
                      </a:pPr>
                      <a:r>
                        <a:rPr lang="ru-RU" sz="1100" b="1" i="0" u="none" strike="noStrike" kern="1200" dirty="0" smtClean="0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Garamond" panose="02020404030301010803" pitchFamily="18" charset="0"/>
                          <a:ea typeface="+mn-ea"/>
                          <a:cs typeface="+mn-cs"/>
                        </a:rPr>
                        <a:t>Республика Чувашия</a:t>
                      </a:r>
                    </a:p>
                    <a:p>
                      <a:pPr marL="0" indent="0" algn="r" defTabSz="914400" rtl="0" eaLnBrk="1" fontAlgn="b" latinLnBrk="0" hangingPunct="1">
                        <a:lnSpc>
                          <a:spcPts val="1000"/>
                        </a:lnSpc>
                        <a:buFont typeface="+mj-lt"/>
                        <a:buNone/>
                      </a:pPr>
                      <a:r>
                        <a:rPr lang="ru-RU" sz="1100" b="1" i="0" u="none" strike="noStrike" kern="1200" dirty="0" smtClean="0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Garamond" panose="02020404030301010803" pitchFamily="18" charset="0"/>
                          <a:ea typeface="+mn-ea"/>
                          <a:cs typeface="+mn-cs"/>
                        </a:rPr>
                        <a:t>(97.36)</a:t>
                      </a:r>
                      <a:endParaRPr lang="ru-RU" sz="1100" b="1" i="0" u="none" strike="noStrike" kern="1200" dirty="0">
                        <a:solidFill>
                          <a:schemeClr val="tx2">
                            <a:lumMod val="75000"/>
                          </a:schemeClr>
                        </a:solidFill>
                        <a:effectLst/>
                        <a:latin typeface="Garamond" panose="02020404030301010803" pitchFamily="18" charset="0"/>
                        <a:ea typeface="+mn-ea"/>
                        <a:cs typeface="+mn-cs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cell3D prstMaterial="dkEdge">
                      <a:bevel h="50800" prst="divot"/>
                      <a:lightRig rig="flood" dir="t"/>
                    </a:cell3D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r" defTabSz="914400" rtl="0" eaLnBrk="1" fontAlgn="b" latinLnBrk="0" hangingPunct="1">
                        <a:lnSpc>
                          <a:spcPts val="1000"/>
                        </a:lnSpc>
                        <a:buFont typeface="+mj-lt"/>
                        <a:buNone/>
                      </a:pPr>
                      <a:r>
                        <a:rPr lang="ru-RU" sz="1100" b="1" i="0" u="none" strike="noStrike" kern="1200" dirty="0" smtClean="0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Garamond" panose="02020404030301010803" pitchFamily="18" charset="0"/>
                          <a:ea typeface="+mn-ea"/>
                          <a:cs typeface="+mn-cs"/>
                        </a:rPr>
                        <a:t>Рязанская </a:t>
                      </a:r>
                    </a:p>
                    <a:p>
                      <a:pPr marL="0" indent="0" algn="r" defTabSz="914400" rtl="0" eaLnBrk="1" fontAlgn="b" latinLnBrk="0" hangingPunct="1">
                        <a:lnSpc>
                          <a:spcPts val="1000"/>
                        </a:lnSpc>
                        <a:buFont typeface="+mj-lt"/>
                        <a:buNone/>
                      </a:pPr>
                      <a:r>
                        <a:rPr lang="ru-RU" sz="1100" b="1" i="0" u="none" strike="noStrike" kern="1200" dirty="0" smtClean="0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Garamond" panose="02020404030301010803" pitchFamily="18" charset="0"/>
                          <a:ea typeface="+mn-ea"/>
                          <a:cs typeface="+mn-cs"/>
                        </a:rPr>
                        <a:t>область</a:t>
                      </a:r>
                    </a:p>
                    <a:p>
                      <a:pPr marL="0" indent="0" algn="r" defTabSz="914400" rtl="0" eaLnBrk="1" fontAlgn="b" latinLnBrk="0" hangingPunct="1">
                        <a:lnSpc>
                          <a:spcPts val="1000"/>
                        </a:lnSpc>
                        <a:buFont typeface="+mj-lt"/>
                        <a:buNone/>
                      </a:pPr>
                      <a:r>
                        <a:rPr lang="ru-RU" sz="1100" b="1" i="0" u="none" strike="noStrike" kern="1200" dirty="0" smtClean="0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Garamond" panose="02020404030301010803" pitchFamily="18" charset="0"/>
                          <a:ea typeface="+mn-ea"/>
                          <a:cs typeface="+mn-cs"/>
                        </a:rPr>
                        <a:t>(96.89)</a:t>
                      </a:r>
                      <a:endParaRPr lang="ru-RU" sz="1100" b="1" i="0" u="none" strike="noStrike" kern="1200" dirty="0">
                        <a:solidFill>
                          <a:schemeClr val="tx2">
                            <a:lumMod val="75000"/>
                          </a:schemeClr>
                        </a:solidFill>
                        <a:effectLst/>
                        <a:latin typeface="Garamond" panose="02020404030301010803" pitchFamily="18" charset="0"/>
                        <a:ea typeface="+mn-ea"/>
                        <a:cs typeface="+mn-cs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cell3D prstMaterial="dkEdge">
                      <a:bevel h="50800" prst="divot"/>
                      <a:lightRig rig="flood" dir="t"/>
                    </a:cell3D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r" defTabSz="914400" rtl="0" eaLnBrk="1" fontAlgn="b" latinLnBrk="0" hangingPunct="1">
                        <a:lnSpc>
                          <a:spcPts val="1000"/>
                        </a:lnSpc>
                        <a:buFont typeface="+mj-lt"/>
                        <a:buNone/>
                      </a:pPr>
                      <a:r>
                        <a:rPr lang="ru-RU" sz="1100" b="1" i="0" u="none" strike="noStrike" kern="1200" dirty="0" smtClean="0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Garamond" panose="02020404030301010803" pitchFamily="18" charset="0"/>
                          <a:ea typeface="+mn-ea"/>
                          <a:cs typeface="+mn-cs"/>
                        </a:rPr>
                        <a:t>Самарская область</a:t>
                      </a:r>
                    </a:p>
                    <a:p>
                      <a:pPr marL="0" indent="0" algn="r" defTabSz="914400" rtl="0" eaLnBrk="1" fontAlgn="b" latinLnBrk="0" hangingPunct="1">
                        <a:lnSpc>
                          <a:spcPts val="1000"/>
                        </a:lnSpc>
                        <a:buFont typeface="+mj-lt"/>
                        <a:buNone/>
                      </a:pPr>
                      <a:r>
                        <a:rPr lang="ru-RU" sz="1100" b="1" i="0" u="none" strike="noStrike" kern="1200" dirty="0" smtClean="0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Garamond" panose="02020404030301010803" pitchFamily="18" charset="0"/>
                          <a:ea typeface="+mn-ea"/>
                          <a:cs typeface="+mn-cs"/>
                        </a:rPr>
                        <a:t>(96.35)</a:t>
                      </a:r>
                      <a:endParaRPr lang="ru-RU" sz="1100" b="1" i="0" u="none" strike="noStrike" kern="1200" dirty="0">
                        <a:solidFill>
                          <a:schemeClr val="tx2">
                            <a:lumMod val="75000"/>
                          </a:schemeClr>
                        </a:solidFill>
                        <a:effectLst/>
                        <a:latin typeface="Garamond" panose="02020404030301010803" pitchFamily="18" charset="0"/>
                        <a:ea typeface="+mn-ea"/>
                        <a:cs typeface="+mn-cs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cell3D prstMaterial="dkEdge">
                      <a:bevel h="50800" prst="divot"/>
                      <a:lightRig rig="flood" dir="t"/>
                    </a:cell3D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r" defTabSz="914400" rtl="0" eaLnBrk="1" fontAlgn="b" latinLnBrk="0" hangingPunct="1">
                        <a:lnSpc>
                          <a:spcPts val="1000"/>
                        </a:lnSpc>
                        <a:buFont typeface="+mj-lt"/>
                        <a:buNone/>
                      </a:pPr>
                      <a:r>
                        <a:rPr lang="ru-RU" sz="1100" b="1" i="0" u="none" strike="noStrike" kern="1200" dirty="0" smtClean="0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Garamond" panose="02020404030301010803" pitchFamily="18" charset="0"/>
                          <a:ea typeface="+mn-ea"/>
                          <a:cs typeface="+mn-cs"/>
                        </a:rPr>
                        <a:t>Республика Ингушетия</a:t>
                      </a:r>
                    </a:p>
                    <a:p>
                      <a:pPr marL="0" indent="0" algn="r" defTabSz="914400" rtl="0" eaLnBrk="1" fontAlgn="b" latinLnBrk="0" hangingPunct="1">
                        <a:lnSpc>
                          <a:spcPts val="1000"/>
                        </a:lnSpc>
                        <a:buFont typeface="+mj-lt"/>
                        <a:buNone/>
                      </a:pPr>
                      <a:r>
                        <a:rPr lang="ru-RU" sz="1100" b="1" i="0" u="none" strike="noStrike" kern="1200" dirty="0" smtClean="0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Garamond" panose="02020404030301010803" pitchFamily="18" charset="0"/>
                          <a:ea typeface="+mn-ea"/>
                          <a:cs typeface="+mn-cs"/>
                        </a:rPr>
                        <a:t>(95.65)</a:t>
                      </a:r>
                    </a:p>
                  </a:txBody>
                  <a:tcPr marL="90000" marR="90000" marT="46800" marB="4680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cell3D prstMaterial="dkEdge">
                      <a:bevel h="50800" prst="divot"/>
                      <a:lightRig rig="flood" dir="t"/>
                    </a:cell3D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r" defTabSz="914400" rtl="0" eaLnBrk="1" fontAlgn="b" latinLnBrk="0" hangingPunct="1">
                        <a:lnSpc>
                          <a:spcPts val="1000"/>
                        </a:lnSpc>
                        <a:buFont typeface="+mj-lt"/>
                        <a:buNone/>
                      </a:pPr>
                      <a:r>
                        <a:rPr lang="ru-RU" sz="1100" b="1" i="0" u="none" strike="noStrike" kern="1200" dirty="0" smtClean="0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Garamond" panose="02020404030301010803" pitchFamily="18" charset="0"/>
                          <a:ea typeface="+mn-ea"/>
                          <a:cs typeface="+mn-cs"/>
                        </a:rPr>
                        <a:t>Вологодская область</a:t>
                      </a:r>
                    </a:p>
                    <a:p>
                      <a:pPr marL="0" indent="0" algn="r" defTabSz="914400" rtl="0" eaLnBrk="1" fontAlgn="b" latinLnBrk="0" hangingPunct="1">
                        <a:lnSpc>
                          <a:spcPts val="1000"/>
                        </a:lnSpc>
                        <a:buFont typeface="+mj-lt"/>
                        <a:buNone/>
                      </a:pPr>
                      <a:r>
                        <a:rPr lang="ru-RU" sz="1100" b="1" i="0" u="none" strike="noStrike" kern="1200" dirty="0" smtClean="0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Garamond" panose="02020404030301010803" pitchFamily="18" charset="0"/>
                          <a:ea typeface="+mn-ea"/>
                          <a:cs typeface="+mn-cs"/>
                        </a:rPr>
                        <a:t>(95.03)</a:t>
                      </a:r>
                      <a:endParaRPr lang="ru-RU" sz="1100" b="1" i="0" u="none" strike="noStrike" kern="1200" dirty="0">
                        <a:solidFill>
                          <a:schemeClr val="tx2">
                            <a:lumMod val="75000"/>
                          </a:schemeClr>
                        </a:solidFill>
                        <a:effectLst/>
                        <a:latin typeface="Garamond" panose="02020404030301010803" pitchFamily="18" charset="0"/>
                        <a:ea typeface="+mn-ea"/>
                        <a:cs typeface="+mn-cs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cell3D prstMaterial="dkEdge">
                      <a:bevel h="50800" prst="divot"/>
                      <a:lightRig rig="flood" dir="t"/>
                    </a:cell3D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r" defTabSz="914400" rtl="0" eaLnBrk="1" fontAlgn="b" latinLnBrk="0" hangingPunct="1">
                        <a:lnSpc>
                          <a:spcPts val="1000"/>
                        </a:lnSpc>
                        <a:buFont typeface="+mj-lt"/>
                        <a:buNone/>
                      </a:pPr>
                      <a:r>
                        <a:rPr lang="ru-RU" sz="1100" b="1" i="0" u="none" strike="noStrike" kern="1200" dirty="0" smtClean="0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Garamond" panose="02020404030301010803" pitchFamily="18" charset="0"/>
                          <a:ea typeface="+mn-ea"/>
                          <a:cs typeface="+mn-cs"/>
                        </a:rPr>
                        <a:t>Камчатский </a:t>
                      </a:r>
                    </a:p>
                    <a:p>
                      <a:pPr marL="0" indent="0" algn="r" defTabSz="914400" rtl="0" eaLnBrk="1" fontAlgn="b" latinLnBrk="0" hangingPunct="1">
                        <a:lnSpc>
                          <a:spcPts val="1000"/>
                        </a:lnSpc>
                        <a:buFont typeface="+mj-lt"/>
                        <a:buNone/>
                      </a:pPr>
                      <a:r>
                        <a:rPr lang="ru-RU" sz="1100" b="1" i="0" u="none" strike="noStrike" kern="1200" dirty="0" smtClean="0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Garamond" panose="02020404030301010803" pitchFamily="18" charset="0"/>
                          <a:ea typeface="+mn-ea"/>
                          <a:cs typeface="+mn-cs"/>
                        </a:rPr>
                        <a:t>край</a:t>
                      </a:r>
                    </a:p>
                    <a:p>
                      <a:pPr marL="0" indent="0" algn="r" defTabSz="914400" rtl="0" eaLnBrk="1" fontAlgn="b" latinLnBrk="0" hangingPunct="1">
                        <a:lnSpc>
                          <a:spcPts val="1000"/>
                        </a:lnSpc>
                        <a:buFont typeface="+mj-lt"/>
                        <a:buNone/>
                      </a:pPr>
                      <a:r>
                        <a:rPr lang="ru-RU" sz="1100" b="1" i="0" u="none" strike="noStrike" kern="1200" dirty="0" smtClean="0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Garamond" panose="02020404030301010803" pitchFamily="18" charset="0"/>
                          <a:ea typeface="+mn-ea"/>
                          <a:cs typeface="+mn-cs"/>
                        </a:rPr>
                        <a:t>(93.60)</a:t>
                      </a:r>
                      <a:endParaRPr lang="ru-RU" sz="1100" b="1" i="0" u="none" strike="noStrike" kern="1200" dirty="0">
                        <a:solidFill>
                          <a:schemeClr val="tx2">
                            <a:lumMod val="75000"/>
                          </a:schemeClr>
                        </a:solidFill>
                        <a:effectLst/>
                        <a:latin typeface="Garamond" panose="02020404030301010803" pitchFamily="18" charset="0"/>
                        <a:ea typeface="+mn-ea"/>
                        <a:cs typeface="+mn-cs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cell3D prstMaterial="dkEdge">
                      <a:bevel h="50800" prst="divot"/>
                      <a:lightRig rig="flood" dir="t"/>
                    </a:cell3D>
                    <a:solidFill>
                      <a:srgbClr val="C2E49C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r" defTabSz="914400" rtl="0" eaLnBrk="1" fontAlgn="b" latinLnBrk="0" hangingPunct="1">
                        <a:lnSpc>
                          <a:spcPts val="1000"/>
                        </a:lnSpc>
                        <a:buFont typeface="+mj-lt"/>
                        <a:buNone/>
                      </a:pPr>
                      <a:endParaRPr lang="ru-RU" sz="1100" b="1" i="0" u="none" strike="noStrike" kern="1200" dirty="0">
                        <a:solidFill>
                          <a:schemeClr val="tx2">
                            <a:lumMod val="75000"/>
                          </a:schemeClr>
                        </a:solidFill>
                        <a:effectLst/>
                        <a:latin typeface="Garamond" panose="02020404030301010803" pitchFamily="18" charset="0"/>
                        <a:ea typeface="+mn-ea"/>
                        <a:cs typeface="+mn-cs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cell3D prstMaterial="dkEdge">
                      <a:bevel h="50800" prst="divot"/>
                      <a:lightRig rig="flood" dir="t"/>
                    </a:cell3D>
                    <a:solidFill>
                      <a:schemeClr val="bg1"/>
                    </a:solidFill>
                  </a:tcPr>
                </a:tc>
              </a:tr>
            </a:tbl>
          </a:graphicData>
        </a:graphic>
      </p:graphicFrame>
      <p:sp>
        <p:nvSpPr>
          <p:cNvPr id="14" name="Прямоугольник 6"/>
          <p:cNvSpPr>
            <a:spLocks noChangeArrowheads="1"/>
          </p:cNvSpPr>
          <p:nvPr/>
        </p:nvSpPr>
        <p:spPr bwMode="auto">
          <a:xfrm>
            <a:off x="3337781" y="0"/>
            <a:ext cx="9281258" cy="10156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lnSpc>
                <a:spcPct val="90000"/>
              </a:lnSpc>
              <a:spcBef>
                <a:spcPts val="1000"/>
              </a:spcBef>
              <a:buFont typeface="Arial" pitchFamily="34" charset="0"/>
              <a:buChar char="•"/>
              <a:defRPr sz="2800"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 eaLnBrk="0" hangingPunct="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2400"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 eaLnBrk="0" hangingPunct="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2000"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 eaLnBrk="0" hangingPunct="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2000"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 eaLnBrk="0" hangingPunct="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2000"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itchFamily="34" charset="0"/>
              <a:buChar char="•"/>
              <a:defRPr sz="2000"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itchFamily="34" charset="0"/>
              <a:buChar char="•"/>
              <a:defRPr sz="2000"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itchFamily="34" charset="0"/>
              <a:buChar char="•"/>
              <a:defRPr sz="2000"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itchFamily="34" charset="0"/>
              <a:buChar char="•"/>
              <a:defRPr sz="20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algn="ctr" eaLnBrk="1" hangingPunct="1">
              <a:lnSpc>
                <a:spcPct val="100000"/>
              </a:lnSpc>
              <a:spcBef>
                <a:spcPct val="0"/>
              </a:spcBef>
              <a:buNone/>
            </a:pPr>
            <a:r>
              <a:rPr lang="ru-RU" altLang="ru-RU" sz="2000" dirty="0" smtClean="0">
                <a:solidFill>
                  <a:srgbClr val="0070C0"/>
                </a:solidFill>
                <a:cs typeface="Times New Roman" pitchFamily="18" charset="0"/>
                <a:sym typeface="Arial" pitchFamily="34" charset="0"/>
              </a:rPr>
              <a:t>Статистика по регистрации государственных (муниципальных) </a:t>
            </a:r>
          </a:p>
          <a:p>
            <a:pPr algn="ctr" eaLnBrk="1" hangingPunct="1">
              <a:lnSpc>
                <a:spcPct val="100000"/>
              </a:lnSpc>
              <a:spcBef>
                <a:spcPct val="0"/>
              </a:spcBef>
              <a:buNone/>
            </a:pPr>
            <a:r>
              <a:rPr lang="ru-RU" altLang="ru-RU" sz="2000" dirty="0" smtClean="0">
                <a:solidFill>
                  <a:srgbClr val="0070C0"/>
                </a:solidFill>
                <a:cs typeface="Times New Roman" pitchFamily="18" charset="0"/>
                <a:sym typeface="Arial" pitchFamily="34" charset="0"/>
              </a:rPr>
              <a:t>учреждений на Официальном сайте ГМУ </a:t>
            </a:r>
          </a:p>
          <a:p>
            <a:pPr algn="ctr" eaLnBrk="1" hangingPunct="1">
              <a:lnSpc>
                <a:spcPct val="100000"/>
              </a:lnSpc>
              <a:spcBef>
                <a:spcPct val="0"/>
              </a:spcBef>
              <a:buNone/>
            </a:pPr>
            <a:r>
              <a:rPr lang="ru-RU" altLang="ru-RU" sz="2000" dirty="0" smtClean="0">
                <a:solidFill>
                  <a:srgbClr val="0070C0"/>
                </a:solidFill>
                <a:cs typeface="Times New Roman" pitchFamily="18" charset="0"/>
                <a:sym typeface="Arial" pitchFamily="34" charset="0"/>
              </a:rPr>
              <a:t>(количество зарегистрированных)</a:t>
            </a:r>
            <a:endParaRPr lang="ru-RU" altLang="ru-RU" sz="2000" dirty="0">
              <a:solidFill>
                <a:srgbClr val="0070C0"/>
              </a:solidFill>
              <a:cs typeface="Times New Roman" pitchFamily="18" charset="0"/>
              <a:sym typeface="Arial" pitchFamily="34" charset="0"/>
            </a:endParaRPr>
          </a:p>
        </p:txBody>
      </p:sp>
      <p:pic>
        <p:nvPicPr>
          <p:cNvPr id="15" name="Picture 14" descr="C:\Users\ежик\Desktop\гербы\144px-Coat_of_Arms_of_Kursk_oblast.svg.pn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18406" y="1062033"/>
            <a:ext cx="400050" cy="4159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6" name="Picture 24" descr="C:\Users\ежик\Desktop\гербы\150px-Coat_of_Arms_of_Tatarstan.svg.pn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27138" y="1589881"/>
            <a:ext cx="382587" cy="3825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7" name="Picture 40" descr="C:\Users\ежик\Desktop\гербы\78px-Coat_of_Arms_of_Perm_oblast.pn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96987" y="2039937"/>
            <a:ext cx="225425" cy="4349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8" name="Picture 47" descr="C:\Users\ежик\Desktop\гербы\119px-Coat_of_Arms_of_Magadan_oblast.svg.png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58887" y="2589211"/>
            <a:ext cx="319088" cy="4016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9" name="Picture 91" descr="C:\Users\ежик\Desktop\гербы\121px-Coat_of_arms_of_Irkutsk_Oblast.svg.png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84710" y="3076259"/>
            <a:ext cx="293265" cy="36258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0" name="Picture 72" descr="C:\Users\ежик\Desktop\гербы\126px-Full_coat_of_arms_of_Primorsky_Krai.svg.png"/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31106" y="3507580"/>
            <a:ext cx="357188" cy="4238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1" name="Picture 87" descr="C:\Users\ежик\Desktop\гербы\129px-Coat_of_Arms_of_the_Komi_Republic.svg.png"/>
          <p:cNvPicPr>
            <a:picLocks noChangeAspect="1" noChangeArrowheads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67027" y="4081581"/>
            <a:ext cx="285345" cy="3331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2" name="Picture 10" descr="C:\Users\ежик\Desktop\гербы\141px-Coat_of_arms_of_Kemerovo_Oblast.svg.png"/>
          <p:cNvPicPr>
            <a:picLocks noChangeAspect="1" noChangeArrowheads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19994" y="4541043"/>
            <a:ext cx="398462" cy="4238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3" name="Picture 26" descr="C:\Users\ежик\Desktop\гербы\150px-Coat_of_arms_of_Tuva.svg.png"/>
          <p:cNvPicPr>
            <a:picLocks noChangeAspect="1" noChangeArrowheads="1"/>
          </p:cNvPicPr>
          <p:nvPr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44938" y="5031897"/>
            <a:ext cx="381456" cy="37861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4" name="Picture 3"/>
          <p:cNvPicPr>
            <a:picLocks noChangeAspect="1" noChangeArrowheads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54463" y="5526541"/>
            <a:ext cx="364787" cy="37781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5" name="Picture 27" descr="C:\Users\ежик\Desktop\гербы\87px-Coat_of_Arms_of_Saratov_oblast.svg.png"/>
          <p:cNvPicPr>
            <a:picLocks noChangeAspect="1" noChangeArrowheads="1"/>
          </p:cNvPicPr>
          <p:nvPr/>
        </p:nvPicPr>
        <p:blipFill>
          <a:blip r:embed="rId1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93812" y="5974556"/>
            <a:ext cx="250825" cy="4333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6" name="Picture 16" descr="C:\Users\ежик\Desktop\гербы\129px-Coat_of_arms_of_Orenburg_Oblast.svg.png"/>
          <p:cNvPicPr>
            <a:picLocks noChangeAspect="1" noChangeArrowheads="1"/>
          </p:cNvPicPr>
          <p:nvPr/>
        </p:nvPicPr>
        <p:blipFill>
          <a:blip r:embed="rId1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602413" y="1129645"/>
            <a:ext cx="302120" cy="3483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7" name="Picture 48" descr="C:\Users\ежик\Desktop\гербы\150px-Coat_of_arms_of_Omsk_Oblast.svg.png"/>
          <p:cNvPicPr>
            <a:picLocks noChangeAspect="1" noChangeArrowheads="1"/>
          </p:cNvPicPr>
          <p:nvPr/>
        </p:nvPicPr>
        <p:blipFill>
          <a:blip r:embed="rId1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61385" y="1589881"/>
            <a:ext cx="384175" cy="368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8" name="Picture 8" descr="C:\Users\ежик\Desktop\гербы\150px-Coat_of_Arms_of_Ivanovo_Oblast.svg.png"/>
          <p:cNvPicPr>
            <a:picLocks noChangeAspect="1" noChangeArrowheads="1"/>
          </p:cNvPicPr>
          <p:nvPr/>
        </p:nvPicPr>
        <p:blipFill>
          <a:blip r:embed="rId1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61385" y="2147887"/>
            <a:ext cx="469900" cy="327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9" name="Picture 52" descr="C:\Users\ежик\Desktop\гербы\143px-Coat_of_Arms_of_Rostov_oblast.png"/>
          <p:cNvPicPr>
            <a:picLocks noChangeAspect="1" noChangeArrowheads="1"/>
          </p:cNvPicPr>
          <p:nvPr/>
        </p:nvPicPr>
        <p:blipFill>
          <a:blip r:embed="rId1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609076" y="2589211"/>
            <a:ext cx="343082" cy="36023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0" name="Picture 77" descr="C:\Users\ежик\Desktop\гербы\150px-Coat_of_arms_of_Tomsk_Oblast.png"/>
          <p:cNvPicPr>
            <a:picLocks noChangeAspect="1" noChangeArrowheads="1"/>
          </p:cNvPicPr>
          <p:nvPr/>
        </p:nvPicPr>
        <p:blipFill>
          <a:blip r:embed="rId1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61384" y="3039025"/>
            <a:ext cx="432845" cy="39981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1" name="Picture 33" descr="C:\Users\ежик\Desktop\гербы\147px-Coat_of_arms_of_Udmurtia.svg.png"/>
          <p:cNvPicPr>
            <a:picLocks noChangeAspect="1" noChangeArrowheads="1"/>
          </p:cNvPicPr>
          <p:nvPr/>
        </p:nvPicPr>
        <p:blipFill>
          <a:blip r:embed="rId1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99484" y="3586212"/>
            <a:ext cx="338436" cy="34523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2" name="Picture 38" descr="C:\Users\ежик\Desktop\гербы\Coat_of_arms_of_Smolensk_oblast.svg.png"/>
          <p:cNvPicPr>
            <a:picLocks noChangeAspect="1" noChangeArrowheads="1"/>
          </p:cNvPicPr>
          <p:nvPr/>
        </p:nvPicPr>
        <p:blipFill>
          <a:blip r:embed="rId1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85354" y="3978155"/>
            <a:ext cx="390525" cy="4460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3" name="Picture 69" descr="C:\Users\ежик\Desktop\гербы\Coat_of_Arms_of_Lipetsk_oblast.png"/>
          <p:cNvPicPr>
            <a:picLocks noChangeAspect="1" noChangeArrowheads="1"/>
          </p:cNvPicPr>
          <p:nvPr/>
        </p:nvPicPr>
        <p:blipFill>
          <a:blip r:embed="rId2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88670" y="4491831"/>
            <a:ext cx="349250" cy="4349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4" name="Picture 22" descr="C:\Users\ежик\Desktop\гербы\130px-Coat_of_Arms_of_Kalmykia.svg.png"/>
          <p:cNvPicPr>
            <a:picLocks noChangeAspect="1" noChangeArrowheads="1"/>
          </p:cNvPicPr>
          <p:nvPr/>
        </p:nvPicPr>
        <p:blipFill>
          <a:blip r:embed="rId2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609075" y="5032213"/>
            <a:ext cx="327863" cy="37830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5" name="Picture 1" descr="C:\Users\ежик\Desktop\гербы\144px-Coat_of_Arms_of_Altai_Krai.svg.png"/>
          <p:cNvPicPr>
            <a:picLocks noChangeAspect="1" noChangeArrowheads="1"/>
          </p:cNvPicPr>
          <p:nvPr/>
        </p:nvPicPr>
        <p:blipFill>
          <a:blip r:embed="rId2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60095" y="5482081"/>
            <a:ext cx="406400" cy="4222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6" name="Picture 44" descr="C:\Users\ежик\Desktop\гербы\147px-Coat_of_Arms_of_Chuvashia.svg.png"/>
          <p:cNvPicPr>
            <a:picLocks noChangeAspect="1" noChangeArrowheads="1"/>
          </p:cNvPicPr>
          <p:nvPr/>
        </p:nvPicPr>
        <p:blipFill>
          <a:blip r:embed="rId2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71814" y="6023450"/>
            <a:ext cx="329218" cy="33559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7" name="Picture 67" descr="C:\Users\ежик\Desktop\гербы\123px-Coat_of_arms_of_Krasnoyarsk_Krai.svg.png"/>
          <p:cNvPicPr>
            <a:picLocks noChangeAspect="1" noChangeArrowheads="1"/>
          </p:cNvPicPr>
          <p:nvPr/>
        </p:nvPicPr>
        <p:blipFill>
          <a:blip r:embed="rId2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07840" y="1121986"/>
            <a:ext cx="299619" cy="36362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8" name="Picture 62" descr="C:\Users\ежик\Desktop\гербы\150px-Coat_of_Arms_of_Yaroslavl_Oblast_(2011)_full.svg.png"/>
          <p:cNvPicPr>
            <a:picLocks noChangeAspect="1" noChangeArrowheads="1"/>
          </p:cNvPicPr>
          <p:nvPr/>
        </p:nvPicPr>
        <p:blipFill>
          <a:blip r:embed="rId2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07840" y="1532730"/>
            <a:ext cx="441325" cy="4397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9" name="Picture 13" descr="C:\Users\ежик\Desktop\гербы\144px-Coat_of_arms_of_Kurgan_Oblast.svg.png"/>
          <p:cNvPicPr>
            <a:picLocks noChangeAspect="1" noChangeArrowheads="1"/>
          </p:cNvPicPr>
          <p:nvPr/>
        </p:nvPicPr>
        <p:blipFill>
          <a:blip r:embed="rId2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60227" y="2085180"/>
            <a:ext cx="333375" cy="3444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0" name="Picture 65" descr="C:\Users\ежик\Desktop\гербы\Coat_of_Arms_of_Saint_Petersburg_(2003).svg.png"/>
          <p:cNvPicPr>
            <a:picLocks noChangeAspect="1" noChangeArrowheads="1"/>
          </p:cNvPicPr>
          <p:nvPr/>
        </p:nvPicPr>
        <p:blipFill>
          <a:blip r:embed="rId2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50702" y="2589211"/>
            <a:ext cx="307228" cy="33027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1" name="Picture 41" descr="C:\Users\ежик\Desktop\гербы\Coat_of_Arms_of_Bashkortostan.svg.png"/>
          <p:cNvPicPr>
            <a:picLocks noChangeAspect="1" noChangeArrowheads="1"/>
          </p:cNvPicPr>
          <p:nvPr/>
        </p:nvPicPr>
        <p:blipFill>
          <a:blip r:embed="rId2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47646" y="3107347"/>
            <a:ext cx="199905" cy="30040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2" name="Picture 88" descr="C:\Users\ежик\Desktop\гербы\144px-Coat_of_Arms_of_Bryansk_Oblast.svg.png"/>
          <p:cNvPicPr>
            <a:picLocks noChangeAspect="1" noChangeArrowheads="1"/>
          </p:cNvPicPr>
          <p:nvPr/>
        </p:nvPicPr>
        <p:blipFill>
          <a:blip r:embed="rId2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27549" y="3535946"/>
            <a:ext cx="353533" cy="36713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3" name="Picture 55" descr="C:\Users\ежик\Desktop\гербы\150px-Coat_of_arms_of_Vladimiri_Oblast.svg.png"/>
          <p:cNvPicPr>
            <a:picLocks noChangeAspect="1" noChangeArrowheads="1"/>
          </p:cNvPicPr>
          <p:nvPr/>
        </p:nvPicPr>
        <p:blipFill>
          <a:blip r:embed="rId3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07839" y="4027643"/>
            <a:ext cx="432595" cy="43259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4" name="Picture 36" descr="C:\Users\ежик\Desktop\гербы\342px-Coat_of_arms_of_Tambov_Oblast.svg.png"/>
          <p:cNvPicPr>
            <a:picLocks noChangeAspect="1" noChangeArrowheads="1"/>
          </p:cNvPicPr>
          <p:nvPr/>
        </p:nvPicPr>
        <p:blipFill>
          <a:blip r:embed="rId3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73323" y="4493735"/>
            <a:ext cx="301625" cy="4048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5" name="Picture 97" descr="C:\Users\ежик\Desktop\гербы\Coat_of_arms_of_Adygea.svg.png"/>
          <p:cNvPicPr>
            <a:picLocks noChangeAspect="1" noChangeArrowheads="1"/>
          </p:cNvPicPr>
          <p:nvPr/>
        </p:nvPicPr>
        <p:blipFill>
          <a:blip r:embed="rId3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47646" y="5031897"/>
            <a:ext cx="313971" cy="31397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6" name="Picture 49" descr="C:\Users\ежик\Desktop\гербы\150px-Coat_of_Arms_of_Altai_Republic.svg.png"/>
          <p:cNvPicPr>
            <a:picLocks noChangeAspect="1" noChangeArrowheads="1"/>
          </p:cNvPicPr>
          <p:nvPr/>
        </p:nvPicPr>
        <p:blipFill>
          <a:blip r:embed="rId3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27549" y="5561924"/>
            <a:ext cx="425450" cy="30704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7" name="Picture 42" descr="C:\Users\ежик\Desktop\гербы\gerb_ryazanskoj_oblasti-600x627.png"/>
          <p:cNvPicPr>
            <a:picLocks noChangeAspect="1" noChangeArrowheads="1"/>
          </p:cNvPicPr>
          <p:nvPr/>
        </p:nvPicPr>
        <p:blipFill>
          <a:blip r:embed="rId3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14397" y="5976904"/>
            <a:ext cx="411163" cy="4302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8" name="Picture 7" descr="C:\Users\ежик\Desktop\гербы\133px-Coat_of_arms_of_the_Jewish_Autonomous_Oblast.svg.png"/>
          <p:cNvPicPr>
            <a:picLocks noChangeAspect="1" noChangeArrowheads="1"/>
          </p:cNvPicPr>
          <p:nvPr/>
        </p:nvPicPr>
        <p:blipFill>
          <a:blip r:embed="rId3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273675" y="1174350"/>
            <a:ext cx="368300" cy="33269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9" name="Picture 73" descr="C:\Users\ежик\Desktop\гербы\136px-Coat_of_Arms_of_Mordovia.svg.png"/>
          <p:cNvPicPr>
            <a:picLocks noChangeAspect="1" noChangeArrowheads="1"/>
          </p:cNvPicPr>
          <p:nvPr/>
        </p:nvPicPr>
        <p:blipFill>
          <a:blip r:embed="rId3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292046" y="1607455"/>
            <a:ext cx="302303" cy="33315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0" name="Picture 56" descr="C:\Users\ежик\Desktop\гербы\111px-Герб_Мурманской_области.svg.png"/>
          <p:cNvPicPr>
            <a:picLocks noChangeAspect="1" noChangeArrowheads="1"/>
          </p:cNvPicPr>
          <p:nvPr/>
        </p:nvPicPr>
        <p:blipFill>
          <a:blip r:embed="rId3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273675" y="2098675"/>
            <a:ext cx="280987" cy="3762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1" name="Picture 60" descr="C:\Users\ежик\Desktop\гербы\119px-Coat_of_Arms_of_Tver_oblast.png"/>
          <p:cNvPicPr>
            <a:picLocks noChangeAspect="1" noChangeArrowheads="1"/>
          </p:cNvPicPr>
          <p:nvPr/>
        </p:nvPicPr>
        <p:blipFill>
          <a:blip r:embed="rId3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292442" y="2612242"/>
            <a:ext cx="262220" cy="32873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2" name="Picture 90" descr="C:\Users\ежик\Desktop\гербы\126px-Coat_of_arms_of_Zabaykalsky_Krai.svg.png"/>
          <p:cNvPicPr>
            <a:picLocks noChangeAspect="1" noChangeArrowheads="1"/>
          </p:cNvPicPr>
          <p:nvPr/>
        </p:nvPicPr>
        <p:blipFill>
          <a:blip r:embed="rId3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273675" y="3161529"/>
            <a:ext cx="273756" cy="3249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3" name="Picture 29" descr="C:\Users\ежик\Desktop\гербы\150px-Coat_of_arms_of_Voronezh_Oblast.svg.png"/>
          <p:cNvPicPr>
            <a:picLocks noChangeAspect="1" noChangeArrowheads="1"/>
          </p:cNvPicPr>
          <p:nvPr/>
        </p:nvPicPr>
        <p:blipFill>
          <a:blip r:embed="rId4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255418" y="3564358"/>
            <a:ext cx="404813" cy="3889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4" name="Picture 98" descr="C:\Users\ежик\Desktop\гербы\127px-Coat_of_arms_of_Novgorod_Oblast.svg.png"/>
          <p:cNvPicPr>
            <a:picLocks noChangeAspect="1" noChangeArrowheads="1"/>
          </p:cNvPicPr>
          <p:nvPr/>
        </p:nvPicPr>
        <p:blipFill>
          <a:blip r:embed="rId4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255331" y="4051299"/>
            <a:ext cx="330200" cy="3937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5" name="Picture 12" descr="C:\Users\ежик\Desktop\гербы\121px-Coat_of_Arms_of_Krasnodar_Kray.svg.png"/>
          <p:cNvPicPr>
            <a:picLocks noChangeAspect="1" noChangeArrowheads="1"/>
          </p:cNvPicPr>
          <p:nvPr/>
        </p:nvPicPr>
        <p:blipFill>
          <a:blip r:embed="rId4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239896" y="4541043"/>
            <a:ext cx="341313" cy="4238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6" name="Picture 39" descr="C:\Users\ежик\Desktop\гербы\150px-Coat_of_Arms_of_Sverdlovsk_oblast.svg.png"/>
          <p:cNvPicPr>
            <a:picLocks noChangeAspect="1" noChangeArrowheads="1"/>
          </p:cNvPicPr>
          <p:nvPr/>
        </p:nvPicPr>
        <p:blipFill>
          <a:blip r:embed="rId4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273675" y="5063872"/>
            <a:ext cx="441795" cy="31498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7" name="Picture 94" descr="C:\Users\ежик\Desktop\гербы\109px-Coat_of_Arms_of_Republic_of_Karelia.svg.png"/>
          <p:cNvPicPr>
            <a:picLocks noChangeAspect="1" noChangeArrowheads="1"/>
          </p:cNvPicPr>
          <p:nvPr/>
        </p:nvPicPr>
        <p:blipFill>
          <a:blip r:embed="rId4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292794" y="5476958"/>
            <a:ext cx="278529" cy="3826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8" name="Picture 75" descr="C:\Users\ежик\Desktop\гербы\65657_html_4a2686d3.png"/>
          <p:cNvPicPr>
            <a:picLocks noChangeAspect="1" noChangeArrowheads="1"/>
          </p:cNvPicPr>
          <p:nvPr/>
        </p:nvPicPr>
        <p:blipFill>
          <a:blip r:embed="rId4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247481" y="5974556"/>
            <a:ext cx="420688" cy="4508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9" name="Picture 11" descr="C:\Users\ежик\Desktop\гербы\116px-Coat_of_arms_of_Kirov_Region.svg.png"/>
          <p:cNvPicPr>
            <a:picLocks noChangeAspect="1" noChangeArrowheads="1"/>
          </p:cNvPicPr>
          <p:nvPr/>
        </p:nvPicPr>
        <p:blipFill>
          <a:blip r:embed="rId4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629400" y="1093503"/>
            <a:ext cx="304800" cy="3921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0" name="Picture 76" descr="C:\Users\ежик\Desktop\гербы\128px-Coat_of_arms_of_Stavropol_Krai.svg.png"/>
          <p:cNvPicPr>
            <a:picLocks noChangeAspect="1" noChangeArrowheads="1"/>
          </p:cNvPicPr>
          <p:nvPr/>
        </p:nvPicPr>
        <p:blipFill>
          <a:blip r:embed="rId4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629400" y="1637505"/>
            <a:ext cx="285750" cy="334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1" name="Picture 51" descr="C:\Users\ежик\Desktop\гербы\94px-Coat_of_Arms_of_Mari_El.svg.png"/>
          <p:cNvPicPr>
            <a:picLocks noChangeAspect="1" noChangeArrowheads="1"/>
          </p:cNvPicPr>
          <p:nvPr/>
        </p:nvPicPr>
        <p:blipFill>
          <a:blip r:embed="rId4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651624" y="2033586"/>
            <a:ext cx="282575" cy="4476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2" name="Picture 84" descr="C:\Users\ежик\Desktop\гербы\146px-Coat_of_arms_of_Nizhny_Novgorod_Region.svg.png"/>
          <p:cNvPicPr>
            <a:picLocks noChangeAspect="1" noChangeArrowheads="1"/>
          </p:cNvPicPr>
          <p:nvPr/>
        </p:nvPicPr>
        <p:blipFill>
          <a:blip r:embed="rId4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605666" y="2612242"/>
            <a:ext cx="309484" cy="31539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3" name="Picture 71" descr="C:\Users\ежик\Desktop\гербы\Coat_of_arms_of_Oryol_Oblast_(large).svg.png"/>
          <p:cNvPicPr>
            <a:picLocks noChangeAspect="1" noChangeArrowheads="1"/>
          </p:cNvPicPr>
          <p:nvPr/>
        </p:nvPicPr>
        <p:blipFill>
          <a:blip r:embed="rId5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653291" y="3045150"/>
            <a:ext cx="286462" cy="38756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4" name="Picture 63" descr="C:\Users\ежик\Desktop\гербы\Coat_of_Arms_of_Volgograd_oblast.svg.png"/>
          <p:cNvPicPr>
            <a:picLocks noChangeAspect="1" noChangeArrowheads="1"/>
          </p:cNvPicPr>
          <p:nvPr/>
        </p:nvPicPr>
        <p:blipFill>
          <a:blip r:embed="rId5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573837" y="3538326"/>
            <a:ext cx="415925" cy="4286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5" name="Picture 95" descr="C:\Users\ежик\Desktop\гербы\114px-Coat_of_arms_of_Moscow_Oblast_(large).svg.png"/>
          <p:cNvPicPr>
            <a:picLocks noChangeAspect="1" noChangeArrowheads="1"/>
          </p:cNvPicPr>
          <p:nvPr/>
        </p:nvPicPr>
        <p:blipFill>
          <a:blip r:embed="rId5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614318" y="3984506"/>
            <a:ext cx="334963" cy="4397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6" name="Picture 15" descr="C:\Users\ежик\Desktop\гербы\Coat_of_arms_of_Novosibirsk_oblast.svg.png"/>
          <p:cNvPicPr>
            <a:picLocks noChangeAspect="1" noChangeArrowheads="1"/>
          </p:cNvPicPr>
          <p:nvPr/>
        </p:nvPicPr>
        <p:blipFill>
          <a:blip r:embed="rId5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596062" y="4605554"/>
            <a:ext cx="371475" cy="32125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7" name="Picture 30" descr="C:\Users\ежик\Desktop\гербы\145px-Coat_of_arms_of_Kaluga_Oblast.svg.png"/>
          <p:cNvPicPr>
            <a:picLocks noChangeAspect="1" noChangeArrowheads="1"/>
          </p:cNvPicPr>
          <p:nvPr/>
        </p:nvPicPr>
        <p:blipFill>
          <a:blip r:embed="rId5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588123" y="4998082"/>
            <a:ext cx="409575" cy="4222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8" name="Picture 80" descr="C:\Users\ежик\Desktop\гербы\Герб_Ульяновской_области_(2013).svg.png"/>
          <p:cNvPicPr>
            <a:picLocks noChangeAspect="1" noChangeArrowheads="1"/>
          </p:cNvPicPr>
          <p:nvPr/>
        </p:nvPicPr>
        <p:blipFill>
          <a:blip r:embed="rId5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614318" y="5465411"/>
            <a:ext cx="457200" cy="431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9" name="Picture 50" descr="C:\Users\ежик\Desktop\гербы\150px-Coat_of_Arms_of_Ingushetia.svg.png"/>
          <p:cNvPicPr>
            <a:picLocks noChangeAspect="1" noChangeArrowheads="1"/>
          </p:cNvPicPr>
          <p:nvPr/>
        </p:nvPicPr>
        <p:blipFill>
          <a:blip r:embed="rId5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614318" y="5988211"/>
            <a:ext cx="407542" cy="40607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70" name="Picture 86" descr="C:\Users\ежик\Desktop\гербы\150px-Coat_of_arms_of_Chechnya.svg.png"/>
          <p:cNvPicPr>
            <a:picLocks noChangeAspect="1" noChangeArrowheads="1"/>
          </p:cNvPicPr>
          <p:nvPr/>
        </p:nvPicPr>
        <p:blipFill>
          <a:blip r:embed="rId5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933777" y="1101349"/>
            <a:ext cx="375015" cy="37641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71" name="Picture 45" descr="C:\Users\ежик\Desktop\гербы\150px-Coat_of_arms_of_Kostroma_Oblast.svg.png"/>
          <p:cNvPicPr>
            <a:picLocks noChangeAspect="1" noChangeArrowheads="1"/>
          </p:cNvPicPr>
          <p:nvPr/>
        </p:nvPicPr>
        <p:blipFill>
          <a:blip r:embed="rId5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924252" y="1546335"/>
            <a:ext cx="543608" cy="46967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72" name="Picture 92" descr="C:\Users\ежик\Desktop\гербы\Emblem_of_Crimea.svg.png"/>
          <p:cNvPicPr>
            <a:picLocks noChangeAspect="1" noChangeArrowheads="1"/>
          </p:cNvPicPr>
          <p:nvPr/>
        </p:nvPicPr>
        <p:blipFill>
          <a:blip r:embed="rId5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933777" y="2147887"/>
            <a:ext cx="327025" cy="3714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73" name="Picture 17" descr="C:\Users\ежик\Desktop\гербы\128px-Coat_of_Arms_of_Pskov_Oblast.svg.png"/>
          <p:cNvPicPr>
            <a:picLocks noChangeAspect="1" noChangeArrowheads="1"/>
          </p:cNvPicPr>
          <p:nvPr/>
        </p:nvPicPr>
        <p:blipFill>
          <a:blip r:embed="rId6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947268" y="2565943"/>
            <a:ext cx="348032" cy="4079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74" name="Picture 25" descr="C:\Users\ежик\Desktop\гербы\119px-Coat_of_arms_of_Chelyabinsk_Oblast.svg.png"/>
          <p:cNvPicPr>
            <a:picLocks noChangeAspect="1" noChangeArrowheads="1"/>
          </p:cNvPicPr>
          <p:nvPr/>
        </p:nvPicPr>
        <p:blipFill>
          <a:blip r:embed="rId6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971449" y="3028589"/>
            <a:ext cx="333375" cy="4206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76" name="Picture 82" descr="C:\Users\ежик\Desktop\гербы\150px-Coat_of_Arms_of_Arkhangelsk_oblast.svg.png"/>
          <p:cNvPicPr>
            <a:picLocks noChangeAspect="1" noChangeArrowheads="1"/>
          </p:cNvPicPr>
          <p:nvPr/>
        </p:nvPicPr>
        <p:blipFill>
          <a:blip r:embed="rId6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301974" y="4534668"/>
            <a:ext cx="321807" cy="32294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6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978410" y="3550691"/>
            <a:ext cx="342900" cy="37271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78" name="Picture 61" descr="C:\Users\ежик\Desktop\гербы\113px-Gerb_of_Penza_region.png"/>
          <p:cNvPicPr>
            <a:picLocks noChangeAspect="1" noChangeArrowheads="1"/>
          </p:cNvPicPr>
          <p:nvPr/>
        </p:nvPicPr>
        <p:blipFill>
          <a:blip r:embed="rId6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945556" y="4460238"/>
            <a:ext cx="378318" cy="49692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79" name="Picture 21" descr="C:\Users\ежик\Desktop\гербы\252px-Coat_of_Arms_of_Yamal_Nenetsia.svg.png"/>
          <p:cNvPicPr>
            <a:picLocks noChangeAspect="1" noChangeArrowheads="1"/>
          </p:cNvPicPr>
          <p:nvPr/>
        </p:nvPicPr>
        <p:blipFill>
          <a:blip r:embed="rId6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983656" y="4071201"/>
            <a:ext cx="283644" cy="38564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80" name="Picture 28" descr="C:\Users\ежик\Desktop\гербы\137px-Sakhalin_Oblast_Coat_of_Arms.svg.png"/>
          <p:cNvPicPr>
            <a:picLocks noChangeAspect="1" noChangeArrowheads="1"/>
          </p:cNvPicPr>
          <p:nvPr/>
        </p:nvPicPr>
        <p:blipFill>
          <a:blip r:embed="rId6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968027" y="5046978"/>
            <a:ext cx="333375" cy="3635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81" name="Picture 85" descr="C:\Users\ежик\Desktop\гербы\150px-Coat_of_arms_of_Khakassia.svg.png"/>
          <p:cNvPicPr>
            <a:picLocks noChangeAspect="1" noChangeArrowheads="1"/>
          </p:cNvPicPr>
          <p:nvPr/>
        </p:nvPicPr>
        <p:blipFill>
          <a:blip r:embed="rId6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944214" y="5516211"/>
            <a:ext cx="381000" cy="381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82" name="Picture 64" descr="C:\Users\ежик\Desktop\гербы\119px-Coat_of_arms_of_Vologda_oblast.svg.png"/>
          <p:cNvPicPr>
            <a:picLocks noChangeAspect="1" noChangeArrowheads="1"/>
          </p:cNvPicPr>
          <p:nvPr/>
        </p:nvPicPr>
        <p:blipFill>
          <a:blip r:embed="rId6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965645" y="5998389"/>
            <a:ext cx="338138" cy="4222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83" name="Picture 34" descr="C:\Users\ежик\Desktop\гербы\Coat_of_Arms_of_Tula_oblast.png"/>
          <p:cNvPicPr>
            <a:picLocks noChangeAspect="1" noChangeArrowheads="1"/>
          </p:cNvPicPr>
          <p:nvPr/>
        </p:nvPicPr>
        <p:blipFill>
          <a:blip r:embed="rId6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309456" y="1036352"/>
            <a:ext cx="314325" cy="4492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84" name="Picture 19" descr="C:\Users\ежик\Desktop\гербы\Coat_of_Arms_of_Yugra.svg.png"/>
          <p:cNvPicPr>
            <a:picLocks noChangeAspect="1" noChangeArrowheads="1"/>
          </p:cNvPicPr>
          <p:nvPr/>
        </p:nvPicPr>
        <p:blipFill>
          <a:blip r:embed="rId7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298698" y="1615165"/>
            <a:ext cx="325083" cy="35930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85" name="Picture 81" descr="C:\Users\ежик\Desktop\гербы\150px-Coat_of_arms_of_Amur_Oblast.svg.png"/>
          <p:cNvPicPr>
            <a:picLocks noChangeAspect="1" noChangeArrowheads="1"/>
          </p:cNvPicPr>
          <p:nvPr/>
        </p:nvPicPr>
        <p:blipFill>
          <a:blip r:embed="rId7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262624" y="2066925"/>
            <a:ext cx="407987" cy="4079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86" name="Picture 23" descr="C:\Users\ежик\Desktop\гербы\150px-Coat_of_Arms_of_Sakha_(Yakutia).svg.png"/>
          <p:cNvPicPr>
            <a:picLocks noChangeAspect="1" noChangeArrowheads="1"/>
          </p:cNvPicPr>
          <p:nvPr/>
        </p:nvPicPr>
        <p:blipFill>
          <a:blip r:embed="rId7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301974" y="2603523"/>
            <a:ext cx="315958" cy="31595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87" name="Picture 66" descr="C:\Users\ежик\Desktop\гербы\124px-Kaliningrad_Oblast_Coat_of_Arms_2006.svg.png"/>
          <p:cNvPicPr>
            <a:picLocks noChangeAspect="1" noChangeArrowheads="1"/>
          </p:cNvPicPr>
          <p:nvPr/>
        </p:nvPicPr>
        <p:blipFill>
          <a:blip r:embed="rId7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309456" y="3140370"/>
            <a:ext cx="241356" cy="29234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88" name="Picture 59" descr="C:\Users\ежик\Desktop\гербы\119px-Coat_of_Arms_of_Chukotka.png"/>
          <p:cNvPicPr>
            <a:picLocks noChangeAspect="1" noChangeArrowheads="1"/>
          </p:cNvPicPr>
          <p:nvPr/>
        </p:nvPicPr>
        <p:blipFill>
          <a:blip r:embed="rId7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298371" y="3635163"/>
            <a:ext cx="263525" cy="3317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89" name="Picture 5" descr="C:\Users\ежик\Desktop\гербы\Новая папка\117px-Coat_of_Arms_Belgorod_Oblast.svg.png"/>
          <p:cNvPicPr>
            <a:picLocks noChangeAspect="1" noChangeArrowheads="1"/>
          </p:cNvPicPr>
          <p:nvPr/>
        </p:nvPicPr>
        <p:blipFill>
          <a:blip r:embed="rId7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304693" y="4040186"/>
            <a:ext cx="323850" cy="4159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90" name="Picture 2" descr="C:\Users\ежик\Desktop\гербы\73px-Герб_Астраханской_области.svg.png"/>
          <p:cNvPicPr>
            <a:picLocks noChangeAspect="1" noChangeArrowheads="1"/>
          </p:cNvPicPr>
          <p:nvPr/>
        </p:nvPicPr>
        <p:blipFill>
          <a:blip r:embed="rId7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338031" y="4985381"/>
            <a:ext cx="217488" cy="4476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91" name="Picture 46" descr="C:\Users\ежик\Desktop\гербы\133px-Coat_of_arms_of_Leningrad_Oblast.svg.png"/>
          <p:cNvPicPr>
            <a:picLocks noChangeAspect="1" noChangeArrowheads="1"/>
          </p:cNvPicPr>
          <p:nvPr/>
        </p:nvPicPr>
        <p:blipFill>
          <a:blip r:embed="rId7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289173" y="5590927"/>
            <a:ext cx="300336" cy="35628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92" name="Picture 9" descr="C:\Users\ежик\Desktop\гербы\120px-Coat_of_Arms_of_Kamchatka_Krai.svg.png"/>
          <p:cNvPicPr>
            <a:picLocks noChangeAspect="1" noChangeArrowheads="1"/>
          </p:cNvPicPr>
          <p:nvPr/>
        </p:nvPicPr>
        <p:blipFill>
          <a:blip r:embed="rId7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338031" y="6061825"/>
            <a:ext cx="238279" cy="2984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93" name="Picture 18" descr="C:\Users\ежик\Desktop\гербы\122px-Coat_of_Arms_of_Buryatiya.svg.png"/>
          <p:cNvPicPr>
            <a:picLocks noChangeAspect="1" noChangeArrowheads="1"/>
          </p:cNvPicPr>
          <p:nvPr/>
        </p:nvPicPr>
        <p:blipFill>
          <a:blip r:embed="rId7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660856" y="1078736"/>
            <a:ext cx="357188" cy="4381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94" name="Picture 93" descr="C:\Users\ежик\Desktop\гербы\150px-Wapen_Ossetien.svg.png"/>
          <p:cNvPicPr>
            <a:picLocks noChangeAspect="1" noChangeArrowheads="1"/>
          </p:cNvPicPr>
          <p:nvPr/>
        </p:nvPicPr>
        <p:blipFill>
          <a:blip r:embed="rId8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660856" y="1599157"/>
            <a:ext cx="274282" cy="27428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95" name="Picture 32" descr="C:\Users\ежик\Desktop\гербы\27.png"/>
          <p:cNvPicPr>
            <a:picLocks noChangeAspect="1" noChangeArrowheads="1"/>
          </p:cNvPicPr>
          <p:nvPr/>
        </p:nvPicPr>
        <p:blipFill>
          <a:blip r:embed="rId8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623987" y="2033902"/>
            <a:ext cx="358775" cy="4270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96" name="Picture 6" descr="C:\Users\ежик\Desktop\гербы\126px-Coat_of_Arms_of_Moscow.svg.png"/>
          <p:cNvPicPr>
            <a:picLocks noChangeAspect="1" noChangeArrowheads="1"/>
          </p:cNvPicPr>
          <p:nvPr/>
        </p:nvPicPr>
        <p:blipFill>
          <a:blip r:embed="rId8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673200" y="2595434"/>
            <a:ext cx="300037" cy="3540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97" name="Picture 83" descr="C:\Users\ежик\Desktop\гербы\123px-Coat_of_Arms_of_Kabardino-Balkaria.svg.png"/>
          <p:cNvPicPr>
            <a:picLocks noChangeAspect="1" noChangeArrowheads="1"/>
          </p:cNvPicPr>
          <p:nvPr/>
        </p:nvPicPr>
        <p:blipFill>
          <a:blip r:embed="rId8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647005" y="3066256"/>
            <a:ext cx="312738" cy="2202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98" name="Picture 99" descr="C:\Users\ежик\Desktop\гербы\144px-Coat_of_Arms_of_Karachay-Cherkessia.svg.png"/>
          <p:cNvPicPr>
            <a:picLocks noChangeAspect="1" noChangeArrowheads="1"/>
          </p:cNvPicPr>
          <p:nvPr/>
        </p:nvPicPr>
        <p:blipFill>
          <a:blip r:embed="rId8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694629" y="3507580"/>
            <a:ext cx="377209" cy="30327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99" name="Picture 2"/>
          <p:cNvPicPr>
            <a:picLocks noChangeAspect="1" noChangeArrowheads="1"/>
          </p:cNvPicPr>
          <p:nvPr/>
        </p:nvPicPr>
        <p:blipFill>
          <a:blip r:embed="rId8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647005" y="4124200"/>
            <a:ext cx="373399" cy="3319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0" name="Picture 96" descr="C:\Users\ежик\Desktop\гербы\144px-Coat_of_Arms_of_Dagestan.svg.png"/>
          <p:cNvPicPr>
            <a:picLocks noChangeAspect="1" noChangeArrowheads="1"/>
          </p:cNvPicPr>
          <p:nvPr/>
        </p:nvPicPr>
        <p:blipFill>
          <a:blip r:embed="rId8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677525" y="4557895"/>
            <a:ext cx="323850" cy="33830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1" name="Picture 79" descr="C:\Users\ежик\Desktop\гербы\Coat_of_Arms_of_Tyumen_oblast_large_(2009).png"/>
          <p:cNvPicPr>
            <a:picLocks noChangeAspect="1" noChangeArrowheads="1"/>
          </p:cNvPicPr>
          <p:nvPr/>
        </p:nvPicPr>
        <p:blipFill>
          <a:blip r:embed="rId8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634695" y="5032213"/>
            <a:ext cx="437143" cy="33074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aphicFrame>
        <p:nvGraphicFramePr>
          <p:cNvPr id="3" name="Таблица 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74842651"/>
              </p:ext>
            </p:extLst>
          </p:nvPr>
        </p:nvGraphicFramePr>
        <p:xfrm>
          <a:off x="1218406" y="6523514"/>
          <a:ext cx="7890730" cy="243840"/>
        </p:xfrm>
        <a:graphic>
          <a:graphicData uri="http://schemas.openxmlformats.org/drawingml/2006/table">
            <a:tbl>
              <a:tblPr/>
              <a:tblGrid>
                <a:gridCol w="1578146"/>
                <a:gridCol w="1578146"/>
                <a:gridCol w="1578146"/>
                <a:gridCol w="1578146"/>
                <a:gridCol w="1578146"/>
              </a:tblGrid>
              <a:tr h="0">
                <a:tc>
                  <a:txBody>
                    <a:bodyPr/>
                    <a:lstStyle/>
                    <a:p>
                      <a:r>
                        <a:rPr lang="ru-RU" sz="1000" dirty="0" smtClean="0"/>
                        <a:t>100 – 95.00 процентов</a:t>
                      </a:r>
                      <a:endParaRPr lang="ru-RU" sz="1000" dirty="0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cell3D prstMaterial="dkEdge">
                      <a:bevel/>
                      <a:lightRig rig="flood" dir="t"/>
                    </a:cell3D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1000" dirty="0" smtClean="0"/>
                        <a:t>94.99 – 85.00 процентов</a:t>
                      </a:r>
                      <a:endParaRPr lang="ru-RU" sz="1000" dirty="0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cell3D prstMaterial="dkEdge">
                      <a:bevel/>
                      <a:lightRig rig="flood" dir="t"/>
                    </a:cell3D>
                    <a:solidFill>
                      <a:srgbClr val="C2E49C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000" dirty="0" smtClean="0"/>
                        <a:t>84.99 – 60.00 процентов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cell3D prstMaterial="dkEdge">
                      <a:bevel/>
                      <a:lightRig rig="flood" dir="t"/>
                    </a:cell3D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000" dirty="0" smtClean="0"/>
                        <a:t>59.99 – 50.00 процентов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cell3D prstMaterial="dkEdge">
                      <a:bevel/>
                      <a:lightRig rig="flood" dir="t"/>
                    </a:cell3D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000" dirty="0" smtClean="0"/>
                        <a:t>49.99 </a:t>
                      </a:r>
                      <a:r>
                        <a:rPr lang="ru-RU" sz="1000" dirty="0"/>
                        <a:t>- </a:t>
                      </a:r>
                      <a:r>
                        <a:rPr lang="ru-RU" sz="1000" dirty="0" smtClean="0"/>
                        <a:t>0 процентов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cell3D prstMaterial="dkEdge">
                      <a:bevel/>
                      <a:lightRig rig="flood" dir="t"/>
                    </a:cell3D>
                    <a:solidFill>
                      <a:srgbClr val="FF5050"/>
                    </a:solidFill>
                  </a:tcPr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71887371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D397DCB-2821-4486-AA53-086096FD989A}" type="slidenum">
              <a:rPr lang="ru-RU" altLang="ru-RU" smtClean="0"/>
              <a:pPr/>
              <a:t>3</a:t>
            </a:fld>
            <a:endParaRPr lang="ru-RU" altLang="ru-RU" dirty="0"/>
          </a:p>
        </p:txBody>
      </p:sp>
      <p:graphicFrame>
        <p:nvGraphicFramePr>
          <p:cNvPr id="9" name="Объект 8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744761884"/>
              </p:ext>
            </p:extLst>
          </p:nvPr>
        </p:nvGraphicFramePr>
        <p:xfrm>
          <a:off x="1162052" y="1028696"/>
          <a:ext cx="10744200" cy="5400681"/>
        </p:xfrm>
        <a:graphic>
          <a:graphicData uri="http://schemas.openxmlformats.org/drawingml/2006/table">
            <a:tbl>
              <a:tblPr bandRow="1"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tableStyleId>{5C22544A-7EE6-4342-B048-85BDC9FD1C3A}</a:tableStyleId>
              </a:tblPr>
              <a:tblGrid>
                <a:gridCol w="1343025"/>
                <a:gridCol w="1343025"/>
                <a:gridCol w="1343025"/>
                <a:gridCol w="1343025"/>
                <a:gridCol w="1343025"/>
                <a:gridCol w="1343025"/>
                <a:gridCol w="1343025"/>
                <a:gridCol w="1343025"/>
              </a:tblGrid>
              <a:tr h="490971">
                <a:tc>
                  <a:txBody>
                    <a:bodyPr/>
                    <a:lstStyle/>
                    <a:p>
                      <a:pPr marL="0" indent="0" algn="r" defTabSz="914400" rtl="0" eaLnBrk="1" fontAlgn="b" latinLnBrk="0" hangingPunct="1">
                        <a:lnSpc>
                          <a:spcPts val="1000"/>
                        </a:lnSpc>
                        <a:buFont typeface="+mj-lt"/>
                        <a:buNone/>
                      </a:pPr>
                      <a:r>
                        <a:rPr lang="ru-RU" sz="1100" b="1" i="0" u="none" strike="noStrike" kern="1200" dirty="0" smtClean="0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Garamond" panose="02020404030301010803" pitchFamily="18" charset="0"/>
                          <a:ea typeface="+mn-ea"/>
                          <a:cs typeface="+mn-cs"/>
                        </a:rPr>
                        <a:t>Пермский </a:t>
                      </a:r>
                    </a:p>
                    <a:p>
                      <a:pPr marL="0" indent="0" algn="r" defTabSz="914400" rtl="0" eaLnBrk="1" fontAlgn="b" latinLnBrk="0" hangingPunct="1">
                        <a:lnSpc>
                          <a:spcPts val="1000"/>
                        </a:lnSpc>
                        <a:buFont typeface="+mj-lt"/>
                        <a:buNone/>
                      </a:pPr>
                      <a:r>
                        <a:rPr lang="ru-RU" sz="1100" b="1" i="0" u="none" strike="noStrike" kern="1200" dirty="0" smtClean="0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Garamond" panose="02020404030301010803" pitchFamily="18" charset="0"/>
                          <a:ea typeface="+mn-ea"/>
                          <a:cs typeface="+mn-cs"/>
                        </a:rPr>
                        <a:t>край</a:t>
                      </a:r>
                    </a:p>
                    <a:p>
                      <a:pPr marL="0" indent="0" algn="r" defTabSz="914400" rtl="0" eaLnBrk="1" fontAlgn="b" latinLnBrk="0" hangingPunct="1">
                        <a:lnSpc>
                          <a:spcPts val="1000"/>
                        </a:lnSpc>
                        <a:buFont typeface="+mj-lt"/>
                        <a:buNone/>
                      </a:pPr>
                      <a:r>
                        <a:rPr lang="ru-RU" sz="1100" b="1" i="0" u="none" strike="noStrike" kern="1200" dirty="0" smtClean="0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Garamond" panose="02020404030301010803" pitchFamily="18" charset="0"/>
                          <a:ea typeface="+mn-ea"/>
                          <a:cs typeface="+mn-cs"/>
                        </a:rPr>
                        <a:t>(98.26)</a:t>
                      </a:r>
                    </a:p>
                  </a:txBody>
                  <a:tcPr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cell3D prstMaterial="dkEdge">
                      <a:bevel h="50800" prst="divot"/>
                      <a:lightRig rig="flood" dir="t"/>
                    </a:cell3D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r" defTabSz="914400" rtl="0" eaLnBrk="1" fontAlgn="b" latinLnBrk="0" hangingPunct="1">
                        <a:lnSpc>
                          <a:spcPts val="1000"/>
                        </a:lnSpc>
                        <a:buFont typeface="+mj-lt"/>
                        <a:buNone/>
                      </a:pPr>
                      <a:r>
                        <a:rPr lang="ru-RU" sz="1100" b="1" i="0" u="none" strike="noStrike" kern="1200" dirty="0" smtClean="0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Garamond" panose="02020404030301010803" pitchFamily="18" charset="0"/>
                          <a:ea typeface="+mn-ea"/>
                          <a:cs typeface="+mn-cs"/>
                        </a:rPr>
                        <a:t>Республика Татарстан</a:t>
                      </a:r>
                    </a:p>
                    <a:p>
                      <a:pPr marL="0" indent="0" algn="r" defTabSz="914400" rtl="0" eaLnBrk="1" fontAlgn="b" latinLnBrk="0" hangingPunct="1">
                        <a:lnSpc>
                          <a:spcPts val="1000"/>
                        </a:lnSpc>
                        <a:buFont typeface="+mj-lt"/>
                        <a:buNone/>
                      </a:pPr>
                      <a:r>
                        <a:rPr lang="ru-RU" sz="1100" b="1" i="0" u="none" strike="noStrike" kern="1200" dirty="0" smtClean="0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Garamond" panose="02020404030301010803" pitchFamily="18" charset="0"/>
                          <a:ea typeface="+mn-ea"/>
                          <a:cs typeface="+mn-cs"/>
                        </a:rPr>
                        <a:t>(97.29)</a:t>
                      </a:r>
                      <a:endParaRPr lang="ru-RU" sz="1100" b="1" i="0" u="none" strike="noStrike" kern="1200" dirty="0">
                        <a:solidFill>
                          <a:schemeClr val="tx2">
                            <a:lumMod val="75000"/>
                          </a:schemeClr>
                        </a:solidFill>
                        <a:effectLst/>
                        <a:latin typeface="Garamond" panose="02020404030301010803" pitchFamily="18" charset="0"/>
                        <a:ea typeface="+mn-ea"/>
                        <a:cs typeface="+mn-cs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cell3D prstMaterial="dkEdge">
                      <a:bevel h="50800" prst="divot"/>
                      <a:lightRig rig="flood" dir="t"/>
                    </a:cell3D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r" defTabSz="914400" rtl="0" eaLnBrk="1" fontAlgn="b" latinLnBrk="0" hangingPunct="1">
                        <a:lnSpc>
                          <a:spcPts val="1000"/>
                        </a:lnSpc>
                        <a:buFont typeface="+mj-lt"/>
                        <a:buNone/>
                      </a:pPr>
                      <a:r>
                        <a:rPr lang="ru-RU" sz="1100" b="1" i="0" u="none" strike="noStrike" kern="1200" dirty="0" smtClean="0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Garamond" panose="02020404030301010803" pitchFamily="18" charset="0"/>
                          <a:ea typeface="+mn-ea"/>
                          <a:cs typeface="+mn-cs"/>
                        </a:rPr>
                        <a:t>Красноярский край</a:t>
                      </a:r>
                    </a:p>
                    <a:p>
                      <a:pPr marL="0" indent="0" algn="r" defTabSz="914400" rtl="0" eaLnBrk="1" fontAlgn="b" latinLnBrk="0" hangingPunct="1">
                        <a:lnSpc>
                          <a:spcPts val="1000"/>
                        </a:lnSpc>
                        <a:buFont typeface="+mj-lt"/>
                        <a:buNone/>
                      </a:pPr>
                      <a:r>
                        <a:rPr lang="ru-RU" sz="1100" b="1" i="0" u="none" strike="noStrike" kern="1200" dirty="0" smtClean="0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Garamond" panose="02020404030301010803" pitchFamily="18" charset="0"/>
                          <a:ea typeface="+mn-ea"/>
                          <a:cs typeface="+mn-cs"/>
                        </a:rPr>
                        <a:t>(96.65)</a:t>
                      </a:r>
                      <a:endParaRPr lang="ru-RU" sz="1100" b="1" i="0" u="none" strike="noStrike" kern="1200" dirty="0">
                        <a:solidFill>
                          <a:schemeClr val="tx2">
                            <a:lumMod val="75000"/>
                          </a:schemeClr>
                        </a:solidFill>
                        <a:effectLst/>
                        <a:latin typeface="Garamond" panose="02020404030301010803" pitchFamily="18" charset="0"/>
                        <a:ea typeface="+mn-ea"/>
                        <a:cs typeface="+mn-cs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cell3D prstMaterial="dkEdge">
                      <a:bevel h="50800" prst="divot"/>
                      <a:lightRig rig="flood" dir="t"/>
                    </a:cell3D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r" defTabSz="914400" rtl="0" eaLnBrk="1" fontAlgn="b" latinLnBrk="0" hangingPunct="1">
                        <a:lnSpc>
                          <a:spcPts val="1000"/>
                        </a:lnSpc>
                        <a:buFont typeface="+mj-lt"/>
                        <a:buNone/>
                      </a:pPr>
                      <a:r>
                        <a:rPr lang="ru-RU" sz="1100" b="1" i="0" u="none" strike="noStrike" kern="1200" dirty="0" smtClean="0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Garamond" panose="02020404030301010803" pitchFamily="18" charset="0"/>
                          <a:ea typeface="+mn-ea"/>
                          <a:cs typeface="+mn-cs"/>
                        </a:rPr>
                        <a:t>Республика </a:t>
                      </a:r>
                    </a:p>
                    <a:p>
                      <a:pPr marL="0" indent="0" algn="r" defTabSz="914400" rtl="0" eaLnBrk="1" fontAlgn="b" latinLnBrk="0" hangingPunct="1">
                        <a:lnSpc>
                          <a:spcPts val="1000"/>
                        </a:lnSpc>
                        <a:buFont typeface="+mj-lt"/>
                        <a:buNone/>
                      </a:pPr>
                      <a:r>
                        <a:rPr lang="ru-RU" sz="1100" b="1" i="0" u="none" strike="noStrike" kern="1200" dirty="0" smtClean="0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Garamond" panose="02020404030301010803" pitchFamily="18" charset="0"/>
                          <a:ea typeface="+mn-ea"/>
                          <a:cs typeface="+mn-cs"/>
                        </a:rPr>
                        <a:t>Марий Эл</a:t>
                      </a:r>
                    </a:p>
                    <a:p>
                      <a:pPr marL="0" indent="0" algn="r" defTabSz="914400" rtl="0" eaLnBrk="1" fontAlgn="b" latinLnBrk="0" hangingPunct="1">
                        <a:lnSpc>
                          <a:spcPts val="1000"/>
                        </a:lnSpc>
                        <a:buFont typeface="+mj-lt"/>
                        <a:buNone/>
                      </a:pPr>
                      <a:r>
                        <a:rPr lang="ru-RU" sz="1100" b="1" i="0" u="none" strike="noStrike" kern="1200" dirty="0" smtClean="0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Garamond" panose="02020404030301010803" pitchFamily="18" charset="0"/>
                          <a:ea typeface="+mn-ea"/>
                          <a:cs typeface="+mn-cs"/>
                        </a:rPr>
                        <a:t>(95.99)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cell3D prstMaterial="dkEdge">
                      <a:bevel h="50800" prst="divot"/>
                      <a:lightRig rig="flood" dir="t"/>
                    </a:cell3D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r" defTabSz="914400" rtl="0" eaLnBrk="1" fontAlgn="b" latinLnBrk="0" hangingPunct="1">
                        <a:lnSpc>
                          <a:spcPts val="1000"/>
                        </a:lnSpc>
                        <a:buFont typeface="+mj-lt"/>
                        <a:buNone/>
                      </a:pPr>
                      <a:r>
                        <a:rPr lang="ru-RU" sz="1100" b="1" i="0" u="none" strike="noStrike" kern="1200" dirty="0" smtClean="0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Garamond" panose="02020404030301010803" pitchFamily="18" charset="0"/>
                          <a:ea typeface="+mn-ea"/>
                          <a:cs typeface="+mn-cs"/>
                        </a:rPr>
                        <a:t>Республика Адыгея</a:t>
                      </a:r>
                    </a:p>
                    <a:p>
                      <a:pPr marL="0" indent="0" algn="r" defTabSz="914400" rtl="0" eaLnBrk="1" fontAlgn="b" latinLnBrk="0" hangingPunct="1">
                        <a:lnSpc>
                          <a:spcPts val="1000"/>
                        </a:lnSpc>
                        <a:buFont typeface="+mj-lt"/>
                        <a:buNone/>
                      </a:pPr>
                      <a:r>
                        <a:rPr lang="ru-RU" sz="1100" b="1" i="0" u="none" strike="noStrike" kern="1200" dirty="0" smtClean="0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Garamond" panose="02020404030301010803" pitchFamily="18" charset="0"/>
                          <a:ea typeface="+mn-ea"/>
                          <a:cs typeface="+mn-cs"/>
                        </a:rPr>
                        <a:t>(94.79)</a:t>
                      </a:r>
                    </a:p>
                  </a:txBody>
                  <a:tcPr marL="90000" marR="90000" marT="46800" marB="4680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cell3D prstMaterial="dkEdge">
                      <a:bevel h="50800" prst="divot"/>
                      <a:lightRig rig="flood" dir="t"/>
                    </a:cell3D>
                    <a:solidFill>
                      <a:srgbClr val="C2E49C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r" defTabSz="914400" rtl="0" eaLnBrk="1" fontAlgn="b" latinLnBrk="0" hangingPunct="1">
                        <a:lnSpc>
                          <a:spcPts val="1000"/>
                        </a:lnSpc>
                        <a:buFont typeface="+mj-lt"/>
                        <a:buNone/>
                      </a:pPr>
                      <a:r>
                        <a:rPr lang="ru-RU" sz="1100" b="1" i="0" u="none" strike="noStrike" kern="1200" dirty="0" smtClean="0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Garamond" panose="02020404030301010803" pitchFamily="18" charset="0"/>
                          <a:ea typeface="+mn-ea"/>
                          <a:cs typeface="+mn-cs"/>
                        </a:rPr>
                        <a:t>Новосибирская область</a:t>
                      </a:r>
                    </a:p>
                    <a:p>
                      <a:pPr marL="0" indent="0" algn="r" defTabSz="914400" rtl="0" eaLnBrk="1" fontAlgn="b" latinLnBrk="0" hangingPunct="1">
                        <a:lnSpc>
                          <a:spcPts val="1000"/>
                        </a:lnSpc>
                        <a:buFont typeface="+mj-lt"/>
                        <a:buNone/>
                      </a:pPr>
                      <a:r>
                        <a:rPr lang="ru-RU" sz="1100" b="1" i="0" u="none" strike="noStrike" kern="1200" dirty="0" smtClean="0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Garamond" panose="02020404030301010803" pitchFamily="18" charset="0"/>
                          <a:ea typeface="+mn-ea"/>
                          <a:cs typeface="+mn-cs"/>
                        </a:rPr>
                        <a:t>(94.07)</a:t>
                      </a:r>
                      <a:endParaRPr lang="ru-RU" sz="1100" b="1" i="0" u="none" strike="noStrike" kern="1200" dirty="0">
                        <a:solidFill>
                          <a:schemeClr val="tx2">
                            <a:lumMod val="75000"/>
                          </a:schemeClr>
                        </a:solidFill>
                        <a:effectLst/>
                        <a:latin typeface="Garamond" panose="02020404030301010803" pitchFamily="18" charset="0"/>
                        <a:ea typeface="+mn-ea"/>
                        <a:cs typeface="+mn-cs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cell3D prstMaterial="dkEdge">
                      <a:bevel h="50800" prst="divot"/>
                      <a:lightRig rig="flood" dir="t"/>
                    </a:cell3D>
                    <a:solidFill>
                      <a:srgbClr val="C2E49C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r" defTabSz="914400" rtl="0" eaLnBrk="1" fontAlgn="b" latinLnBrk="0" hangingPunct="1">
                        <a:lnSpc>
                          <a:spcPts val="1000"/>
                        </a:lnSpc>
                        <a:buFont typeface="+mj-lt"/>
                        <a:buNone/>
                      </a:pPr>
                      <a:r>
                        <a:rPr lang="ru-RU" sz="1100" b="1" i="0" u="none" strike="noStrike" kern="1200" dirty="0" smtClean="0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Garamond" panose="02020404030301010803" pitchFamily="18" charset="0"/>
                          <a:ea typeface="+mn-ea"/>
                          <a:cs typeface="+mn-cs"/>
                        </a:rPr>
                        <a:t>Калужская область</a:t>
                      </a:r>
                    </a:p>
                    <a:p>
                      <a:pPr marL="0" indent="0" algn="r" defTabSz="914400" rtl="0" eaLnBrk="1" fontAlgn="b" latinLnBrk="0" hangingPunct="1">
                        <a:lnSpc>
                          <a:spcPts val="1000"/>
                        </a:lnSpc>
                        <a:buFont typeface="+mj-lt"/>
                        <a:buNone/>
                      </a:pPr>
                      <a:r>
                        <a:rPr lang="ru-RU" sz="1100" b="1" i="0" u="none" strike="noStrike" kern="1200" dirty="0" smtClean="0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Garamond" panose="02020404030301010803" pitchFamily="18" charset="0"/>
                          <a:ea typeface="+mn-ea"/>
                          <a:cs typeface="+mn-cs"/>
                        </a:rPr>
                        <a:t>(93.19)</a:t>
                      </a:r>
                      <a:endParaRPr lang="ru-RU" sz="1100" b="1" i="0" u="none" strike="noStrike" kern="1200" dirty="0">
                        <a:solidFill>
                          <a:schemeClr val="tx2">
                            <a:lumMod val="75000"/>
                          </a:schemeClr>
                        </a:solidFill>
                        <a:effectLst/>
                        <a:latin typeface="Garamond" panose="02020404030301010803" pitchFamily="18" charset="0"/>
                        <a:ea typeface="+mn-ea"/>
                        <a:cs typeface="+mn-cs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cell3D prstMaterial="dkEdge">
                      <a:bevel h="50800" prst="divot"/>
                      <a:lightRig rig="flood" dir="t"/>
                    </a:cell3D>
                    <a:solidFill>
                      <a:srgbClr val="C2E49C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r" defTabSz="914400" rtl="0" eaLnBrk="1" fontAlgn="b" latinLnBrk="0" hangingPunct="1">
                        <a:lnSpc>
                          <a:spcPts val="1000"/>
                        </a:lnSpc>
                        <a:buFont typeface="+mj-lt"/>
                        <a:buNone/>
                      </a:pPr>
                      <a:r>
                        <a:rPr lang="ru-RU" sz="1100" b="1" i="0" u="none" strike="noStrike" kern="1200" dirty="0" smtClean="0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Garamond" panose="02020404030301010803" pitchFamily="18" charset="0"/>
                          <a:ea typeface="+mn-ea"/>
                          <a:cs typeface="+mn-cs"/>
                        </a:rPr>
                        <a:t>Ленинградская</a:t>
                      </a:r>
                    </a:p>
                    <a:p>
                      <a:pPr marL="0" indent="0" algn="r" defTabSz="914400" rtl="0" eaLnBrk="1" fontAlgn="b" latinLnBrk="0" hangingPunct="1">
                        <a:lnSpc>
                          <a:spcPts val="1000"/>
                        </a:lnSpc>
                        <a:buFont typeface="+mj-lt"/>
                        <a:buNone/>
                      </a:pPr>
                      <a:r>
                        <a:rPr lang="ru-RU" sz="1100" b="1" i="0" u="none" strike="noStrike" kern="1200" dirty="0" smtClean="0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Garamond" panose="02020404030301010803" pitchFamily="18" charset="0"/>
                          <a:ea typeface="+mn-ea"/>
                          <a:cs typeface="+mn-cs"/>
                        </a:rPr>
                        <a:t>область</a:t>
                      </a:r>
                    </a:p>
                    <a:p>
                      <a:pPr marL="0" indent="0" algn="r" defTabSz="914400" rtl="0" eaLnBrk="1" fontAlgn="b" latinLnBrk="0" hangingPunct="1">
                        <a:lnSpc>
                          <a:spcPts val="1000"/>
                        </a:lnSpc>
                        <a:buFont typeface="+mj-lt"/>
                        <a:buNone/>
                      </a:pPr>
                      <a:r>
                        <a:rPr lang="ru-RU" sz="1100" b="1" i="0" u="none" strike="noStrike" kern="1200" dirty="0" smtClean="0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Garamond" panose="02020404030301010803" pitchFamily="18" charset="0"/>
                          <a:ea typeface="+mn-ea"/>
                          <a:cs typeface="+mn-cs"/>
                        </a:rPr>
                        <a:t>(89.67)</a:t>
                      </a:r>
                      <a:endParaRPr lang="ru-RU" sz="1100" b="1" i="0" u="none" strike="noStrike" kern="1200" dirty="0">
                        <a:solidFill>
                          <a:schemeClr val="tx2">
                            <a:lumMod val="75000"/>
                          </a:schemeClr>
                        </a:solidFill>
                        <a:effectLst/>
                        <a:latin typeface="Garamond" panose="02020404030301010803" pitchFamily="18" charset="0"/>
                        <a:ea typeface="+mn-ea"/>
                        <a:cs typeface="+mn-cs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cell3D prstMaterial="dkEdge">
                      <a:bevel h="50800" prst="divot"/>
                      <a:lightRig rig="flood" dir="t"/>
                    </a:cell3D>
                    <a:solidFill>
                      <a:srgbClr val="C2E49C"/>
                    </a:solidFill>
                  </a:tcPr>
                </a:tc>
              </a:tr>
              <a:tr h="490971">
                <a:tc>
                  <a:txBody>
                    <a:bodyPr/>
                    <a:lstStyle/>
                    <a:p>
                      <a:pPr marL="0" indent="0" algn="r" defTabSz="914400" rtl="0" eaLnBrk="1" fontAlgn="b" latinLnBrk="0" hangingPunct="1">
                        <a:lnSpc>
                          <a:spcPts val="1000"/>
                        </a:lnSpc>
                        <a:buFont typeface="+mj-lt"/>
                        <a:buNone/>
                      </a:pPr>
                      <a:r>
                        <a:rPr lang="ru-RU" sz="1100" b="1" i="0" u="none" strike="noStrike" kern="1200" dirty="0" smtClean="0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Garamond" panose="02020404030301010803" pitchFamily="18" charset="0"/>
                          <a:ea typeface="+mn-ea"/>
                          <a:cs typeface="+mn-cs"/>
                        </a:rPr>
                        <a:t>Курская </a:t>
                      </a:r>
                    </a:p>
                    <a:p>
                      <a:pPr marL="0" indent="0" algn="r" defTabSz="914400" rtl="0" eaLnBrk="1" fontAlgn="b" latinLnBrk="0" hangingPunct="1">
                        <a:lnSpc>
                          <a:spcPts val="1000"/>
                        </a:lnSpc>
                        <a:buFont typeface="+mj-lt"/>
                        <a:buNone/>
                      </a:pPr>
                      <a:r>
                        <a:rPr lang="ru-RU" sz="1100" b="1" i="0" u="none" strike="noStrike" kern="1200" dirty="0" smtClean="0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Garamond" panose="02020404030301010803" pitchFamily="18" charset="0"/>
                          <a:ea typeface="+mn-ea"/>
                          <a:cs typeface="+mn-cs"/>
                        </a:rPr>
                        <a:t>область</a:t>
                      </a:r>
                    </a:p>
                    <a:p>
                      <a:pPr marL="0" indent="0" algn="r" defTabSz="914400" rtl="0" eaLnBrk="1" fontAlgn="b" latinLnBrk="0" hangingPunct="1">
                        <a:lnSpc>
                          <a:spcPts val="1000"/>
                        </a:lnSpc>
                        <a:buFont typeface="+mj-lt"/>
                        <a:buNone/>
                      </a:pPr>
                      <a:r>
                        <a:rPr lang="ru-RU" sz="1100" b="1" i="0" u="none" strike="noStrike" kern="1200" dirty="0" smtClean="0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Garamond" panose="02020404030301010803" pitchFamily="18" charset="0"/>
                          <a:ea typeface="+mn-ea"/>
                          <a:cs typeface="+mn-cs"/>
                        </a:rPr>
                        <a:t>(98.23)</a:t>
                      </a:r>
                    </a:p>
                  </a:txBody>
                  <a:tcPr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cell3D prstMaterial="dkEdge">
                      <a:bevel h="50800" prst="divot"/>
                      <a:lightRig rig="flood" dir="t"/>
                    </a:cell3D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r" defTabSz="914400" rtl="0" eaLnBrk="1" fontAlgn="b" latinLnBrk="0" hangingPunct="1">
                        <a:lnSpc>
                          <a:spcPts val="1000"/>
                        </a:lnSpc>
                        <a:buFont typeface="+mj-lt"/>
                        <a:buNone/>
                      </a:pPr>
                      <a:r>
                        <a:rPr lang="ru-RU" sz="1100" b="1" i="0" u="none" strike="noStrike" kern="1200" dirty="0" smtClean="0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Garamond" panose="02020404030301010803" pitchFamily="18" charset="0"/>
                          <a:ea typeface="+mn-ea"/>
                          <a:cs typeface="+mn-cs"/>
                        </a:rPr>
                        <a:t>Республика Чувашия</a:t>
                      </a:r>
                    </a:p>
                    <a:p>
                      <a:pPr marL="0" indent="0" algn="r" defTabSz="914400" rtl="0" eaLnBrk="1" fontAlgn="b" latinLnBrk="0" hangingPunct="1">
                        <a:lnSpc>
                          <a:spcPts val="1000"/>
                        </a:lnSpc>
                        <a:buFont typeface="+mj-lt"/>
                        <a:buNone/>
                      </a:pPr>
                      <a:r>
                        <a:rPr lang="ru-RU" sz="1100" b="1" i="0" u="none" strike="noStrike" kern="1200" dirty="0" smtClean="0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Garamond" panose="02020404030301010803" pitchFamily="18" charset="0"/>
                          <a:ea typeface="+mn-ea"/>
                          <a:cs typeface="+mn-cs"/>
                        </a:rPr>
                        <a:t>(97.16)</a:t>
                      </a:r>
                      <a:endParaRPr lang="ru-RU" sz="1100" b="1" i="0" u="none" strike="noStrike" kern="1200" dirty="0">
                        <a:solidFill>
                          <a:schemeClr val="tx2">
                            <a:lumMod val="75000"/>
                          </a:schemeClr>
                        </a:solidFill>
                        <a:effectLst/>
                        <a:latin typeface="Garamond" panose="02020404030301010803" pitchFamily="18" charset="0"/>
                        <a:ea typeface="+mn-ea"/>
                        <a:cs typeface="+mn-cs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cell3D prstMaterial="dkEdge">
                      <a:bevel h="50800" prst="divot"/>
                      <a:lightRig rig="flood" dir="t"/>
                    </a:cell3D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r" defTabSz="914400" rtl="0" eaLnBrk="1" fontAlgn="b" latinLnBrk="0" hangingPunct="1">
                        <a:lnSpc>
                          <a:spcPts val="1000"/>
                        </a:lnSpc>
                        <a:buFont typeface="+mj-lt"/>
                        <a:buNone/>
                      </a:pPr>
                      <a:r>
                        <a:rPr lang="ru-RU" sz="1100" b="1" i="0" u="none" strike="noStrike" kern="1200" dirty="0" smtClean="0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Garamond" panose="02020404030301010803" pitchFamily="18" charset="0"/>
                          <a:ea typeface="+mn-ea"/>
                          <a:cs typeface="+mn-cs"/>
                        </a:rPr>
                        <a:t>Томская </a:t>
                      </a:r>
                    </a:p>
                    <a:p>
                      <a:pPr marL="0" indent="0" algn="r" defTabSz="914400" rtl="0" eaLnBrk="1" fontAlgn="b" latinLnBrk="0" hangingPunct="1">
                        <a:lnSpc>
                          <a:spcPts val="1000"/>
                        </a:lnSpc>
                        <a:buFont typeface="+mj-lt"/>
                        <a:buNone/>
                      </a:pPr>
                      <a:r>
                        <a:rPr lang="ru-RU" sz="1100" b="1" i="0" u="none" strike="noStrike" kern="1200" dirty="0" smtClean="0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Garamond" panose="02020404030301010803" pitchFamily="18" charset="0"/>
                          <a:ea typeface="+mn-ea"/>
                          <a:cs typeface="+mn-cs"/>
                        </a:rPr>
                        <a:t>область</a:t>
                      </a:r>
                    </a:p>
                    <a:p>
                      <a:pPr marL="0" indent="0" algn="r" defTabSz="914400" rtl="0" eaLnBrk="1" fontAlgn="b" latinLnBrk="0" hangingPunct="1">
                        <a:lnSpc>
                          <a:spcPts val="1000"/>
                        </a:lnSpc>
                        <a:buFont typeface="+mj-lt"/>
                        <a:buNone/>
                      </a:pPr>
                      <a:r>
                        <a:rPr lang="ru-RU" sz="1100" b="1" i="0" u="none" strike="noStrike" kern="1200" dirty="0" smtClean="0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Garamond" panose="02020404030301010803" pitchFamily="18" charset="0"/>
                          <a:ea typeface="+mn-ea"/>
                          <a:cs typeface="+mn-cs"/>
                        </a:rPr>
                        <a:t>(96.61)</a:t>
                      </a:r>
                      <a:endParaRPr lang="ru-RU" sz="1100" b="1" i="0" u="none" strike="noStrike" kern="1200" dirty="0">
                        <a:solidFill>
                          <a:schemeClr val="tx2">
                            <a:lumMod val="75000"/>
                          </a:schemeClr>
                        </a:solidFill>
                        <a:effectLst/>
                        <a:latin typeface="Garamond" panose="02020404030301010803" pitchFamily="18" charset="0"/>
                        <a:ea typeface="+mn-ea"/>
                        <a:cs typeface="+mn-cs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cell3D prstMaterial="dkEdge">
                      <a:bevel h="50800" prst="divot"/>
                      <a:lightRig rig="flood" dir="t"/>
                    </a:cell3D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r" defTabSz="914400" rtl="0" eaLnBrk="1" fontAlgn="b" latinLnBrk="0" hangingPunct="1">
                        <a:lnSpc>
                          <a:spcPts val="1000"/>
                        </a:lnSpc>
                        <a:buFont typeface="+mj-lt"/>
                        <a:buNone/>
                      </a:pPr>
                      <a:r>
                        <a:rPr lang="ru-RU" sz="1100" b="1" i="0" u="none" strike="noStrike" kern="1200" dirty="0" smtClean="0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Garamond" panose="02020404030301010803" pitchFamily="18" charset="0"/>
                          <a:ea typeface="+mn-ea"/>
                          <a:cs typeface="+mn-cs"/>
                        </a:rPr>
                        <a:t>Брянская </a:t>
                      </a:r>
                    </a:p>
                    <a:p>
                      <a:pPr marL="0" indent="0" algn="r" defTabSz="914400" rtl="0" eaLnBrk="1" fontAlgn="b" latinLnBrk="0" hangingPunct="1">
                        <a:lnSpc>
                          <a:spcPts val="1000"/>
                        </a:lnSpc>
                        <a:buFont typeface="+mj-lt"/>
                        <a:buNone/>
                      </a:pPr>
                      <a:r>
                        <a:rPr lang="ru-RU" sz="1100" b="1" i="0" u="none" strike="noStrike" kern="1200" dirty="0" smtClean="0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Garamond" panose="02020404030301010803" pitchFamily="18" charset="0"/>
                          <a:ea typeface="+mn-ea"/>
                          <a:cs typeface="+mn-cs"/>
                        </a:rPr>
                        <a:t>область</a:t>
                      </a:r>
                    </a:p>
                    <a:p>
                      <a:pPr marL="0" indent="0" algn="r" defTabSz="914400" rtl="0" eaLnBrk="1" fontAlgn="b" latinLnBrk="0" hangingPunct="1">
                        <a:lnSpc>
                          <a:spcPts val="1000"/>
                        </a:lnSpc>
                        <a:buFont typeface="+mj-lt"/>
                        <a:buNone/>
                      </a:pPr>
                      <a:r>
                        <a:rPr lang="ru-RU" sz="1100" b="1" i="0" u="none" strike="noStrike" kern="1200" dirty="0" smtClean="0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Garamond" panose="02020404030301010803" pitchFamily="18" charset="0"/>
                          <a:ea typeface="+mn-ea"/>
                          <a:cs typeface="+mn-cs"/>
                        </a:rPr>
                        <a:t>(95.87)</a:t>
                      </a:r>
                      <a:endParaRPr lang="ru-RU" sz="1100" b="1" i="0" u="none" strike="noStrike" kern="1200" dirty="0">
                        <a:solidFill>
                          <a:schemeClr val="tx2">
                            <a:lumMod val="75000"/>
                          </a:schemeClr>
                        </a:solidFill>
                        <a:effectLst/>
                        <a:latin typeface="Garamond" panose="02020404030301010803" pitchFamily="18" charset="0"/>
                        <a:ea typeface="+mn-ea"/>
                        <a:cs typeface="+mn-cs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cell3D prstMaterial="dkEdge">
                      <a:bevel h="50800" prst="divot"/>
                      <a:lightRig rig="flood" dir="t"/>
                    </a:cell3D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r" defTabSz="914400" rtl="0" eaLnBrk="1" fontAlgn="b" latinLnBrk="0" hangingPunct="1">
                        <a:lnSpc>
                          <a:spcPts val="1000"/>
                        </a:lnSpc>
                        <a:buFont typeface="+mj-lt"/>
                        <a:buNone/>
                      </a:pPr>
                      <a:r>
                        <a:rPr lang="ru-RU" sz="1100" b="1" i="0" u="none" strike="noStrike" kern="1200" dirty="0" smtClean="0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Garamond" panose="02020404030301010803" pitchFamily="18" charset="0"/>
                          <a:ea typeface="+mn-ea"/>
                          <a:cs typeface="+mn-cs"/>
                        </a:rPr>
                        <a:t>Мурманская</a:t>
                      </a:r>
                      <a:r>
                        <a:rPr lang="ru-RU" sz="1100" b="1" i="0" u="none" strike="noStrike" kern="1200" baseline="0" dirty="0" smtClean="0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Garamond" panose="02020404030301010803" pitchFamily="18" charset="0"/>
                          <a:ea typeface="+mn-ea"/>
                          <a:cs typeface="+mn-cs"/>
                        </a:rPr>
                        <a:t> область</a:t>
                      </a:r>
                    </a:p>
                    <a:p>
                      <a:pPr marL="0" indent="0" algn="r" defTabSz="914400" rtl="0" eaLnBrk="1" fontAlgn="b" latinLnBrk="0" hangingPunct="1">
                        <a:lnSpc>
                          <a:spcPts val="1000"/>
                        </a:lnSpc>
                        <a:buFont typeface="+mj-lt"/>
                        <a:buNone/>
                      </a:pPr>
                      <a:r>
                        <a:rPr lang="ru-RU" sz="1100" b="1" i="0" u="none" strike="noStrike" kern="1200" baseline="0" dirty="0" smtClean="0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Garamond" panose="02020404030301010803" pitchFamily="18" charset="0"/>
                          <a:ea typeface="+mn-ea"/>
                          <a:cs typeface="+mn-cs"/>
                        </a:rPr>
                        <a:t>(94.69)</a:t>
                      </a:r>
                      <a:endParaRPr lang="ru-RU" sz="1100" b="1" i="0" u="none" strike="noStrike" kern="1200" dirty="0" smtClean="0">
                        <a:solidFill>
                          <a:schemeClr val="tx2">
                            <a:lumMod val="75000"/>
                          </a:schemeClr>
                        </a:solidFill>
                        <a:effectLst/>
                        <a:latin typeface="Garamond" panose="02020404030301010803" pitchFamily="18" charset="0"/>
                        <a:ea typeface="+mn-ea"/>
                        <a:cs typeface="+mn-cs"/>
                      </a:endParaRPr>
                    </a:p>
                  </a:txBody>
                  <a:tcPr marL="90000" marR="90000" marT="46800" marB="4680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cell3D prstMaterial="dkEdge">
                      <a:bevel h="50800" prst="divot"/>
                      <a:lightRig rig="flood" dir="t"/>
                    </a:cell3D>
                    <a:solidFill>
                      <a:srgbClr val="C2E49C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r" defTabSz="914400" rtl="0" eaLnBrk="1" fontAlgn="b" latinLnBrk="0" hangingPunct="1">
                        <a:lnSpc>
                          <a:spcPts val="1000"/>
                        </a:lnSpc>
                        <a:buFont typeface="+mj-lt"/>
                        <a:buNone/>
                      </a:pPr>
                      <a:r>
                        <a:rPr lang="ru-RU" sz="1100" b="1" i="0" u="none" strike="noStrike" kern="1200" dirty="0" smtClean="0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Garamond" panose="02020404030301010803" pitchFamily="18" charset="0"/>
                          <a:ea typeface="+mn-ea"/>
                          <a:cs typeface="+mn-cs"/>
                        </a:rPr>
                        <a:t>Костромская область</a:t>
                      </a:r>
                    </a:p>
                    <a:p>
                      <a:pPr marL="0" indent="0" algn="r" defTabSz="914400" rtl="0" eaLnBrk="1" fontAlgn="b" latinLnBrk="0" hangingPunct="1">
                        <a:lnSpc>
                          <a:spcPts val="1000"/>
                        </a:lnSpc>
                        <a:buFont typeface="+mj-lt"/>
                        <a:buNone/>
                      </a:pPr>
                      <a:r>
                        <a:rPr lang="ru-RU" sz="1100" b="1" i="0" u="none" strike="noStrike" kern="1200" dirty="0" smtClean="0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Garamond" panose="02020404030301010803" pitchFamily="18" charset="0"/>
                          <a:ea typeface="+mn-ea"/>
                          <a:cs typeface="+mn-cs"/>
                        </a:rPr>
                        <a:t>(94.06)</a:t>
                      </a:r>
                      <a:endParaRPr lang="ru-RU" sz="1100" b="1" i="0" u="none" strike="noStrike" kern="1200" dirty="0">
                        <a:solidFill>
                          <a:schemeClr val="tx2">
                            <a:lumMod val="75000"/>
                          </a:schemeClr>
                        </a:solidFill>
                        <a:effectLst/>
                        <a:latin typeface="Garamond" panose="02020404030301010803" pitchFamily="18" charset="0"/>
                        <a:ea typeface="+mn-ea"/>
                        <a:cs typeface="+mn-cs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cell3D prstMaterial="dkEdge">
                      <a:bevel h="50800" prst="divot"/>
                      <a:lightRig rig="flood" dir="t"/>
                    </a:cell3D>
                    <a:solidFill>
                      <a:srgbClr val="C2E49C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r" defTabSz="914400" rtl="0" eaLnBrk="1" fontAlgn="b" latinLnBrk="0" hangingPunct="1">
                        <a:lnSpc>
                          <a:spcPts val="1000"/>
                        </a:lnSpc>
                        <a:buFont typeface="+mj-lt"/>
                        <a:buNone/>
                      </a:pPr>
                      <a:r>
                        <a:rPr lang="ru-RU" sz="1100" b="1" i="0" u="none" strike="noStrike" kern="1200" dirty="0" smtClean="0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Garamond" panose="02020404030301010803" pitchFamily="18" charset="0"/>
                          <a:ea typeface="+mn-ea"/>
                          <a:cs typeface="+mn-cs"/>
                        </a:rPr>
                        <a:t>Вологодская область</a:t>
                      </a:r>
                    </a:p>
                    <a:p>
                      <a:pPr marL="0" indent="0" algn="r" defTabSz="914400" rtl="0" eaLnBrk="1" fontAlgn="b" latinLnBrk="0" hangingPunct="1">
                        <a:lnSpc>
                          <a:spcPts val="1000"/>
                        </a:lnSpc>
                        <a:buFont typeface="+mj-lt"/>
                        <a:buNone/>
                      </a:pPr>
                      <a:r>
                        <a:rPr lang="ru-RU" sz="1100" b="1" i="0" u="none" strike="noStrike" kern="1200" dirty="0" smtClean="0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Garamond" panose="02020404030301010803" pitchFamily="18" charset="0"/>
                          <a:ea typeface="+mn-ea"/>
                          <a:cs typeface="+mn-cs"/>
                        </a:rPr>
                        <a:t>(93.18)</a:t>
                      </a:r>
                      <a:endParaRPr lang="ru-RU" sz="1100" b="1" i="0" u="none" strike="noStrike" kern="1200" dirty="0">
                        <a:solidFill>
                          <a:schemeClr val="tx2">
                            <a:lumMod val="75000"/>
                          </a:schemeClr>
                        </a:solidFill>
                        <a:effectLst/>
                        <a:latin typeface="Garamond" panose="02020404030301010803" pitchFamily="18" charset="0"/>
                        <a:ea typeface="+mn-ea"/>
                        <a:cs typeface="+mn-cs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cell3D prstMaterial="dkEdge">
                      <a:bevel h="50800" prst="divot"/>
                      <a:lightRig rig="flood" dir="t"/>
                    </a:cell3D>
                    <a:solidFill>
                      <a:srgbClr val="C2E49C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r" defTabSz="914400" rtl="0" eaLnBrk="1" fontAlgn="b" latinLnBrk="0" hangingPunct="1">
                        <a:lnSpc>
                          <a:spcPts val="1000"/>
                        </a:lnSpc>
                        <a:buFont typeface="+mj-lt"/>
                        <a:buNone/>
                      </a:pPr>
                      <a:r>
                        <a:rPr lang="ru-RU" sz="1100" b="1" i="0" u="none" strike="noStrike" kern="1200" dirty="0" smtClean="0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Garamond" panose="02020404030301010803" pitchFamily="18" charset="0"/>
                          <a:ea typeface="+mn-ea"/>
                          <a:cs typeface="+mn-cs"/>
                        </a:rPr>
                        <a:t>Камчатский </a:t>
                      </a:r>
                    </a:p>
                    <a:p>
                      <a:pPr marL="0" indent="0" algn="r" defTabSz="914400" rtl="0" eaLnBrk="1" fontAlgn="b" latinLnBrk="0" hangingPunct="1">
                        <a:lnSpc>
                          <a:spcPts val="1000"/>
                        </a:lnSpc>
                        <a:buFont typeface="+mj-lt"/>
                        <a:buNone/>
                      </a:pPr>
                      <a:r>
                        <a:rPr lang="ru-RU" sz="1100" b="1" i="0" u="none" strike="noStrike" kern="1200" dirty="0" smtClean="0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Garamond" panose="02020404030301010803" pitchFamily="18" charset="0"/>
                          <a:ea typeface="+mn-ea"/>
                          <a:cs typeface="+mn-cs"/>
                        </a:rPr>
                        <a:t>край</a:t>
                      </a:r>
                    </a:p>
                    <a:p>
                      <a:pPr marL="0" indent="0" algn="r" defTabSz="914400" rtl="0" eaLnBrk="1" fontAlgn="b" latinLnBrk="0" hangingPunct="1">
                        <a:lnSpc>
                          <a:spcPts val="1000"/>
                        </a:lnSpc>
                        <a:buFont typeface="+mj-lt"/>
                        <a:buNone/>
                      </a:pPr>
                      <a:r>
                        <a:rPr lang="ru-RU" sz="1100" b="1" i="0" u="none" strike="noStrike" kern="1200" dirty="0" smtClean="0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Garamond" panose="02020404030301010803" pitchFamily="18" charset="0"/>
                          <a:ea typeface="+mn-ea"/>
                          <a:cs typeface="+mn-cs"/>
                        </a:rPr>
                        <a:t>(88.87)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cell3D prstMaterial="dkEdge">
                      <a:bevel h="50800" prst="divot"/>
                      <a:lightRig rig="flood" dir="t"/>
                    </a:cell3D>
                    <a:solidFill>
                      <a:srgbClr val="C2E49C"/>
                    </a:solidFill>
                  </a:tcPr>
                </a:tc>
              </a:tr>
              <a:tr h="490971">
                <a:tc>
                  <a:txBody>
                    <a:bodyPr/>
                    <a:lstStyle/>
                    <a:p>
                      <a:pPr marL="0" indent="0" algn="r" defTabSz="914400" rtl="0" eaLnBrk="1" fontAlgn="b" latinLnBrk="0" hangingPunct="1">
                        <a:lnSpc>
                          <a:spcPts val="1000"/>
                        </a:lnSpc>
                        <a:buFont typeface="+mj-lt"/>
                        <a:buNone/>
                      </a:pPr>
                      <a:r>
                        <a:rPr lang="ru-RU" sz="1100" b="1" i="0" u="none" strike="noStrike" kern="1200" dirty="0" smtClean="0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Garamond" panose="02020404030301010803" pitchFamily="18" charset="0"/>
                          <a:ea typeface="+mn-ea"/>
                          <a:cs typeface="+mn-cs"/>
                        </a:rPr>
                        <a:t>Иркутская область</a:t>
                      </a:r>
                    </a:p>
                    <a:p>
                      <a:pPr marL="0" indent="0" algn="r" defTabSz="914400" rtl="0" eaLnBrk="1" fontAlgn="b" latinLnBrk="0" hangingPunct="1">
                        <a:lnSpc>
                          <a:spcPts val="1000"/>
                        </a:lnSpc>
                        <a:buFont typeface="+mj-lt"/>
                        <a:buNone/>
                      </a:pPr>
                      <a:r>
                        <a:rPr lang="ru-RU" sz="1100" b="1" i="0" u="none" strike="noStrike" kern="1200" dirty="0" smtClean="0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Garamond" panose="02020404030301010803" pitchFamily="18" charset="0"/>
                          <a:ea typeface="+mn-ea"/>
                          <a:cs typeface="+mn-cs"/>
                        </a:rPr>
                        <a:t>(98.08)</a:t>
                      </a:r>
                      <a:endParaRPr lang="ru-RU" sz="1100" b="1" i="0" u="none" strike="noStrike" kern="1200" dirty="0">
                        <a:solidFill>
                          <a:schemeClr val="tx2">
                            <a:lumMod val="75000"/>
                          </a:schemeClr>
                        </a:solidFill>
                        <a:effectLst/>
                        <a:latin typeface="Garamond" panose="02020404030301010803" pitchFamily="18" charset="0"/>
                        <a:ea typeface="+mn-ea"/>
                        <a:cs typeface="+mn-cs"/>
                      </a:endParaRPr>
                    </a:p>
                  </a:txBody>
                  <a:tcPr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cell3D prstMaterial="dkEdge">
                      <a:bevel h="50800" prst="divot"/>
                      <a:lightRig rig="flood" dir="t"/>
                    </a:cell3D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r" defTabSz="914400" rtl="0" eaLnBrk="1" fontAlgn="b" latinLnBrk="0" hangingPunct="1">
                        <a:lnSpc>
                          <a:spcPts val="1000"/>
                        </a:lnSpc>
                        <a:buFont typeface="+mj-lt"/>
                        <a:buNone/>
                      </a:pPr>
                      <a:r>
                        <a:rPr lang="ru-RU" sz="1100" b="1" i="0" u="none" strike="noStrike" kern="1200" dirty="0" smtClean="0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Garamond" panose="02020404030301010803" pitchFamily="18" charset="0"/>
                          <a:ea typeface="+mn-ea"/>
                          <a:cs typeface="+mn-cs"/>
                        </a:rPr>
                        <a:t>Алтайский </a:t>
                      </a:r>
                    </a:p>
                    <a:p>
                      <a:pPr marL="0" indent="0" algn="r" defTabSz="914400" rtl="0" eaLnBrk="1" fontAlgn="b" latinLnBrk="0" hangingPunct="1">
                        <a:lnSpc>
                          <a:spcPts val="1000"/>
                        </a:lnSpc>
                        <a:buFont typeface="+mj-lt"/>
                        <a:buNone/>
                      </a:pPr>
                      <a:r>
                        <a:rPr lang="ru-RU" sz="1100" b="1" i="0" u="none" strike="noStrike" kern="1200" dirty="0" smtClean="0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Garamond" panose="02020404030301010803" pitchFamily="18" charset="0"/>
                          <a:ea typeface="+mn-ea"/>
                          <a:cs typeface="+mn-cs"/>
                        </a:rPr>
                        <a:t>край</a:t>
                      </a:r>
                    </a:p>
                    <a:p>
                      <a:pPr marL="0" indent="0" algn="r" defTabSz="914400" rtl="0" eaLnBrk="1" fontAlgn="b" latinLnBrk="0" hangingPunct="1">
                        <a:lnSpc>
                          <a:spcPts val="1000"/>
                        </a:lnSpc>
                        <a:buFont typeface="+mj-lt"/>
                        <a:buNone/>
                      </a:pPr>
                      <a:r>
                        <a:rPr lang="ru-RU" sz="1100" b="1" i="0" u="none" strike="noStrike" kern="1200" dirty="0" smtClean="0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Garamond" panose="02020404030301010803" pitchFamily="18" charset="0"/>
                          <a:ea typeface="+mn-ea"/>
                          <a:cs typeface="+mn-cs"/>
                        </a:rPr>
                        <a:t>(97.10)</a:t>
                      </a:r>
                      <a:endParaRPr lang="ru-RU" sz="1100" b="1" i="0" u="none" strike="noStrike" kern="1200" dirty="0">
                        <a:solidFill>
                          <a:schemeClr val="tx2">
                            <a:lumMod val="75000"/>
                          </a:schemeClr>
                        </a:solidFill>
                        <a:effectLst/>
                        <a:latin typeface="Garamond" panose="02020404030301010803" pitchFamily="18" charset="0"/>
                        <a:ea typeface="+mn-ea"/>
                        <a:cs typeface="+mn-cs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cell3D prstMaterial="dkEdge">
                      <a:bevel h="50800" prst="divot"/>
                      <a:lightRig rig="flood" dir="t"/>
                    </a:cell3D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r" defTabSz="914400" rtl="0" eaLnBrk="1" fontAlgn="b" latinLnBrk="0" hangingPunct="1">
                        <a:lnSpc>
                          <a:spcPts val="1000"/>
                        </a:lnSpc>
                        <a:buFont typeface="+mj-lt"/>
                        <a:buNone/>
                      </a:pPr>
                      <a:r>
                        <a:rPr lang="ru-RU" sz="1100" b="1" i="0" u="none" strike="noStrike" kern="1200" dirty="0" smtClean="0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Garamond" panose="02020404030301010803" pitchFamily="18" charset="0"/>
                          <a:ea typeface="+mn-ea"/>
                          <a:cs typeface="+mn-cs"/>
                        </a:rPr>
                        <a:t>г. Санкт-Петербург</a:t>
                      </a:r>
                    </a:p>
                    <a:p>
                      <a:pPr marL="0" indent="0" algn="r" defTabSz="914400" rtl="0" eaLnBrk="1" fontAlgn="b" latinLnBrk="0" hangingPunct="1">
                        <a:lnSpc>
                          <a:spcPts val="1000"/>
                        </a:lnSpc>
                        <a:buFont typeface="+mj-lt"/>
                        <a:buNone/>
                      </a:pPr>
                      <a:r>
                        <a:rPr lang="ru-RU" sz="1100" b="1" i="0" u="none" strike="noStrike" kern="1200" dirty="0" smtClean="0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Garamond" panose="02020404030301010803" pitchFamily="18" charset="0"/>
                          <a:ea typeface="+mn-ea"/>
                          <a:cs typeface="+mn-cs"/>
                        </a:rPr>
                        <a:t>(96.32)</a:t>
                      </a:r>
                      <a:endParaRPr lang="ru-RU" sz="1100" b="1" i="0" u="none" strike="noStrike" kern="1200" dirty="0">
                        <a:solidFill>
                          <a:schemeClr val="tx2">
                            <a:lumMod val="75000"/>
                          </a:schemeClr>
                        </a:solidFill>
                        <a:effectLst/>
                        <a:latin typeface="Garamond" panose="02020404030301010803" pitchFamily="18" charset="0"/>
                        <a:ea typeface="+mn-ea"/>
                        <a:cs typeface="+mn-cs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cell3D prstMaterial="dkEdge">
                      <a:bevel h="50800" prst="divot"/>
                      <a:lightRig rig="flood" dir="t"/>
                    </a:cell3D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r" defTabSz="914400" rtl="0" eaLnBrk="1" fontAlgn="b" latinLnBrk="0" hangingPunct="1">
                        <a:lnSpc>
                          <a:spcPts val="1000"/>
                        </a:lnSpc>
                        <a:buFont typeface="+mj-lt"/>
                        <a:buNone/>
                      </a:pPr>
                      <a:r>
                        <a:rPr lang="ru-RU" sz="1100" b="1" i="0" u="none" strike="noStrike" kern="1200" dirty="0" smtClean="0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Garamond" panose="02020404030301010803" pitchFamily="18" charset="0"/>
                          <a:ea typeface="+mn-ea"/>
                          <a:cs typeface="+mn-cs"/>
                        </a:rPr>
                        <a:t>Республика Мордовия</a:t>
                      </a:r>
                    </a:p>
                    <a:p>
                      <a:pPr marL="0" indent="0" algn="r" defTabSz="914400" rtl="0" eaLnBrk="1" fontAlgn="b" latinLnBrk="0" hangingPunct="1">
                        <a:lnSpc>
                          <a:spcPts val="1000"/>
                        </a:lnSpc>
                        <a:buFont typeface="+mj-lt"/>
                        <a:buNone/>
                      </a:pPr>
                      <a:r>
                        <a:rPr lang="ru-RU" sz="1100" b="1" i="0" u="none" strike="noStrike" kern="1200" dirty="0" smtClean="0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Garamond" panose="02020404030301010803" pitchFamily="18" charset="0"/>
                          <a:ea typeface="+mn-ea"/>
                          <a:cs typeface="+mn-cs"/>
                        </a:rPr>
                        <a:t>(95.78)</a:t>
                      </a:r>
                      <a:endParaRPr lang="ru-RU" sz="1100" b="1" i="0" u="none" strike="noStrike" kern="1200" dirty="0">
                        <a:solidFill>
                          <a:schemeClr val="tx2">
                            <a:lumMod val="75000"/>
                          </a:schemeClr>
                        </a:solidFill>
                        <a:effectLst/>
                        <a:latin typeface="Garamond" panose="02020404030301010803" pitchFamily="18" charset="0"/>
                        <a:ea typeface="+mn-ea"/>
                        <a:cs typeface="+mn-cs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cell3D prstMaterial="dkEdge">
                      <a:bevel h="50800" prst="divot"/>
                      <a:lightRig rig="flood" dir="t"/>
                    </a:cell3D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r" defTabSz="914400" rtl="0" eaLnBrk="1" fontAlgn="b" latinLnBrk="0" hangingPunct="1">
                        <a:lnSpc>
                          <a:spcPts val="1000"/>
                        </a:lnSpc>
                        <a:buFont typeface="+mj-lt"/>
                        <a:buNone/>
                      </a:pPr>
                      <a:r>
                        <a:rPr lang="ru-RU" sz="1100" b="1" i="0" u="none" strike="noStrike" kern="1200" dirty="0" smtClean="0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Garamond" panose="02020404030301010803" pitchFamily="18" charset="0"/>
                          <a:ea typeface="+mn-ea"/>
                          <a:cs typeface="+mn-cs"/>
                        </a:rPr>
                        <a:t>Ульяновская область</a:t>
                      </a:r>
                    </a:p>
                    <a:p>
                      <a:pPr marL="0" indent="0" algn="r" defTabSz="914400" rtl="0" eaLnBrk="1" fontAlgn="b" latinLnBrk="0" hangingPunct="1">
                        <a:lnSpc>
                          <a:spcPts val="1000"/>
                        </a:lnSpc>
                        <a:buFont typeface="+mj-lt"/>
                        <a:buNone/>
                      </a:pPr>
                      <a:r>
                        <a:rPr lang="ru-RU" sz="1100" b="1" i="0" u="none" strike="noStrike" kern="1200" dirty="0" smtClean="0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Garamond" panose="02020404030301010803" pitchFamily="18" charset="0"/>
                          <a:ea typeface="+mn-ea"/>
                          <a:cs typeface="+mn-cs"/>
                        </a:rPr>
                        <a:t>(94.67)</a:t>
                      </a:r>
                    </a:p>
                  </a:txBody>
                  <a:tcPr marL="90000" marR="90000" marT="46800" marB="4680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cell3D prstMaterial="dkEdge">
                      <a:bevel h="50800" prst="divot"/>
                      <a:lightRig rig="flood" dir="t"/>
                    </a:cell3D>
                    <a:solidFill>
                      <a:srgbClr val="C2E49C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r" defTabSz="914400" rtl="0" eaLnBrk="1" fontAlgn="b" latinLnBrk="0" hangingPunct="1">
                        <a:lnSpc>
                          <a:spcPts val="1000"/>
                        </a:lnSpc>
                        <a:buFont typeface="+mj-lt"/>
                        <a:buNone/>
                      </a:pPr>
                      <a:r>
                        <a:rPr lang="ru-RU" sz="1100" b="1" i="0" u="none" strike="noStrike" kern="1200" dirty="0" smtClean="0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Garamond" panose="02020404030301010803" pitchFamily="18" charset="0"/>
                          <a:ea typeface="+mn-ea"/>
                          <a:cs typeface="+mn-cs"/>
                        </a:rPr>
                        <a:t>Тверская </a:t>
                      </a:r>
                    </a:p>
                    <a:p>
                      <a:pPr marL="0" indent="0" algn="r" defTabSz="914400" rtl="0" eaLnBrk="1" fontAlgn="b" latinLnBrk="0" hangingPunct="1">
                        <a:lnSpc>
                          <a:spcPts val="1000"/>
                        </a:lnSpc>
                        <a:buFont typeface="+mj-lt"/>
                        <a:buNone/>
                      </a:pPr>
                      <a:r>
                        <a:rPr lang="ru-RU" sz="1100" b="1" i="0" u="none" strike="noStrike" kern="1200" dirty="0" smtClean="0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Garamond" panose="02020404030301010803" pitchFamily="18" charset="0"/>
                          <a:ea typeface="+mn-ea"/>
                          <a:cs typeface="+mn-cs"/>
                        </a:rPr>
                        <a:t>область</a:t>
                      </a:r>
                    </a:p>
                    <a:p>
                      <a:pPr marL="0" indent="0" algn="r" defTabSz="914400" rtl="0" eaLnBrk="1" fontAlgn="b" latinLnBrk="0" hangingPunct="1">
                        <a:lnSpc>
                          <a:spcPts val="1000"/>
                        </a:lnSpc>
                        <a:buFont typeface="+mj-lt"/>
                        <a:buNone/>
                      </a:pPr>
                      <a:r>
                        <a:rPr lang="ru-RU" sz="1100" b="1" i="0" u="none" strike="noStrike" kern="1200" dirty="0" smtClean="0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Garamond" panose="02020404030301010803" pitchFamily="18" charset="0"/>
                          <a:ea typeface="+mn-ea"/>
                          <a:cs typeface="+mn-cs"/>
                        </a:rPr>
                        <a:t>(93.85)</a:t>
                      </a:r>
                      <a:endParaRPr lang="ru-RU" sz="1100" b="1" i="0" u="none" strike="noStrike" kern="1200" dirty="0">
                        <a:solidFill>
                          <a:schemeClr val="tx2">
                            <a:lumMod val="75000"/>
                          </a:schemeClr>
                        </a:solidFill>
                        <a:effectLst/>
                        <a:latin typeface="Garamond" panose="02020404030301010803" pitchFamily="18" charset="0"/>
                        <a:ea typeface="+mn-ea"/>
                        <a:cs typeface="+mn-cs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cell3D prstMaterial="dkEdge">
                      <a:bevel h="50800" prst="divot"/>
                      <a:lightRig rig="flood" dir="t"/>
                    </a:cell3D>
                    <a:solidFill>
                      <a:srgbClr val="C2E49C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r" defTabSz="914400" rtl="0" eaLnBrk="1" fontAlgn="b" latinLnBrk="0" hangingPunct="1">
                        <a:lnSpc>
                          <a:spcPts val="1000"/>
                        </a:lnSpc>
                        <a:buFont typeface="+mj-lt"/>
                        <a:buNone/>
                      </a:pPr>
                      <a:r>
                        <a:rPr lang="ru-RU" sz="1100" b="1" i="0" u="none" strike="noStrike" kern="1200" dirty="0" smtClean="0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Garamond" panose="02020404030301010803" pitchFamily="18" charset="0"/>
                          <a:ea typeface="+mn-ea"/>
                          <a:cs typeface="+mn-cs"/>
                        </a:rPr>
                        <a:t>Архангельская область</a:t>
                      </a:r>
                    </a:p>
                    <a:p>
                      <a:pPr marL="0" indent="0" algn="r" defTabSz="914400" rtl="0" eaLnBrk="1" fontAlgn="b" latinLnBrk="0" hangingPunct="1">
                        <a:lnSpc>
                          <a:spcPts val="1000"/>
                        </a:lnSpc>
                        <a:buFont typeface="+mj-lt"/>
                        <a:buNone/>
                      </a:pPr>
                      <a:r>
                        <a:rPr lang="ru-RU" sz="1100" b="1" i="0" u="none" strike="noStrike" kern="1200" dirty="0" smtClean="0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Garamond" panose="02020404030301010803" pitchFamily="18" charset="0"/>
                          <a:ea typeface="+mn-ea"/>
                          <a:cs typeface="+mn-cs"/>
                        </a:rPr>
                        <a:t>(92.96)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cell3D prstMaterial="dkEdge">
                      <a:bevel h="50800" prst="divot"/>
                      <a:lightRig rig="flood" dir="t"/>
                    </a:cell3D>
                    <a:solidFill>
                      <a:srgbClr val="C2E49C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r" defTabSz="914400" rtl="0" eaLnBrk="1" fontAlgn="b" latinLnBrk="0" hangingPunct="1">
                        <a:lnSpc>
                          <a:spcPts val="1000"/>
                        </a:lnSpc>
                        <a:buFont typeface="+mj-lt"/>
                        <a:buNone/>
                      </a:pPr>
                      <a:r>
                        <a:rPr lang="ru-RU" sz="1100" b="1" i="0" u="none" strike="noStrike" kern="1200" dirty="0" smtClean="0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Garamond" panose="02020404030301010803" pitchFamily="18" charset="0"/>
                          <a:ea typeface="+mn-ea"/>
                          <a:cs typeface="+mn-cs"/>
                        </a:rPr>
                        <a:t>Республика</a:t>
                      </a:r>
                    </a:p>
                    <a:p>
                      <a:pPr marL="0" indent="0" algn="r" defTabSz="914400" rtl="0" eaLnBrk="1" fontAlgn="b" latinLnBrk="0" hangingPunct="1">
                        <a:lnSpc>
                          <a:spcPts val="1000"/>
                        </a:lnSpc>
                        <a:buFont typeface="+mj-lt"/>
                        <a:buNone/>
                      </a:pPr>
                      <a:r>
                        <a:rPr lang="ru-RU" sz="1100" b="1" i="0" u="none" strike="noStrike" kern="1200" dirty="0" smtClean="0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Garamond" panose="02020404030301010803" pitchFamily="18" charset="0"/>
                          <a:ea typeface="+mn-ea"/>
                          <a:cs typeface="+mn-cs"/>
                        </a:rPr>
                        <a:t>Кабардино-Балкария(88.16)</a:t>
                      </a:r>
                      <a:endParaRPr lang="ru-RU" sz="1100" b="1" i="0" u="none" strike="noStrike" kern="1200" dirty="0">
                        <a:solidFill>
                          <a:schemeClr val="tx2">
                            <a:lumMod val="75000"/>
                          </a:schemeClr>
                        </a:solidFill>
                        <a:effectLst/>
                        <a:latin typeface="Garamond" panose="02020404030301010803" pitchFamily="18" charset="0"/>
                        <a:ea typeface="+mn-ea"/>
                        <a:cs typeface="+mn-cs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cell3D prstMaterial="dkEdge">
                      <a:bevel h="50800" prst="divot"/>
                      <a:lightRig rig="flood" dir="t"/>
                    </a:cell3D>
                    <a:solidFill>
                      <a:srgbClr val="C2E49C"/>
                    </a:solidFill>
                  </a:tcPr>
                </a:tc>
              </a:tr>
              <a:tr h="490971">
                <a:tc>
                  <a:txBody>
                    <a:bodyPr/>
                    <a:lstStyle/>
                    <a:p>
                      <a:pPr marL="0" indent="0" algn="r" defTabSz="914400" rtl="0" eaLnBrk="1" fontAlgn="b" latinLnBrk="0" hangingPunct="1">
                        <a:lnSpc>
                          <a:spcPts val="1000"/>
                        </a:lnSpc>
                        <a:buFont typeface="+mj-lt"/>
                        <a:buNone/>
                      </a:pPr>
                      <a:r>
                        <a:rPr lang="ru-RU" sz="1100" b="1" i="0" u="none" strike="noStrike" kern="1200" dirty="0" smtClean="0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Garamond" panose="02020404030301010803" pitchFamily="18" charset="0"/>
                          <a:ea typeface="+mn-ea"/>
                          <a:cs typeface="+mn-cs"/>
                        </a:rPr>
                        <a:t>Республика </a:t>
                      </a:r>
                    </a:p>
                    <a:p>
                      <a:pPr marL="0" indent="0" algn="r" defTabSz="914400" rtl="0" eaLnBrk="1" fontAlgn="b" latinLnBrk="0" hangingPunct="1">
                        <a:lnSpc>
                          <a:spcPts val="1000"/>
                        </a:lnSpc>
                        <a:buFont typeface="+mj-lt"/>
                        <a:buNone/>
                      </a:pPr>
                      <a:r>
                        <a:rPr lang="ru-RU" sz="1100" b="1" i="0" u="none" strike="noStrike" kern="1200" dirty="0" smtClean="0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Garamond" panose="02020404030301010803" pitchFamily="18" charset="0"/>
                          <a:ea typeface="+mn-ea"/>
                          <a:cs typeface="+mn-cs"/>
                        </a:rPr>
                        <a:t>Тыва</a:t>
                      </a:r>
                    </a:p>
                    <a:p>
                      <a:pPr marL="0" indent="0" algn="r" defTabSz="914400" rtl="0" eaLnBrk="1" fontAlgn="b" latinLnBrk="0" hangingPunct="1">
                        <a:lnSpc>
                          <a:spcPts val="1000"/>
                        </a:lnSpc>
                        <a:buFont typeface="+mj-lt"/>
                        <a:buNone/>
                      </a:pPr>
                      <a:r>
                        <a:rPr lang="ru-RU" sz="1100" b="1" i="0" u="none" strike="noStrike" kern="1200" dirty="0" smtClean="0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Garamond" panose="02020404030301010803" pitchFamily="18" charset="0"/>
                          <a:ea typeface="+mn-ea"/>
                          <a:cs typeface="+mn-cs"/>
                        </a:rPr>
                        <a:t>(97.89)</a:t>
                      </a:r>
                    </a:p>
                  </a:txBody>
                  <a:tcPr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cell3D prstMaterial="dkEdge">
                      <a:bevel h="50800" prst="divot"/>
                      <a:lightRig rig="flood" dir="t"/>
                    </a:cell3D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r" defTabSz="914400" rtl="0" eaLnBrk="1" fontAlgn="b" latinLnBrk="0" hangingPunct="1">
                        <a:lnSpc>
                          <a:spcPts val="1000"/>
                        </a:lnSpc>
                        <a:buFont typeface="+mj-lt"/>
                        <a:buNone/>
                      </a:pPr>
                      <a:r>
                        <a:rPr lang="ru-RU" sz="1100" b="1" i="0" u="none" strike="noStrike" kern="1200" dirty="0" smtClean="0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Garamond" panose="02020404030301010803" pitchFamily="18" charset="0"/>
                          <a:ea typeface="+mn-ea"/>
                          <a:cs typeface="+mn-cs"/>
                        </a:rPr>
                        <a:t>Курганская область</a:t>
                      </a:r>
                    </a:p>
                    <a:p>
                      <a:pPr marL="0" indent="0" algn="r" defTabSz="914400" rtl="0" eaLnBrk="1" fontAlgn="b" latinLnBrk="0" hangingPunct="1">
                        <a:lnSpc>
                          <a:spcPts val="1000"/>
                        </a:lnSpc>
                        <a:buFont typeface="+mj-lt"/>
                        <a:buNone/>
                      </a:pPr>
                      <a:r>
                        <a:rPr lang="ru-RU" sz="1100" b="1" i="0" u="none" strike="noStrike" kern="1200" dirty="0" smtClean="0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Garamond" panose="02020404030301010803" pitchFamily="18" charset="0"/>
                          <a:ea typeface="+mn-ea"/>
                          <a:cs typeface="+mn-cs"/>
                        </a:rPr>
                        <a:t>(97.06)</a:t>
                      </a:r>
                      <a:endParaRPr lang="ru-RU" sz="1100" b="1" i="0" u="none" strike="noStrike" kern="1200" dirty="0">
                        <a:solidFill>
                          <a:schemeClr val="tx2">
                            <a:lumMod val="75000"/>
                          </a:schemeClr>
                        </a:solidFill>
                        <a:effectLst/>
                        <a:latin typeface="Garamond" panose="02020404030301010803" pitchFamily="18" charset="0"/>
                        <a:ea typeface="+mn-ea"/>
                        <a:cs typeface="+mn-cs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cell3D prstMaterial="dkEdge">
                      <a:bevel h="50800" prst="divot"/>
                      <a:lightRig rig="flood" dir="t"/>
                    </a:cell3D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r" defTabSz="914400" rtl="0" eaLnBrk="1" fontAlgn="b" latinLnBrk="0" hangingPunct="1">
                        <a:lnSpc>
                          <a:spcPts val="1000"/>
                        </a:lnSpc>
                        <a:buFont typeface="+mj-lt"/>
                        <a:buNone/>
                      </a:pPr>
                      <a:r>
                        <a:rPr lang="ru-RU" sz="1100" b="1" i="0" u="none" strike="noStrike" kern="1200" dirty="0" smtClean="0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Garamond" panose="02020404030301010803" pitchFamily="18" charset="0"/>
                          <a:ea typeface="+mn-ea"/>
                          <a:cs typeface="+mn-cs"/>
                        </a:rPr>
                        <a:t>Республика </a:t>
                      </a:r>
                    </a:p>
                    <a:p>
                      <a:pPr marL="0" indent="0" algn="r" defTabSz="914400" rtl="0" eaLnBrk="1" fontAlgn="b" latinLnBrk="0" hangingPunct="1">
                        <a:lnSpc>
                          <a:spcPts val="1000"/>
                        </a:lnSpc>
                        <a:buFont typeface="+mj-lt"/>
                        <a:buNone/>
                      </a:pPr>
                      <a:r>
                        <a:rPr lang="ru-RU" sz="1100" b="1" i="0" u="none" strike="noStrike" kern="1200" dirty="0" smtClean="0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Garamond" panose="02020404030301010803" pitchFamily="18" charset="0"/>
                          <a:ea typeface="+mn-ea"/>
                          <a:cs typeface="+mn-cs"/>
                        </a:rPr>
                        <a:t>Алтай</a:t>
                      </a:r>
                    </a:p>
                    <a:p>
                      <a:pPr marL="0" indent="0" algn="r" defTabSz="914400" rtl="0" eaLnBrk="1" fontAlgn="b" latinLnBrk="0" hangingPunct="1">
                        <a:lnSpc>
                          <a:spcPts val="1000"/>
                        </a:lnSpc>
                        <a:buFont typeface="+mj-lt"/>
                        <a:buNone/>
                      </a:pPr>
                      <a:r>
                        <a:rPr lang="ru-RU" sz="1100" b="1" i="0" u="none" strike="noStrike" kern="1200" dirty="0" smtClean="0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Garamond" panose="02020404030301010803" pitchFamily="18" charset="0"/>
                          <a:ea typeface="+mn-ea"/>
                          <a:cs typeface="+mn-cs"/>
                        </a:rPr>
                        <a:t>(96.32)</a:t>
                      </a:r>
                      <a:endParaRPr lang="ru-RU" sz="1100" b="1" i="0" u="none" strike="noStrike" kern="1200" dirty="0">
                        <a:solidFill>
                          <a:schemeClr val="tx2">
                            <a:lumMod val="75000"/>
                          </a:schemeClr>
                        </a:solidFill>
                        <a:effectLst/>
                        <a:latin typeface="Garamond" panose="02020404030301010803" pitchFamily="18" charset="0"/>
                        <a:ea typeface="+mn-ea"/>
                        <a:cs typeface="+mn-cs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cell3D prstMaterial="dkEdge">
                      <a:bevel h="50800" prst="divot"/>
                      <a:lightRig rig="flood" dir="t"/>
                    </a:cell3D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r" defTabSz="914400" rtl="0" eaLnBrk="1" fontAlgn="b" latinLnBrk="0" hangingPunct="1">
                        <a:lnSpc>
                          <a:spcPts val="1000"/>
                        </a:lnSpc>
                        <a:buFont typeface="+mj-lt"/>
                        <a:buNone/>
                      </a:pPr>
                      <a:r>
                        <a:rPr lang="ru-RU" sz="1100" b="1" i="0" u="none" strike="noStrike" kern="1200" dirty="0" smtClean="0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Garamond" panose="02020404030301010803" pitchFamily="18" charset="0"/>
                          <a:ea typeface="+mn-ea"/>
                          <a:cs typeface="+mn-cs"/>
                        </a:rPr>
                        <a:t>Новгородская область</a:t>
                      </a:r>
                    </a:p>
                    <a:p>
                      <a:pPr marL="0" indent="0" algn="r" defTabSz="914400" rtl="0" eaLnBrk="1" fontAlgn="b" latinLnBrk="0" hangingPunct="1">
                        <a:lnSpc>
                          <a:spcPts val="1000"/>
                        </a:lnSpc>
                        <a:buFont typeface="+mj-lt"/>
                        <a:buNone/>
                      </a:pPr>
                      <a:r>
                        <a:rPr lang="ru-RU" sz="1100" b="1" i="0" u="none" strike="noStrike" kern="1200" dirty="0" smtClean="0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Garamond" panose="02020404030301010803" pitchFamily="18" charset="0"/>
                          <a:ea typeface="+mn-ea"/>
                          <a:cs typeface="+mn-cs"/>
                        </a:rPr>
                        <a:t>(95.58)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cell3D prstMaterial="dkEdge">
                      <a:bevel h="50800" prst="divot"/>
                      <a:lightRig rig="flood" dir="t"/>
                    </a:cell3D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r" defTabSz="914400" rtl="0" eaLnBrk="1" fontAlgn="b" latinLnBrk="0" hangingPunct="1">
                        <a:lnSpc>
                          <a:spcPts val="1000"/>
                        </a:lnSpc>
                        <a:buFont typeface="+mj-lt"/>
                        <a:buNone/>
                      </a:pPr>
                      <a:r>
                        <a:rPr lang="ru-RU" sz="1100" b="1" i="0" u="none" strike="noStrike" kern="1200" dirty="0" smtClean="0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Garamond" panose="02020404030301010803" pitchFamily="18" charset="0"/>
                          <a:ea typeface="+mn-ea"/>
                          <a:cs typeface="+mn-cs"/>
                        </a:rPr>
                        <a:t>Московская </a:t>
                      </a:r>
                    </a:p>
                    <a:p>
                      <a:pPr marL="0" indent="0" algn="r" defTabSz="914400" rtl="0" eaLnBrk="1" fontAlgn="b" latinLnBrk="0" hangingPunct="1">
                        <a:lnSpc>
                          <a:spcPts val="1000"/>
                        </a:lnSpc>
                        <a:buFont typeface="+mj-lt"/>
                        <a:buNone/>
                      </a:pPr>
                      <a:r>
                        <a:rPr lang="ru-RU" sz="1100" b="1" i="0" u="none" strike="noStrike" kern="1200" dirty="0" smtClean="0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Garamond" panose="02020404030301010803" pitchFamily="18" charset="0"/>
                          <a:ea typeface="+mn-ea"/>
                          <a:cs typeface="+mn-cs"/>
                        </a:rPr>
                        <a:t>область</a:t>
                      </a:r>
                    </a:p>
                    <a:p>
                      <a:pPr marL="0" indent="0" algn="r" defTabSz="914400" rtl="0" eaLnBrk="1" fontAlgn="b" latinLnBrk="0" hangingPunct="1">
                        <a:lnSpc>
                          <a:spcPts val="1000"/>
                        </a:lnSpc>
                        <a:buFont typeface="+mj-lt"/>
                        <a:buNone/>
                      </a:pPr>
                      <a:r>
                        <a:rPr lang="ru-RU" sz="1100" b="1" i="0" u="none" strike="noStrike" kern="1200" dirty="0" smtClean="0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Garamond" panose="02020404030301010803" pitchFamily="18" charset="0"/>
                          <a:ea typeface="+mn-ea"/>
                          <a:cs typeface="+mn-cs"/>
                        </a:rPr>
                        <a:t>(94.62)</a:t>
                      </a:r>
                    </a:p>
                  </a:txBody>
                  <a:tcPr marL="90000" marR="90000" marT="46800" marB="4680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cell3D prstMaterial="dkEdge">
                      <a:bevel h="50800" prst="divot"/>
                      <a:lightRig rig="flood" dir="t"/>
                    </a:cell3D>
                    <a:solidFill>
                      <a:srgbClr val="C2E49C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r" defTabSz="914400" rtl="0" eaLnBrk="1" fontAlgn="b" latinLnBrk="0" hangingPunct="1">
                        <a:lnSpc>
                          <a:spcPts val="1000"/>
                        </a:lnSpc>
                        <a:buFont typeface="+mj-lt"/>
                        <a:buNone/>
                      </a:pPr>
                      <a:r>
                        <a:rPr lang="ru-RU" sz="1100" b="1" i="0" u="none" strike="noStrike" kern="1200" dirty="0" smtClean="0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Garamond" panose="02020404030301010803" pitchFamily="18" charset="0"/>
                          <a:ea typeface="+mn-ea"/>
                          <a:cs typeface="+mn-cs"/>
                        </a:rPr>
                        <a:t>Республика Хакасия</a:t>
                      </a:r>
                    </a:p>
                    <a:p>
                      <a:pPr marL="0" indent="0" algn="r" defTabSz="914400" rtl="0" eaLnBrk="1" fontAlgn="b" latinLnBrk="0" hangingPunct="1">
                        <a:lnSpc>
                          <a:spcPts val="1000"/>
                        </a:lnSpc>
                        <a:buFont typeface="+mj-lt"/>
                        <a:buNone/>
                      </a:pPr>
                      <a:r>
                        <a:rPr lang="ru-RU" sz="1100" b="1" i="0" u="none" strike="noStrike" kern="1200" dirty="0" smtClean="0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Garamond" panose="02020404030301010803" pitchFamily="18" charset="0"/>
                          <a:ea typeface="+mn-ea"/>
                          <a:cs typeface="+mn-cs"/>
                        </a:rPr>
                        <a:t>(93.82)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cell3D prstMaterial="dkEdge">
                      <a:bevel h="50800" prst="divot"/>
                      <a:lightRig rig="flood" dir="t"/>
                    </a:cell3D>
                    <a:solidFill>
                      <a:srgbClr val="C2E49C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r" defTabSz="914400" rtl="0" eaLnBrk="1" fontAlgn="b" latinLnBrk="0" hangingPunct="1">
                        <a:lnSpc>
                          <a:spcPts val="1000"/>
                        </a:lnSpc>
                        <a:buFont typeface="+mj-lt"/>
                        <a:buNone/>
                      </a:pPr>
                      <a:r>
                        <a:rPr lang="ru-RU" sz="1100" b="1" i="0" u="none" strike="noStrike" kern="1200" dirty="0" smtClean="0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Garamond" panose="02020404030301010803" pitchFamily="18" charset="0"/>
                          <a:ea typeface="+mn-ea"/>
                          <a:cs typeface="+mn-cs"/>
                        </a:rPr>
                        <a:t>Белгородская область</a:t>
                      </a:r>
                    </a:p>
                    <a:p>
                      <a:pPr marL="0" indent="0" algn="r" defTabSz="914400" rtl="0" eaLnBrk="1" fontAlgn="b" latinLnBrk="0" hangingPunct="1">
                        <a:lnSpc>
                          <a:spcPts val="1000"/>
                        </a:lnSpc>
                        <a:buFont typeface="+mj-lt"/>
                        <a:buNone/>
                      </a:pPr>
                      <a:r>
                        <a:rPr lang="ru-RU" sz="1100" b="1" i="0" u="none" strike="noStrike" kern="1200" dirty="0" smtClean="0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Garamond" panose="02020404030301010803" pitchFamily="18" charset="0"/>
                          <a:ea typeface="+mn-ea"/>
                          <a:cs typeface="+mn-cs"/>
                        </a:rPr>
                        <a:t>(92.67)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cell3D prstMaterial="dkEdge">
                      <a:bevel h="50800" prst="divot"/>
                      <a:lightRig rig="flood" dir="t"/>
                    </a:cell3D>
                    <a:solidFill>
                      <a:srgbClr val="C2E49C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r" defTabSz="914400" rtl="0" eaLnBrk="1" fontAlgn="b" latinLnBrk="0" hangingPunct="1">
                        <a:lnSpc>
                          <a:spcPts val="1000"/>
                        </a:lnSpc>
                        <a:buFont typeface="+mj-lt"/>
                        <a:buNone/>
                      </a:pPr>
                      <a:r>
                        <a:rPr lang="ru-RU" sz="1100" b="1" i="0" u="none" strike="noStrike" kern="1200" dirty="0" smtClean="0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Garamond" panose="02020404030301010803" pitchFamily="18" charset="0"/>
                          <a:ea typeface="+mn-ea"/>
                          <a:cs typeface="+mn-cs"/>
                        </a:rPr>
                        <a:t>Республика Северная </a:t>
                      </a:r>
                    </a:p>
                    <a:p>
                      <a:pPr marL="0" indent="0" algn="r" defTabSz="914400" rtl="0" eaLnBrk="1" fontAlgn="b" latinLnBrk="0" hangingPunct="1">
                        <a:lnSpc>
                          <a:spcPts val="1000"/>
                        </a:lnSpc>
                        <a:buFont typeface="+mj-lt"/>
                        <a:buNone/>
                      </a:pPr>
                      <a:r>
                        <a:rPr lang="ru-RU" sz="1100" b="1" i="0" u="none" strike="noStrike" kern="1200" dirty="0" smtClean="0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Garamond" panose="02020404030301010803" pitchFamily="18" charset="0"/>
                          <a:ea typeface="+mn-ea"/>
                          <a:cs typeface="+mn-cs"/>
                        </a:rPr>
                        <a:t>Осетия(87.74)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cell3D prstMaterial="dkEdge">
                      <a:bevel h="50800" prst="divot"/>
                      <a:lightRig rig="flood" dir="t"/>
                    </a:cell3D>
                    <a:solidFill>
                      <a:srgbClr val="C2E49C"/>
                    </a:solidFill>
                  </a:tcPr>
                </a:tc>
              </a:tr>
              <a:tr h="490971">
                <a:tc>
                  <a:txBody>
                    <a:bodyPr/>
                    <a:lstStyle/>
                    <a:p>
                      <a:pPr marL="0" indent="0" algn="r" defTabSz="914400" rtl="0" eaLnBrk="1" fontAlgn="b" latinLnBrk="0" hangingPunct="1">
                        <a:lnSpc>
                          <a:spcPts val="1000"/>
                        </a:lnSpc>
                        <a:buFont typeface="+mj-lt"/>
                        <a:buNone/>
                      </a:pPr>
                      <a:r>
                        <a:rPr lang="ru-RU" sz="1100" b="1" i="0" u="none" strike="noStrike" kern="1200" dirty="0" smtClean="0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Garamond" panose="02020404030301010803" pitchFamily="18" charset="0"/>
                          <a:ea typeface="+mn-ea"/>
                          <a:cs typeface="+mn-cs"/>
                        </a:rPr>
                        <a:t>Приморский </a:t>
                      </a:r>
                    </a:p>
                    <a:p>
                      <a:pPr marL="0" indent="0" algn="r" defTabSz="914400" rtl="0" eaLnBrk="1" fontAlgn="b" latinLnBrk="0" hangingPunct="1">
                        <a:lnSpc>
                          <a:spcPts val="1000"/>
                        </a:lnSpc>
                        <a:buFont typeface="+mj-lt"/>
                        <a:buNone/>
                      </a:pPr>
                      <a:r>
                        <a:rPr lang="ru-RU" sz="1100" b="1" i="0" u="none" strike="noStrike" kern="1200" dirty="0" smtClean="0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Garamond" panose="02020404030301010803" pitchFamily="18" charset="0"/>
                          <a:ea typeface="+mn-ea"/>
                          <a:cs typeface="+mn-cs"/>
                        </a:rPr>
                        <a:t>край</a:t>
                      </a:r>
                    </a:p>
                    <a:p>
                      <a:pPr marL="0" indent="0" algn="r" defTabSz="914400" rtl="0" eaLnBrk="1" fontAlgn="b" latinLnBrk="0" hangingPunct="1">
                        <a:lnSpc>
                          <a:spcPts val="1000"/>
                        </a:lnSpc>
                        <a:buFont typeface="+mj-lt"/>
                        <a:buNone/>
                      </a:pPr>
                      <a:r>
                        <a:rPr lang="ru-RU" sz="1100" b="1" i="0" u="none" strike="noStrike" kern="1200" dirty="0" smtClean="0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Garamond" panose="02020404030301010803" pitchFamily="18" charset="0"/>
                          <a:ea typeface="+mn-ea"/>
                          <a:cs typeface="+mn-cs"/>
                        </a:rPr>
                        <a:t>(97.73)</a:t>
                      </a:r>
                      <a:endParaRPr lang="ru-RU" sz="1100" b="1" i="0" u="none" strike="noStrike" kern="1200" dirty="0">
                        <a:solidFill>
                          <a:schemeClr val="tx2">
                            <a:lumMod val="75000"/>
                          </a:schemeClr>
                        </a:solidFill>
                        <a:effectLst/>
                        <a:latin typeface="Garamond" panose="02020404030301010803" pitchFamily="18" charset="0"/>
                        <a:ea typeface="+mn-ea"/>
                        <a:cs typeface="+mn-cs"/>
                      </a:endParaRPr>
                    </a:p>
                  </a:txBody>
                  <a:tcPr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cell3D prstMaterial="dkEdge">
                      <a:bevel h="50800" prst="divot"/>
                      <a:lightRig rig="flood" dir="t"/>
                    </a:cell3D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r" defTabSz="914400" rtl="0" eaLnBrk="1" fontAlgn="b" latinLnBrk="0" hangingPunct="1">
                        <a:lnSpc>
                          <a:spcPts val="1000"/>
                        </a:lnSpc>
                        <a:buFont typeface="+mj-lt"/>
                        <a:buNone/>
                      </a:pPr>
                      <a:r>
                        <a:rPr lang="ru-RU" sz="1100" b="1" i="0" u="none" strike="noStrike" kern="1200" dirty="0" smtClean="0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Garamond" panose="02020404030301010803" pitchFamily="18" charset="0"/>
                          <a:ea typeface="+mn-ea"/>
                          <a:cs typeface="+mn-cs"/>
                        </a:rPr>
                        <a:t>Ярославская область</a:t>
                      </a:r>
                    </a:p>
                    <a:p>
                      <a:pPr marL="0" indent="0" algn="r" defTabSz="914400" rtl="0" eaLnBrk="1" fontAlgn="b" latinLnBrk="0" hangingPunct="1">
                        <a:lnSpc>
                          <a:spcPts val="1000"/>
                        </a:lnSpc>
                        <a:buFont typeface="+mj-lt"/>
                        <a:buNone/>
                      </a:pPr>
                      <a:r>
                        <a:rPr lang="ru-RU" sz="1100" b="1" i="0" u="none" strike="noStrike" kern="1200" dirty="0" smtClean="0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Garamond" panose="02020404030301010803" pitchFamily="18" charset="0"/>
                          <a:ea typeface="+mn-ea"/>
                          <a:cs typeface="+mn-cs"/>
                        </a:rPr>
                        <a:t>(96.99)</a:t>
                      </a:r>
                      <a:endParaRPr lang="ru-RU" sz="1100" b="1" i="0" u="none" strike="noStrike" kern="1200" dirty="0">
                        <a:solidFill>
                          <a:schemeClr val="tx2">
                            <a:lumMod val="75000"/>
                          </a:schemeClr>
                        </a:solidFill>
                        <a:effectLst/>
                        <a:latin typeface="Garamond" panose="02020404030301010803" pitchFamily="18" charset="0"/>
                        <a:ea typeface="+mn-ea"/>
                        <a:cs typeface="+mn-cs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cell3D prstMaterial="dkEdge">
                      <a:bevel h="50800" prst="divot"/>
                      <a:lightRig rig="flood" dir="t"/>
                    </a:cell3D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r" defTabSz="914400" rtl="0" eaLnBrk="1" fontAlgn="b" latinLnBrk="0" hangingPunct="1">
                        <a:lnSpc>
                          <a:spcPts val="1000"/>
                        </a:lnSpc>
                        <a:buFont typeface="+mj-lt"/>
                        <a:buNone/>
                      </a:pPr>
                      <a:r>
                        <a:rPr lang="ru-RU" sz="1100" b="1" i="0" u="none" strike="noStrike" kern="1200" dirty="0" smtClean="0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Garamond" panose="02020404030301010803" pitchFamily="18" charset="0"/>
                          <a:ea typeface="+mn-ea"/>
                          <a:cs typeface="+mn-cs"/>
                        </a:rPr>
                        <a:t>Республика Башкортостан</a:t>
                      </a:r>
                    </a:p>
                    <a:p>
                      <a:pPr marL="0" indent="0" algn="r" defTabSz="914400" rtl="0" eaLnBrk="1" fontAlgn="b" latinLnBrk="0" hangingPunct="1">
                        <a:lnSpc>
                          <a:spcPts val="1000"/>
                        </a:lnSpc>
                        <a:buFont typeface="+mj-lt"/>
                        <a:buNone/>
                      </a:pPr>
                      <a:r>
                        <a:rPr lang="ru-RU" sz="1100" b="1" i="0" u="none" strike="noStrike" kern="1200" dirty="0" smtClean="0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Garamond" panose="02020404030301010803" pitchFamily="18" charset="0"/>
                          <a:ea typeface="+mn-ea"/>
                          <a:cs typeface="+mn-cs"/>
                        </a:rPr>
                        <a:t>(96.19)</a:t>
                      </a:r>
                      <a:endParaRPr lang="ru-RU" sz="1100" b="1" i="0" u="none" strike="noStrike" kern="1200" dirty="0">
                        <a:solidFill>
                          <a:schemeClr val="tx2">
                            <a:lumMod val="75000"/>
                          </a:schemeClr>
                        </a:solidFill>
                        <a:effectLst/>
                        <a:latin typeface="Garamond" panose="02020404030301010803" pitchFamily="18" charset="0"/>
                        <a:ea typeface="+mn-ea"/>
                        <a:cs typeface="+mn-cs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cell3D prstMaterial="dkEdge">
                      <a:bevel h="50800" prst="divot"/>
                      <a:lightRig rig="flood" dir="t"/>
                    </a:cell3D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r" defTabSz="914400" rtl="0" eaLnBrk="1" fontAlgn="b" latinLnBrk="0" hangingPunct="1">
                        <a:lnSpc>
                          <a:spcPts val="1000"/>
                        </a:lnSpc>
                        <a:buFont typeface="+mj-lt"/>
                        <a:buNone/>
                      </a:pPr>
                      <a:r>
                        <a:rPr lang="ru-RU" sz="1100" b="1" i="0" u="none" strike="noStrike" kern="1200" dirty="0" smtClean="0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Garamond" panose="02020404030301010803" pitchFamily="18" charset="0"/>
                          <a:ea typeface="+mn-ea"/>
                          <a:cs typeface="+mn-cs"/>
                        </a:rPr>
                        <a:t>Самарская область</a:t>
                      </a:r>
                    </a:p>
                    <a:p>
                      <a:pPr marL="0" indent="0" algn="r" defTabSz="914400" rtl="0" eaLnBrk="1" fontAlgn="b" latinLnBrk="0" hangingPunct="1">
                        <a:lnSpc>
                          <a:spcPts val="1000"/>
                        </a:lnSpc>
                        <a:buFont typeface="+mj-lt"/>
                        <a:buNone/>
                      </a:pPr>
                      <a:r>
                        <a:rPr lang="ru-RU" sz="1100" b="1" i="0" u="none" strike="noStrike" kern="1200" dirty="0" smtClean="0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Garamond" panose="02020404030301010803" pitchFamily="18" charset="0"/>
                          <a:ea typeface="+mn-ea"/>
                          <a:cs typeface="+mn-cs"/>
                        </a:rPr>
                        <a:t>(95.45)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cell3D prstMaterial="dkEdge">
                      <a:bevel h="50800" prst="divot"/>
                      <a:lightRig rig="flood" dir="t"/>
                    </a:cell3D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r" defTabSz="914400" rtl="0" eaLnBrk="1" fontAlgn="b" latinLnBrk="0" hangingPunct="1">
                        <a:lnSpc>
                          <a:spcPts val="1000"/>
                        </a:lnSpc>
                        <a:buFont typeface="+mj-lt"/>
                        <a:buNone/>
                      </a:pPr>
                      <a:r>
                        <a:rPr lang="ru-RU" sz="1100" b="1" i="0" u="none" strike="noStrike" kern="1200" dirty="0" smtClean="0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Garamond" panose="02020404030301010803" pitchFamily="18" charset="0"/>
                          <a:ea typeface="+mn-ea"/>
                          <a:cs typeface="+mn-cs"/>
                        </a:rPr>
                        <a:t>Волгоградская область</a:t>
                      </a:r>
                    </a:p>
                    <a:p>
                      <a:pPr marL="0" indent="0" algn="r" defTabSz="914400" rtl="0" eaLnBrk="1" fontAlgn="b" latinLnBrk="0" hangingPunct="1">
                        <a:lnSpc>
                          <a:spcPts val="1000"/>
                        </a:lnSpc>
                        <a:buFont typeface="+mj-lt"/>
                        <a:buNone/>
                      </a:pPr>
                      <a:r>
                        <a:rPr lang="ru-RU" sz="1100" b="1" i="0" u="none" strike="noStrike" kern="1200" dirty="0" smtClean="0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Garamond" panose="02020404030301010803" pitchFamily="18" charset="0"/>
                          <a:ea typeface="+mn-ea"/>
                          <a:cs typeface="+mn-cs"/>
                        </a:rPr>
                        <a:t>(94.57) </a:t>
                      </a:r>
                    </a:p>
                  </a:txBody>
                  <a:tcPr marL="90000" marR="90000" marT="46800" marB="4680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cell3D prstMaterial="dkEdge">
                      <a:bevel h="50800" prst="divot"/>
                      <a:lightRig rig="flood" dir="t"/>
                    </a:cell3D>
                    <a:solidFill>
                      <a:srgbClr val="C2E49C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r" defTabSz="914400" rtl="0" eaLnBrk="1" fontAlgn="b" latinLnBrk="0" hangingPunct="1">
                        <a:lnSpc>
                          <a:spcPts val="1000"/>
                        </a:lnSpc>
                        <a:buFont typeface="+mj-lt"/>
                        <a:buNone/>
                      </a:pPr>
                      <a:r>
                        <a:rPr lang="ru-RU" sz="1100" b="1" i="0" u="none" strike="noStrike" kern="1200" dirty="0" smtClean="0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Garamond" panose="02020404030301010803" pitchFamily="18" charset="0"/>
                          <a:ea typeface="+mn-ea"/>
                          <a:cs typeface="+mn-cs"/>
                        </a:rPr>
                        <a:t>Г. Байконур</a:t>
                      </a:r>
                    </a:p>
                    <a:p>
                      <a:pPr marL="0" indent="0" algn="r" defTabSz="914400" rtl="0" eaLnBrk="1" fontAlgn="b" latinLnBrk="0" hangingPunct="1">
                        <a:lnSpc>
                          <a:spcPts val="1000"/>
                        </a:lnSpc>
                        <a:buFont typeface="+mj-lt"/>
                        <a:buNone/>
                      </a:pPr>
                      <a:r>
                        <a:rPr lang="ru-RU" sz="1100" b="1" i="0" u="none" strike="noStrike" kern="1200" dirty="0" smtClean="0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Garamond" panose="02020404030301010803" pitchFamily="18" charset="0"/>
                          <a:ea typeface="+mn-ea"/>
                          <a:cs typeface="+mn-cs"/>
                        </a:rPr>
                        <a:t>(93.75)</a:t>
                      </a:r>
                      <a:endParaRPr lang="ru-RU" sz="1100" b="1" i="0" u="none" strike="noStrike" kern="1200" dirty="0">
                        <a:solidFill>
                          <a:schemeClr val="tx2">
                            <a:lumMod val="75000"/>
                          </a:schemeClr>
                        </a:solidFill>
                        <a:effectLst/>
                        <a:latin typeface="Garamond" panose="02020404030301010803" pitchFamily="18" charset="0"/>
                        <a:ea typeface="+mn-ea"/>
                        <a:cs typeface="+mn-cs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cell3D prstMaterial="dkEdge">
                      <a:bevel h="50800" prst="divot"/>
                      <a:lightRig rig="flood" dir="t"/>
                    </a:cell3D>
                    <a:solidFill>
                      <a:srgbClr val="C2E49C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r" defTabSz="914400" rtl="0" eaLnBrk="1" fontAlgn="b" latinLnBrk="0" hangingPunct="1">
                        <a:lnSpc>
                          <a:spcPts val="1000"/>
                        </a:lnSpc>
                        <a:buFont typeface="+mj-lt"/>
                        <a:buNone/>
                      </a:pPr>
                      <a:r>
                        <a:rPr lang="ru-RU" sz="1100" b="1" i="0" u="none" strike="noStrike" kern="1200" dirty="0" smtClean="0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Garamond" panose="02020404030301010803" pitchFamily="18" charset="0"/>
                          <a:ea typeface="+mn-ea"/>
                          <a:cs typeface="+mn-cs"/>
                        </a:rPr>
                        <a:t>Республика Ингушетия</a:t>
                      </a:r>
                    </a:p>
                    <a:p>
                      <a:pPr marL="0" indent="0" algn="r" defTabSz="914400" rtl="0" eaLnBrk="1" fontAlgn="b" latinLnBrk="0" hangingPunct="1">
                        <a:lnSpc>
                          <a:spcPts val="1000"/>
                        </a:lnSpc>
                        <a:buFont typeface="+mj-lt"/>
                        <a:buNone/>
                      </a:pPr>
                      <a:r>
                        <a:rPr lang="ru-RU" sz="1100" b="1" i="0" u="none" strike="noStrike" kern="1200" dirty="0" smtClean="0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Garamond" panose="02020404030301010803" pitchFamily="18" charset="0"/>
                          <a:ea typeface="+mn-ea"/>
                          <a:cs typeface="+mn-cs"/>
                        </a:rPr>
                        <a:t>(92.52)</a:t>
                      </a:r>
                      <a:endParaRPr lang="ru-RU" sz="1100" b="1" i="0" u="none" strike="noStrike" kern="1200" dirty="0">
                        <a:solidFill>
                          <a:schemeClr val="tx2">
                            <a:lumMod val="75000"/>
                          </a:schemeClr>
                        </a:solidFill>
                        <a:effectLst/>
                        <a:latin typeface="Garamond" panose="02020404030301010803" pitchFamily="18" charset="0"/>
                        <a:ea typeface="+mn-ea"/>
                        <a:cs typeface="+mn-cs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cell3D prstMaterial="dkEdge">
                      <a:bevel h="50800" prst="divot"/>
                      <a:lightRig rig="flood" dir="t"/>
                    </a:cell3D>
                    <a:solidFill>
                      <a:srgbClr val="C2E49C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r" defTabSz="914400" rtl="0" eaLnBrk="1" fontAlgn="b" latinLnBrk="0" hangingPunct="1">
                        <a:lnSpc>
                          <a:spcPts val="1000"/>
                        </a:lnSpc>
                        <a:buFont typeface="+mj-lt"/>
                        <a:buNone/>
                      </a:pPr>
                      <a:r>
                        <a:rPr lang="ru-RU" sz="1100" b="1" i="0" u="none" strike="noStrike" kern="1200" dirty="0" smtClean="0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Garamond" panose="02020404030301010803" pitchFamily="18" charset="0"/>
                          <a:ea typeface="+mn-ea"/>
                          <a:cs typeface="+mn-cs"/>
                        </a:rPr>
                        <a:t>Республика Карачаево-Черкессия(87.52)</a:t>
                      </a:r>
                      <a:endParaRPr lang="ru-RU" sz="1100" b="1" i="0" u="none" strike="noStrike" kern="1200" dirty="0">
                        <a:solidFill>
                          <a:schemeClr val="tx2">
                            <a:lumMod val="75000"/>
                          </a:schemeClr>
                        </a:solidFill>
                        <a:effectLst/>
                        <a:latin typeface="Garamond" panose="02020404030301010803" pitchFamily="18" charset="0"/>
                        <a:ea typeface="+mn-ea"/>
                        <a:cs typeface="+mn-cs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cell3D prstMaterial="dkEdge">
                      <a:bevel h="50800" prst="divot"/>
                      <a:lightRig rig="flood" dir="t"/>
                    </a:cell3D>
                    <a:solidFill>
                      <a:srgbClr val="C2E49C"/>
                    </a:solidFill>
                  </a:tcPr>
                </a:tc>
              </a:tr>
              <a:tr h="490971">
                <a:tc>
                  <a:txBody>
                    <a:bodyPr/>
                    <a:lstStyle/>
                    <a:p>
                      <a:pPr marL="0" indent="0" algn="r" defTabSz="914400" rtl="0" eaLnBrk="1" fontAlgn="b" latinLnBrk="0" hangingPunct="1">
                        <a:lnSpc>
                          <a:spcPts val="1000"/>
                        </a:lnSpc>
                        <a:buFont typeface="+mj-lt"/>
                        <a:buNone/>
                      </a:pPr>
                      <a:r>
                        <a:rPr lang="ru-RU" sz="1100" b="1" i="0" u="none" strike="noStrike" kern="1200" dirty="0" smtClean="0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Garamond" panose="02020404030301010803" pitchFamily="18" charset="0"/>
                          <a:ea typeface="+mn-ea"/>
                          <a:cs typeface="+mn-cs"/>
                        </a:rPr>
                        <a:t>Саратовская область</a:t>
                      </a:r>
                    </a:p>
                    <a:p>
                      <a:pPr marL="0" indent="0" algn="r" defTabSz="914400" rtl="0" eaLnBrk="1" fontAlgn="b" latinLnBrk="0" hangingPunct="1">
                        <a:lnSpc>
                          <a:spcPts val="1000"/>
                        </a:lnSpc>
                        <a:buFont typeface="+mj-lt"/>
                        <a:buNone/>
                      </a:pPr>
                      <a:r>
                        <a:rPr lang="ru-RU" sz="1100" b="1" i="0" u="none" strike="noStrike" kern="1200" dirty="0" smtClean="0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Garamond" panose="02020404030301010803" pitchFamily="18" charset="0"/>
                          <a:ea typeface="+mn-ea"/>
                          <a:cs typeface="+mn-cs"/>
                        </a:rPr>
                        <a:t>(97.69)</a:t>
                      </a:r>
                    </a:p>
                  </a:txBody>
                  <a:tcPr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cell3D prstMaterial="dkEdge">
                      <a:bevel h="50800" prst="divot"/>
                      <a:lightRig rig="flood" dir="t"/>
                    </a:cell3D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r" defTabSz="914400" rtl="0" eaLnBrk="1" fontAlgn="b" latinLnBrk="0" hangingPunct="1">
                        <a:lnSpc>
                          <a:spcPts val="1000"/>
                        </a:lnSpc>
                        <a:buFont typeface="+mj-lt"/>
                        <a:buNone/>
                      </a:pPr>
                      <a:r>
                        <a:rPr lang="ru-RU" sz="1100" b="1" i="0" u="none" strike="noStrike" kern="1200" dirty="0" smtClean="0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Garamond" panose="02020404030301010803" pitchFamily="18" charset="0"/>
                          <a:ea typeface="+mn-ea"/>
                          <a:cs typeface="+mn-cs"/>
                        </a:rPr>
                        <a:t>Республика Калмыкия</a:t>
                      </a:r>
                    </a:p>
                    <a:p>
                      <a:pPr marL="0" indent="0" algn="r" defTabSz="914400" rtl="0" eaLnBrk="1" fontAlgn="b" latinLnBrk="0" hangingPunct="1">
                        <a:lnSpc>
                          <a:spcPts val="1000"/>
                        </a:lnSpc>
                        <a:buFont typeface="+mj-lt"/>
                        <a:buNone/>
                      </a:pPr>
                      <a:r>
                        <a:rPr lang="ru-RU" sz="1100" b="1" i="0" u="none" strike="noStrike" kern="1200" dirty="0" smtClean="0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Garamond" panose="02020404030301010803" pitchFamily="18" charset="0"/>
                          <a:ea typeface="+mn-ea"/>
                          <a:cs typeface="+mn-cs"/>
                        </a:rPr>
                        <a:t>(96.95)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cell3D prstMaterial="dkEdge">
                      <a:bevel h="50800" prst="divot"/>
                      <a:lightRig rig="flood" dir="t"/>
                    </a:cell3D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r" defTabSz="914400" rtl="0" eaLnBrk="1" fontAlgn="b" latinLnBrk="0" hangingPunct="1">
                        <a:lnSpc>
                          <a:spcPts val="1000"/>
                        </a:lnSpc>
                        <a:buFont typeface="+mj-lt"/>
                        <a:buNone/>
                      </a:pPr>
                      <a:r>
                        <a:rPr lang="ru-RU" sz="1100" b="1" i="0" u="none" strike="noStrike" kern="1200" dirty="0" smtClean="0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Garamond" panose="02020404030301010803" pitchFamily="18" charset="0"/>
                          <a:ea typeface="+mn-ea"/>
                          <a:cs typeface="+mn-cs"/>
                        </a:rPr>
                        <a:t>Краснодарский край</a:t>
                      </a:r>
                    </a:p>
                    <a:p>
                      <a:pPr marL="0" indent="0" algn="r" defTabSz="914400" rtl="0" eaLnBrk="1" fontAlgn="b" latinLnBrk="0" hangingPunct="1">
                        <a:lnSpc>
                          <a:spcPts val="1000"/>
                        </a:lnSpc>
                        <a:buFont typeface="+mj-lt"/>
                        <a:buNone/>
                      </a:pPr>
                      <a:r>
                        <a:rPr lang="ru-RU" sz="1100" b="1" i="0" u="none" strike="noStrike" kern="1200" dirty="0" smtClean="0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Garamond" panose="02020404030301010803" pitchFamily="18" charset="0"/>
                          <a:ea typeface="+mn-ea"/>
                          <a:cs typeface="+mn-cs"/>
                        </a:rPr>
                        <a:t>(96.18)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cell3D prstMaterial="dkEdge">
                      <a:bevel h="50800" prst="divot"/>
                      <a:lightRig rig="flood" dir="t"/>
                    </a:cell3D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r" defTabSz="914400" rtl="0" eaLnBrk="1" fontAlgn="b" latinLnBrk="0" hangingPunct="1">
                        <a:lnSpc>
                          <a:spcPts val="1000"/>
                        </a:lnSpc>
                        <a:buFont typeface="+mj-lt"/>
                        <a:buNone/>
                      </a:pPr>
                      <a:r>
                        <a:rPr lang="ru-RU" sz="1100" b="1" i="0" u="none" strike="noStrike" kern="1200" dirty="0" smtClean="0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Garamond" panose="02020404030301010803" pitchFamily="18" charset="0"/>
                          <a:ea typeface="+mn-ea"/>
                          <a:cs typeface="+mn-cs"/>
                        </a:rPr>
                        <a:t>Забайкальский край</a:t>
                      </a:r>
                    </a:p>
                    <a:p>
                      <a:pPr marL="0" indent="0" algn="r" defTabSz="914400" rtl="0" eaLnBrk="1" fontAlgn="b" latinLnBrk="0" hangingPunct="1">
                        <a:lnSpc>
                          <a:spcPts val="1000"/>
                        </a:lnSpc>
                        <a:buFont typeface="+mj-lt"/>
                        <a:buNone/>
                      </a:pPr>
                      <a:r>
                        <a:rPr lang="ru-RU" sz="1100" b="1" i="0" u="none" strike="noStrike" kern="1200" dirty="0" smtClean="0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Garamond" panose="02020404030301010803" pitchFamily="18" charset="0"/>
                          <a:ea typeface="+mn-ea"/>
                          <a:cs typeface="+mn-cs"/>
                        </a:rPr>
                        <a:t>(95.14)</a:t>
                      </a:r>
                      <a:endParaRPr lang="ru-RU" sz="1100" b="1" i="0" u="none" strike="noStrike" kern="1200" dirty="0">
                        <a:solidFill>
                          <a:schemeClr val="tx2">
                            <a:lumMod val="75000"/>
                          </a:schemeClr>
                        </a:solidFill>
                        <a:effectLst/>
                        <a:latin typeface="Garamond" panose="02020404030301010803" pitchFamily="18" charset="0"/>
                        <a:ea typeface="+mn-ea"/>
                        <a:cs typeface="+mn-cs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cell3D prstMaterial="dkEdge">
                      <a:bevel h="50800" prst="divot"/>
                      <a:lightRig rig="flood" dir="t"/>
                    </a:cell3D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r" defTabSz="914400" rtl="0" eaLnBrk="1" fontAlgn="b" latinLnBrk="0" hangingPunct="1">
                        <a:lnSpc>
                          <a:spcPts val="1000"/>
                        </a:lnSpc>
                        <a:buFont typeface="+mj-lt"/>
                        <a:buNone/>
                      </a:pPr>
                      <a:r>
                        <a:rPr lang="ru-RU" sz="1100" b="1" i="0" u="none" strike="noStrike" kern="1200" dirty="0" smtClean="0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Garamond" panose="02020404030301010803" pitchFamily="18" charset="0"/>
                          <a:ea typeface="+mn-ea"/>
                          <a:cs typeface="+mn-cs"/>
                        </a:rPr>
                        <a:t>Орловская </a:t>
                      </a:r>
                    </a:p>
                    <a:p>
                      <a:pPr marL="0" indent="0" algn="r" defTabSz="914400" rtl="0" eaLnBrk="1" fontAlgn="b" latinLnBrk="0" hangingPunct="1">
                        <a:lnSpc>
                          <a:spcPts val="1000"/>
                        </a:lnSpc>
                        <a:buFont typeface="+mj-lt"/>
                        <a:buNone/>
                      </a:pPr>
                      <a:r>
                        <a:rPr lang="ru-RU" sz="1100" b="1" i="0" u="none" strike="noStrike" kern="1200" dirty="0" smtClean="0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Garamond" panose="02020404030301010803" pitchFamily="18" charset="0"/>
                          <a:ea typeface="+mn-ea"/>
                          <a:cs typeface="+mn-cs"/>
                        </a:rPr>
                        <a:t>область</a:t>
                      </a:r>
                    </a:p>
                    <a:p>
                      <a:pPr marL="0" indent="0" algn="r" defTabSz="914400" rtl="0" eaLnBrk="1" fontAlgn="b" latinLnBrk="0" hangingPunct="1">
                        <a:lnSpc>
                          <a:spcPts val="1000"/>
                        </a:lnSpc>
                        <a:buFont typeface="+mj-lt"/>
                        <a:buNone/>
                      </a:pPr>
                      <a:r>
                        <a:rPr lang="ru-RU" sz="1100" b="1" i="0" u="none" strike="noStrike" kern="1200" dirty="0" smtClean="0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Garamond" panose="02020404030301010803" pitchFamily="18" charset="0"/>
                          <a:ea typeface="+mn-ea"/>
                          <a:cs typeface="+mn-cs"/>
                        </a:rPr>
                        <a:t>(94.47)</a:t>
                      </a:r>
                    </a:p>
                  </a:txBody>
                  <a:tcPr marL="90000" marR="90000" marT="46800" marB="4680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cell3D prstMaterial="dkEdge">
                      <a:bevel h="50800" prst="divot"/>
                      <a:lightRig rig="flood" dir="t"/>
                    </a:cell3D>
                    <a:solidFill>
                      <a:srgbClr val="C2E49C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r" defTabSz="914400" rtl="0" eaLnBrk="1" fontAlgn="b" latinLnBrk="0" hangingPunct="1">
                        <a:lnSpc>
                          <a:spcPts val="1000"/>
                        </a:lnSpc>
                        <a:buFont typeface="+mj-lt"/>
                        <a:buNone/>
                      </a:pPr>
                      <a:r>
                        <a:rPr lang="ru-RU" sz="1100" b="1" i="0" u="none" strike="noStrike" kern="1200" dirty="0" smtClean="0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Garamond" panose="02020404030301010803" pitchFamily="18" charset="0"/>
                          <a:ea typeface="+mn-ea"/>
                          <a:cs typeface="+mn-cs"/>
                        </a:rPr>
                        <a:t>Ненецкий АО</a:t>
                      </a:r>
                    </a:p>
                    <a:p>
                      <a:pPr marL="0" indent="0" algn="r" defTabSz="914400" rtl="0" eaLnBrk="1" fontAlgn="b" latinLnBrk="0" hangingPunct="1">
                        <a:lnSpc>
                          <a:spcPts val="1000"/>
                        </a:lnSpc>
                        <a:buFont typeface="+mj-lt"/>
                        <a:buNone/>
                      </a:pPr>
                      <a:r>
                        <a:rPr lang="ru-RU" sz="1100" b="1" i="0" u="none" strike="noStrike" kern="1200" dirty="0" smtClean="0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Garamond" panose="02020404030301010803" pitchFamily="18" charset="0"/>
                          <a:ea typeface="+mn-ea"/>
                          <a:cs typeface="+mn-cs"/>
                        </a:rPr>
                        <a:t>(93.65)</a:t>
                      </a:r>
                      <a:endParaRPr lang="ru-RU" sz="1100" b="1" i="0" u="none" strike="noStrike" kern="1200" dirty="0">
                        <a:solidFill>
                          <a:schemeClr val="tx2">
                            <a:lumMod val="75000"/>
                          </a:schemeClr>
                        </a:solidFill>
                        <a:effectLst/>
                        <a:latin typeface="Garamond" panose="02020404030301010803" pitchFamily="18" charset="0"/>
                        <a:ea typeface="+mn-ea"/>
                        <a:cs typeface="+mn-cs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cell3D prstMaterial="dkEdge">
                      <a:bevel h="50800" prst="divot"/>
                      <a:lightRig rig="flood" dir="t"/>
                    </a:cell3D>
                    <a:solidFill>
                      <a:srgbClr val="C2E49C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r" defTabSz="914400" rtl="0" eaLnBrk="1" fontAlgn="b" latinLnBrk="0" hangingPunct="1">
                        <a:lnSpc>
                          <a:spcPts val="1000"/>
                        </a:lnSpc>
                        <a:buFont typeface="+mj-lt"/>
                        <a:buNone/>
                      </a:pPr>
                      <a:r>
                        <a:rPr lang="ru-RU" sz="1100" b="1" i="0" u="none" strike="noStrike" kern="1200" dirty="0" smtClean="0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Garamond" panose="02020404030301010803" pitchFamily="18" charset="0"/>
                          <a:ea typeface="+mn-ea"/>
                          <a:cs typeface="+mn-cs"/>
                        </a:rPr>
                        <a:t>Чукотский АО</a:t>
                      </a:r>
                    </a:p>
                    <a:p>
                      <a:pPr marL="0" indent="0" algn="r" defTabSz="914400" rtl="0" eaLnBrk="1" fontAlgn="b" latinLnBrk="0" hangingPunct="1">
                        <a:lnSpc>
                          <a:spcPts val="1000"/>
                        </a:lnSpc>
                        <a:buFont typeface="+mj-lt"/>
                        <a:buNone/>
                      </a:pPr>
                      <a:r>
                        <a:rPr lang="ru-RU" sz="1100" b="1" i="0" u="none" strike="noStrike" kern="1200" dirty="0" smtClean="0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Garamond" panose="02020404030301010803" pitchFamily="18" charset="0"/>
                          <a:ea typeface="+mn-ea"/>
                          <a:cs typeface="+mn-cs"/>
                        </a:rPr>
                        <a:t>(91.82)</a:t>
                      </a:r>
                      <a:endParaRPr lang="ru-RU" sz="1100" b="1" i="0" u="none" strike="noStrike" kern="1200" dirty="0">
                        <a:solidFill>
                          <a:schemeClr val="tx2">
                            <a:lumMod val="75000"/>
                          </a:schemeClr>
                        </a:solidFill>
                        <a:effectLst/>
                        <a:latin typeface="Garamond" panose="02020404030301010803" pitchFamily="18" charset="0"/>
                        <a:ea typeface="+mn-ea"/>
                        <a:cs typeface="+mn-cs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cell3D prstMaterial="dkEdge">
                      <a:bevel h="50800" prst="divot"/>
                      <a:lightRig rig="flood" dir="t"/>
                    </a:cell3D>
                    <a:solidFill>
                      <a:srgbClr val="C2E49C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r" defTabSz="914400" rtl="0" eaLnBrk="1" fontAlgn="b" latinLnBrk="0" hangingPunct="1">
                        <a:lnSpc>
                          <a:spcPts val="1000"/>
                        </a:lnSpc>
                        <a:buFont typeface="+mj-lt"/>
                        <a:buNone/>
                      </a:pPr>
                      <a:r>
                        <a:rPr lang="ru-RU" sz="1100" b="1" i="0" u="none" strike="noStrike" kern="1200" dirty="0" smtClean="0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Garamond" panose="02020404030301010803" pitchFamily="18" charset="0"/>
                          <a:ea typeface="+mn-ea"/>
                          <a:cs typeface="+mn-cs"/>
                        </a:rPr>
                        <a:t>г. Москва</a:t>
                      </a:r>
                    </a:p>
                    <a:p>
                      <a:pPr marL="0" indent="0" algn="r" defTabSz="914400" rtl="0" eaLnBrk="1" fontAlgn="b" latinLnBrk="0" hangingPunct="1">
                        <a:lnSpc>
                          <a:spcPts val="1000"/>
                        </a:lnSpc>
                        <a:buFont typeface="+mj-lt"/>
                        <a:buNone/>
                      </a:pPr>
                      <a:r>
                        <a:rPr lang="ru-RU" sz="1100" b="1" i="0" u="none" strike="noStrike" kern="1200" dirty="0" smtClean="0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Garamond" panose="02020404030301010803" pitchFamily="18" charset="0"/>
                          <a:ea typeface="+mn-ea"/>
                          <a:cs typeface="+mn-cs"/>
                        </a:rPr>
                        <a:t>(86.92)</a:t>
                      </a:r>
                    </a:p>
                    <a:p>
                      <a:pPr marL="0" indent="0" algn="r" defTabSz="914400" rtl="0" eaLnBrk="1" fontAlgn="b" latinLnBrk="0" hangingPunct="1">
                        <a:lnSpc>
                          <a:spcPts val="1000"/>
                        </a:lnSpc>
                        <a:buFont typeface="+mj-lt"/>
                        <a:buNone/>
                      </a:pPr>
                      <a:endParaRPr lang="ru-RU" sz="1100" b="1" i="0" u="none" strike="noStrike" kern="1200" dirty="0" smtClean="0">
                        <a:solidFill>
                          <a:schemeClr val="tx2">
                            <a:lumMod val="75000"/>
                          </a:schemeClr>
                        </a:solidFill>
                        <a:effectLst/>
                        <a:latin typeface="Garamond" panose="02020404030301010803" pitchFamily="18" charset="0"/>
                        <a:ea typeface="+mn-ea"/>
                        <a:cs typeface="+mn-cs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cell3D prstMaterial="dkEdge">
                      <a:bevel h="50800" prst="divot"/>
                      <a:lightRig rig="flood" dir="t"/>
                    </a:cell3D>
                    <a:solidFill>
                      <a:srgbClr val="C2E49C"/>
                    </a:solidFill>
                  </a:tcPr>
                </a:tc>
              </a:tr>
              <a:tr h="490971">
                <a:tc>
                  <a:txBody>
                    <a:bodyPr/>
                    <a:lstStyle/>
                    <a:p>
                      <a:pPr marL="0" indent="0" algn="r" defTabSz="914400" rtl="0" eaLnBrk="1" fontAlgn="b" latinLnBrk="0" hangingPunct="1">
                        <a:lnSpc>
                          <a:spcPts val="1000"/>
                        </a:lnSpc>
                        <a:buFont typeface="+mj-lt"/>
                        <a:buNone/>
                      </a:pPr>
                      <a:r>
                        <a:rPr lang="ru-RU" sz="1100" b="1" i="0" u="none" strike="noStrike" kern="1200" dirty="0" smtClean="0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Garamond" panose="02020404030301010803" pitchFamily="18" charset="0"/>
                          <a:ea typeface="+mn-ea"/>
                          <a:cs typeface="+mn-cs"/>
                        </a:rPr>
                        <a:t>Республика </a:t>
                      </a:r>
                    </a:p>
                    <a:p>
                      <a:pPr marL="0" indent="0" algn="r" defTabSz="914400" rtl="0" eaLnBrk="1" fontAlgn="b" latinLnBrk="0" hangingPunct="1">
                        <a:lnSpc>
                          <a:spcPts val="1000"/>
                        </a:lnSpc>
                        <a:buFont typeface="+mj-lt"/>
                        <a:buNone/>
                      </a:pPr>
                      <a:r>
                        <a:rPr lang="ru-RU" sz="1100" b="1" i="0" u="none" strike="noStrike" kern="1200" dirty="0" smtClean="0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Garamond" panose="02020404030301010803" pitchFamily="18" charset="0"/>
                          <a:ea typeface="+mn-ea"/>
                          <a:cs typeface="+mn-cs"/>
                        </a:rPr>
                        <a:t>Коми</a:t>
                      </a:r>
                    </a:p>
                    <a:p>
                      <a:pPr marL="0" indent="0" algn="r" defTabSz="914400" rtl="0" eaLnBrk="1" fontAlgn="b" latinLnBrk="0" hangingPunct="1">
                        <a:lnSpc>
                          <a:spcPts val="1000"/>
                        </a:lnSpc>
                        <a:buFont typeface="+mj-lt"/>
                        <a:buNone/>
                      </a:pPr>
                      <a:r>
                        <a:rPr lang="ru-RU" sz="1100" b="1" i="0" u="none" strike="noStrike" kern="1200" dirty="0" smtClean="0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Garamond" panose="02020404030301010803" pitchFamily="18" charset="0"/>
                          <a:ea typeface="+mn-ea"/>
                          <a:cs typeface="+mn-cs"/>
                        </a:rPr>
                        <a:t>(97.62)</a:t>
                      </a:r>
                    </a:p>
                  </a:txBody>
                  <a:tcPr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cell3D prstMaterial="dkEdge">
                      <a:bevel h="50800" prst="divot"/>
                      <a:lightRig rig="flood" dir="t"/>
                    </a:cell3D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r" defTabSz="914400" rtl="0" eaLnBrk="1" fontAlgn="b" latinLnBrk="0" hangingPunct="1">
                        <a:lnSpc>
                          <a:spcPts val="1000"/>
                        </a:lnSpc>
                        <a:buFont typeface="+mj-lt"/>
                        <a:buNone/>
                      </a:pPr>
                      <a:r>
                        <a:rPr lang="ru-RU" sz="1100" b="1" i="0" u="none" strike="noStrike" kern="1200" dirty="0" smtClean="0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Garamond" panose="02020404030301010803" pitchFamily="18" charset="0"/>
                          <a:ea typeface="+mn-ea"/>
                          <a:cs typeface="+mn-cs"/>
                        </a:rPr>
                        <a:t>Тамбовская область</a:t>
                      </a:r>
                    </a:p>
                    <a:p>
                      <a:pPr marL="0" indent="0" algn="r" defTabSz="914400" rtl="0" eaLnBrk="1" fontAlgn="b" latinLnBrk="0" hangingPunct="1">
                        <a:lnSpc>
                          <a:spcPts val="1000"/>
                        </a:lnSpc>
                        <a:buFont typeface="+mj-lt"/>
                        <a:buNone/>
                      </a:pPr>
                      <a:r>
                        <a:rPr lang="ru-RU" sz="1100" b="1" i="0" u="none" strike="noStrike" kern="1200" dirty="0" smtClean="0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Garamond" panose="02020404030301010803" pitchFamily="18" charset="0"/>
                          <a:ea typeface="+mn-ea"/>
                          <a:cs typeface="+mn-cs"/>
                        </a:rPr>
                        <a:t>(96.93)</a:t>
                      </a:r>
                      <a:endParaRPr lang="ru-RU" sz="1100" b="1" i="0" u="none" strike="noStrike" kern="1200" dirty="0">
                        <a:solidFill>
                          <a:schemeClr val="tx2">
                            <a:lumMod val="75000"/>
                          </a:schemeClr>
                        </a:solidFill>
                        <a:effectLst/>
                        <a:latin typeface="Garamond" panose="02020404030301010803" pitchFamily="18" charset="0"/>
                        <a:ea typeface="+mn-ea"/>
                        <a:cs typeface="+mn-cs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cell3D prstMaterial="dkEdge">
                      <a:bevel h="50800" prst="divot"/>
                      <a:lightRig rig="flood" dir="t"/>
                    </a:cell3D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r" defTabSz="914400" rtl="0" eaLnBrk="1" fontAlgn="b" latinLnBrk="0" hangingPunct="1">
                        <a:lnSpc>
                          <a:spcPts val="1000"/>
                        </a:lnSpc>
                        <a:buFont typeface="+mj-lt"/>
                        <a:buNone/>
                      </a:pPr>
                      <a:r>
                        <a:rPr lang="ru-RU" sz="1100" b="1" i="0" u="none" strike="noStrike" kern="1200" dirty="0" smtClean="0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Garamond" panose="02020404030301010803" pitchFamily="18" charset="0"/>
                          <a:ea typeface="+mn-ea"/>
                          <a:cs typeface="+mn-cs"/>
                        </a:rPr>
                        <a:t>Еврейская АО</a:t>
                      </a:r>
                    </a:p>
                    <a:p>
                      <a:pPr marL="0" indent="0" algn="r" defTabSz="914400" rtl="0" eaLnBrk="1" fontAlgn="b" latinLnBrk="0" hangingPunct="1">
                        <a:lnSpc>
                          <a:spcPts val="1000"/>
                        </a:lnSpc>
                        <a:buFont typeface="+mj-lt"/>
                        <a:buNone/>
                      </a:pPr>
                      <a:r>
                        <a:rPr lang="ru-RU" sz="1100" b="1" i="0" u="none" strike="noStrike" kern="1200" dirty="0" smtClean="0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Garamond" panose="02020404030301010803" pitchFamily="18" charset="0"/>
                          <a:ea typeface="+mn-ea"/>
                          <a:cs typeface="+mn-cs"/>
                        </a:rPr>
                        <a:t>(96.17)</a:t>
                      </a:r>
                      <a:endParaRPr lang="ru-RU" sz="1100" b="1" i="0" u="none" strike="noStrike" kern="1200" dirty="0">
                        <a:solidFill>
                          <a:schemeClr val="tx2">
                            <a:lumMod val="75000"/>
                          </a:schemeClr>
                        </a:solidFill>
                        <a:effectLst/>
                        <a:latin typeface="Garamond" panose="02020404030301010803" pitchFamily="18" charset="0"/>
                        <a:ea typeface="+mn-ea"/>
                        <a:cs typeface="+mn-cs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cell3D prstMaterial="dkEdge">
                      <a:bevel h="50800" prst="divot"/>
                      <a:lightRig rig="flood" dir="t"/>
                    </a:cell3D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r" defTabSz="914400" rtl="0" eaLnBrk="1" fontAlgn="b" latinLnBrk="0" hangingPunct="1">
                        <a:lnSpc>
                          <a:spcPts val="1000"/>
                        </a:lnSpc>
                        <a:buFont typeface="+mj-lt"/>
                        <a:buNone/>
                      </a:pPr>
                      <a:r>
                        <a:rPr lang="ru-RU" sz="1100" b="1" i="0" u="none" strike="noStrike" kern="1200" dirty="0" smtClean="0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Garamond" panose="02020404030301010803" pitchFamily="18" charset="0"/>
                          <a:ea typeface="+mn-ea"/>
                          <a:cs typeface="+mn-cs"/>
                        </a:rPr>
                        <a:t>Рязанская</a:t>
                      </a:r>
                    </a:p>
                    <a:p>
                      <a:pPr marL="0" indent="0" algn="r" defTabSz="914400" rtl="0" eaLnBrk="1" fontAlgn="b" latinLnBrk="0" hangingPunct="1">
                        <a:lnSpc>
                          <a:spcPts val="1000"/>
                        </a:lnSpc>
                        <a:buFont typeface="+mj-lt"/>
                        <a:buNone/>
                      </a:pPr>
                      <a:r>
                        <a:rPr lang="ru-RU" sz="1100" b="1" i="0" u="none" strike="noStrike" kern="1200" dirty="0" smtClean="0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Garamond" panose="02020404030301010803" pitchFamily="18" charset="0"/>
                          <a:ea typeface="+mn-ea"/>
                          <a:cs typeface="+mn-cs"/>
                        </a:rPr>
                        <a:t>область</a:t>
                      </a:r>
                    </a:p>
                    <a:p>
                      <a:pPr marL="0" indent="0" algn="r" defTabSz="914400" rtl="0" eaLnBrk="1" fontAlgn="b" latinLnBrk="0" hangingPunct="1">
                        <a:lnSpc>
                          <a:spcPts val="1000"/>
                        </a:lnSpc>
                        <a:buFont typeface="+mj-lt"/>
                        <a:buNone/>
                      </a:pPr>
                      <a:r>
                        <a:rPr lang="ru-RU" sz="1100" b="1" i="0" u="none" strike="noStrike" kern="1200" dirty="0" smtClean="0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Garamond" panose="02020404030301010803" pitchFamily="18" charset="0"/>
                          <a:ea typeface="+mn-ea"/>
                          <a:cs typeface="+mn-cs"/>
                        </a:rPr>
                        <a:t>(95.13)</a:t>
                      </a:r>
                      <a:endParaRPr lang="ru-RU" sz="1100" b="1" i="0" u="none" strike="noStrike" kern="1200" dirty="0">
                        <a:solidFill>
                          <a:schemeClr val="tx2">
                            <a:lumMod val="75000"/>
                          </a:schemeClr>
                        </a:solidFill>
                        <a:effectLst/>
                        <a:latin typeface="Garamond" panose="02020404030301010803" pitchFamily="18" charset="0"/>
                        <a:ea typeface="+mn-ea"/>
                        <a:cs typeface="+mn-cs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cell3D prstMaterial="dkEdge">
                      <a:bevel h="50800" prst="divot"/>
                      <a:lightRig rig="flood" dir="t"/>
                    </a:cell3D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r" defTabSz="914400" rtl="0" eaLnBrk="1" fontAlgn="b" latinLnBrk="0" hangingPunct="1">
                        <a:lnSpc>
                          <a:spcPts val="1000"/>
                        </a:lnSpc>
                        <a:buFont typeface="+mj-lt"/>
                        <a:buNone/>
                      </a:pPr>
                      <a:r>
                        <a:rPr lang="ru-RU" sz="1100" b="1" i="0" u="none" strike="noStrike" kern="1200" dirty="0" smtClean="0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Garamond" panose="02020404030301010803" pitchFamily="18" charset="0"/>
                          <a:ea typeface="+mn-ea"/>
                          <a:cs typeface="+mn-cs"/>
                        </a:rPr>
                        <a:t>Республика </a:t>
                      </a:r>
                    </a:p>
                    <a:p>
                      <a:pPr marL="0" indent="0" algn="r" defTabSz="914400" rtl="0" eaLnBrk="1" fontAlgn="b" latinLnBrk="0" hangingPunct="1">
                        <a:lnSpc>
                          <a:spcPts val="1000"/>
                        </a:lnSpc>
                        <a:buFont typeface="+mj-lt"/>
                        <a:buNone/>
                      </a:pPr>
                      <a:r>
                        <a:rPr lang="ru-RU" sz="1100" b="1" i="0" u="none" strike="noStrike" kern="1200" dirty="0" smtClean="0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Garamond" panose="02020404030301010803" pitchFamily="18" charset="0"/>
                          <a:ea typeface="+mn-ea"/>
                          <a:cs typeface="+mn-cs"/>
                        </a:rPr>
                        <a:t>Чечня</a:t>
                      </a:r>
                    </a:p>
                    <a:p>
                      <a:pPr marL="0" indent="0" algn="r" defTabSz="914400" rtl="0" eaLnBrk="1" fontAlgn="b" latinLnBrk="0" hangingPunct="1">
                        <a:lnSpc>
                          <a:spcPts val="1000"/>
                        </a:lnSpc>
                        <a:buFont typeface="+mj-lt"/>
                        <a:buNone/>
                      </a:pPr>
                      <a:r>
                        <a:rPr lang="ru-RU" sz="1100" b="1" i="0" u="none" strike="noStrike" kern="1200" dirty="0" smtClean="0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Garamond" panose="02020404030301010803" pitchFamily="18" charset="0"/>
                          <a:ea typeface="+mn-ea"/>
                          <a:cs typeface="+mn-cs"/>
                        </a:rPr>
                        <a:t>(94.35)</a:t>
                      </a:r>
                      <a:endParaRPr lang="ru-RU" sz="1100" b="1" i="0" u="none" strike="noStrike" kern="1200" dirty="0">
                        <a:solidFill>
                          <a:schemeClr val="tx2">
                            <a:lumMod val="75000"/>
                          </a:schemeClr>
                        </a:solidFill>
                        <a:effectLst/>
                        <a:latin typeface="Garamond" panose="02020404030301010803" pitchFamily="18" charset="0"/>
                        <a:ea typeface="+mn-ea"/>
                        <a:cs typeface="+mn-cs"/>
                      </a:endParaRPr>
                    </a:p>
                  </a:txBody>
                  <a:tcPr marL="90000" marR="90000" marT="46800" marB="4680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cell3D prstMaterial="dkEdge">
                      <a:bevel h="50800" prst="divot"/>
                      <a:lightRig rig="flood" dir="t"/>
                    </a:cell3D>
                    <a:solidFill>
                      <a:srgbClr val="C2E49C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r" defTabSz="914400" rtl="0" eaLnBrk="1" fontAlgn="b" latinLnBrk="0" hangingPunct="1">
                        <a:lnSpc>
                          <a:spcPts val="1000"/>
                        </a:lnSpc>
                        <a:buFont typeface="+mj-lt"/>
                        <a:buNone/>
                      </a:pPr>
                      <a:r>
                        <a:rPr lang="ru-RU" sz="1100" b="1" i="0" u="none" strike="noStrike" kern="1200" dirty="0" smtClean="0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Garamond" panose="02020404030301010803" pitchFamily="18" charset="0"/>
                          <a:ea typeface="+mn-ea"/>
                          <a:cs typeface="+mn-cs"/>
                        </a:rPr>
                        <a:t>Сахалинская область</a:t>
                      </a:r>
                    </a:p>
                    <a:p>
                      <a:pPr marL="0" indent="0" algn="r" defTabSz="914400" rtl="0" eaLnBrk="1" fontAlgn="b" latinLnBrk="0" hangingPunct="1">
                        <a:lnSpc>
                          <a:spcPts val="1000"/>
                        </a:lnSpc>
                        <a:buFont typeface="+mj-lt"/>
                        <a:buNone/>
                      </a:pPr>
                      <a:r>
                        <a:rPr lang="ru-RU" sz="1100" b="1" i="0" u="none" strike="noStrike" kern="1200" dirty="0" smtClean="0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Garamond" panose="02020404030301010803" pitchFamily="18" charset="0"/>
                          <a:ea typeface="+mn-ea"/>
                          <a:cs typeface="+mn-cs"/>
                        </a:rPr>
                        <a:t>(93.65)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cell3D prstMaterial="dkEdge">
                      <a:bevel h="50800" prst="divot"/>
                      <a:lightRig rig="flood" dir="t"/>
                    </a:cell3D>
                    <a:solidFill>
                      <a:srgbClr val="C2E49C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r" defTabSz="914400" rtl="0" eaLnBrk="1" fontAlgn="b" latinLnBrk="0" hangingPunct="1">
                        <a:lnSpc>
                          <a:spcPts val="1000"/>
                        </a:lnSpc>
                        <a:buFont typeface="+mj-lt"/>
                        <a:buNone/>
                      </a:pPr>
                      <a:r>
                        <a:rPr lang="ru-RU" sz="1100" b="1" i="0" u="none" strike="noStrike" kern="1200" dirty="0" smtClean="0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Garamond" panose="02020404030301010803" pitchFamily="18" charset="0"/>
                          <a:ea typeface="+mn-ea"/>
                          <a:cs typeface="+mn-cs"/>
                        </a:rPr>
                        <a:t>Республика Саха (Якутия)</a:t>
                      </a:r>
                    </a:p>
                    <a:p>
                      <a:pPr marL="0" indent="0" algn="r" defTabSz="914400" rtl="0" eaLnBrk="1" fontAlgn="b" latinLnBrk="0" hangingPunct="1">
                        <a:lnSpc>
                          <a:spcPts val="1000"/>
                        </a:lnSpc>
                        <a:buFont typeface="+mj-lt"/>
                        <a:buNone/>
                      </a:pPr>
                      <a:r>
                        <a:rPr lang="ru-RU" sz="1100" b="1" i="0" u="none" strike="noStrike" kern="1200" dirty="0" smtClean="0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Garamond" panose="02020404030301010803" pitchFamily="18" charset="0"/>
                          <a:ea typeface="+mn-ea"/>
                          <a:cs typeface="+mn-cs"/>
                        </a:rPr>
                        <a:t>(91.77)</a:t>
                      </a:r>
                      <a:endParaRPr lang="ru-RU" sz="1100" b="1" i="0" u="none" strike="noStrike" kern="1200" dirty="0">
                        <a:solidFill>
                          <a:schemeClr val="tx2">
                            <a:lumMod val="75000"/>
                          </a:schemeClr>
                        </a:solidFill>
                        <a:effectLst/>
                        <a:latin typeface="Garamond" panose="02020404030301010803" pitchFamily="18" charset="0"/>
                        <a:ea typeface="+mn-ea"/>
                        <a:cs typeface="+mn-cs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cell3D prstMaterial="dkEdge">
                      <a:bevel h="50800" prst="divot"/>
                      <a:lightRig rig="flood" dir="t"/>
                    </a:cell3D>
                    <a:solidFill>
                      <a:srgbClr val="C2E49C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r" defTabSz="914400" rtl="0" eaLnBrk="1" fontAlgn="b" latinLnBrk="0" hangingPunct="1">
                        <a:lnSpc>
                          <a:spcPts val="1000"/>
                        </a:lnSpc>
                        <a:buFont typeface="+mj-lt"/>
                        <a:buNone/>
                      </a:pPr>
                      <a:r>
                        <a:rPr lang="ru-RU" sz="1100" b="1" i="0" u="none" strike="noStrike" kern="1200" dirty="0" smtClean="0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Garamond" panose="02020404030301010803" pitchFamily="18" charset="0"/>
                          <a:ea typeface="+mn-ea"/>
                          <a:cs typeface="+mn-cs"/>
                        </a:rPr>
                        <a:t>Тюменская область</a:t>
                      </a:r>
                    </a:p>
                    <a:p>
                      <a:pPr marL="0" indent="0" algn="r" defTabSz="914400" rtl="0" eaLnBrk="1" fontAlgn="b" latinLnBrk="0" hangingPunct="1">
                        <a:lnSpc>
                          <a:spcPts val="1000"/>
                        </a:lnSpc>
                        <a:buFont typeface="+mj-lt"/>
                        <a:buNone/>
                      </a:pPr>
                      <a:r>
                        <a:rPr lang="ru-RU" sz="1100" b="1" i="0" u="none" strike="noStrike" kern="1200" dirty="0" smtClean="0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Garamond" panose="02020404030301010803" pitchFamily="18" charset="0"/>
                          <a:ea typeface="+mn-ea"/>
                          <a:cs typeface="+mn-cs"/>
                        </a:rPr>
                        <a:t>(85.75)</a:t>
                      </a:r>
                      <a:endParaRPr lang="ru-RU" sz="1100" b="1" i="0" u="none" strike="noStrike" kern="1200" dirty="0">
                        <a:solidFill>
                          <a:schemeClr val="tx2">
                            <a:lumMod val="75000"/>
                          </a:schemeClr>
                        </a:solidFill>
                        <a:effectLst/>
                        <a:latin typeface="Garamond" panose="02020404030301010803" pitchFamily="18" charset="0"/>
                        <a:ea typeface="+mn-ea"/>
                        <a:cs typeface="+mn-cs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cell3D prstMaterial="dkEdge">
                      <a:bevel h="50800" prst="divot"/>
                      <a:lightRig rig="flood" dir="t"/>
                    </a:cell3D>
                    <a:solidFill>
                      <a:srgbClr val="C2E49C"/>
                    </a:solidFill>
                  </a:tcPr>
                </a:tc>
              </a:tr>
              <a:tr h="490971">
                <a:tc>
                  <a:txBody>
                    <a:bodyPr/>
                    <a:lstStyle/>
                    <a:p>
                      <a:pPr marL="0" indent="0" algn="r" defTabSz="914400" rtl="0" eaLnBrk="1" fontAlgn="b" latinLnBrk="0" hangingPunct="1">
                        <a:lnSpc>
                          <a:spcPts val="1000"/>
                        </a:lnSpc>
                        <a:buFont typeface="+mj-lt"/>
                        <a:buNone/>
                      </a:pPr>
                      <a:r>
                        <a:rPr lang="ru-RU" sz="1100" b="1" i="0" u="none" strike="noStrike" kern="1200" dirty="0" smtClean="0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Garamond" panose="02020404030301010803" pitchFamily="18" charset="0"/>
                          <a:ea typeface="+mn-ea"/>
                          <a:cs typeface="+mn-cs"/>
                        </a:rPr>
                        <a:t>Липецкая </a:t>
                      </a:r>
                    </a:p>
                    <a:p>
                      <a:pPr marL="0" indent="0" algn="r" defTabSz="914400" rtl="0" eaLnBrk="1" fontAlgn="b" latinLnBrk="0" hangingPunct="1">
                        <a:lnSpc>
                          <a:spcPts val="1000"/>
                        </a:lnSpc>
                        <a:buFont typeface="+mj-lt"/>
                        <a:buNone/>
                      </a:pPr>
                      <a:r>
                        <a:rPr lang="ru-RU" sz="1100" b="1" i="0" u="none" strike="noStrike" kern="1200" dirty="0" smtClean="0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Garamond" panose="02020404030301010803" pitchFamily="18" charset="0"/>
                          <a:ea typeface="+mn-ea"/>
                          <a:cs typeface="+mn-cs"/>
                        </a:rPr>
                        <a:t>область</a:t>
                      </a:r>
                    </a:p>
                    <a:p>
                      <a:pPr marL="0" indent="0" algn="r" defTabSz="914400" rtl="0" eaLnBrk="1" fontAlgn="b" latinLnBrk="0" hangingPunct="1">
                        <a:lnSpc>
                          <a:spcPts val="1000"/>
                        </a:lnSpc>
                        <a:buFont typeface="+mj-lt"/>
                        <a:buNone/>
                      </a:pPr>
                      <a:r>
                        <a:rPr lang="ru-RU" sz="1100" b="1" i="0" u="none" strike="noStrike" kern="1200" dirty="0" smtClean="0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Garamond" panose="02020404030301010803" pitchFamily="18" charset="0"/>
                          <a:ea typeface="+mn-ea"/>
                          <a:cs typeface="+mn-cs"/>
                        </a:rPr>
                        <a:t>(97.41)</a:t>
                      </a:r>
                    </a:p>
                  </a:txBody>
                  <a:tcPr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cell3D prstMaterial="dkEdge">
                      <a:bevel h="50800" prst="divot"/>
                      <a:lightRig rig="flood" dir="t"/>
                    </a:cell3D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r" defTabSz="914400" rtl="0" eaLnBrk="1" fontAlgn="b" latinLnBrk="0" hangingPunct="1">
                        <a:lnSpc>
                          <a:spcPts val="1000"/>
                        </a:lnSpc>
                        <a:buFont typeface="+mj-lt"/>
                        <a:buNone/>
                      </a:pPr>
                      <a:r>
                        <a:rPr lang="ru-RU" sz="1100" b="1" i="0" u="none" strike="noStrike" kern="1200" dirty="0" smtClean="0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Garamond" panose="02020404030301010803" pitchFamily="18" charset="0"/>
                          <a:ea typeface="+mn-ea"/>
                          <a:cs typeface="+mn-cs"/>
                        </a:rPr>
                        <a:t>Ростовская область</a:t>
                      </a:r>
                    </a:p>
                    <a:p>
                      <a:pPr marL="0" indent="0" algn="r" defTabSz="914400" rtl="0" eaLnBrk="1" fontAlgn="b" latinLnBrk="0" hangingPunct="1">
                        <a:lnSpc>
                          <a:spcPts val="1000"/>
                        </a:lnSpc>
                        <a:buFont typeface="+mj-lt"/>
                        <a:buNone/>
                      </a:pPr>
                      <a:r>
                        <a:rPr lang="ru-RU" sz="1100" b="1" i="0" u="none" strike="noStrike" kern="1200" dirty="0" smtClean="0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Garamond" panose="02020404030301010803" pitchFamily="18" charset="0"/>
                          <a:ea typeface="+mn-ea"/>
                          <a:cs typeface="+mn-cs"/>
                        </a:rPr>
                        <a:t>(96.84)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cell3D prstMaterial="dkEdge">
                      <a:bevel h="50800" prst="divot"/>
                      <a:lightRig rig="flood" dir="t"/>
                    </a:cell3D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r" defTabSz="914400" rtl="0" eaLnBrk="1" fontAlgn="b" latinLnBrk="0" hangingPunct="1">
                        <a:lnSpc>
                          <a:spcPts val="1000"/>
                        </a:lnSpc>
                        <a:buFont typeface="+mj-lt"/>
                        <a:buNone/>
                      </a:pPr>
                      <a:r>
                        <a:rPr lang="ru-RU" sz="1100" b="1" i="0" u="none" strike="noStrike" kern="1200" dirty="0" smtClean="0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Garamond" panose="02020404030301010803" pitchFamily="18" charset="0"/>
                          <a:ea typeface="+mn-ea"/>
                          <a:cs typeface="+mn-cs"/>
                        </a:rPr>
                        <a:t>Кемеровская область</a:t>
                      </a:r>
                    </a:p>
                    <a:p>
                      <a:pPr marL="0" indent="0" algn="r" defTabSz="914400" rtl="0" eaLnBrk="1" fontAlgn="b" latinLnBrk="0" hangingPunct="1">
                        <a:lnSpc>
                          <a:spcPts val="1000"/>
                        </a:lnSpc>
                        <a:buFont typeface="+mj-lt"/>
                        <a:buNone/>
                      </a:pPr>
                      <a:r>
                        <a:rPr lang="ru-RU" sz="1100" b="1" i="0" u="none" strike="noStrike" kern="1200" dirty="0" smtClean="0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Garamond" panose="02020404030301010803" pitchFamily="18" charset="0"/>
                          <a:ea typeface="+mn-ea"/>
                          <a:cs typeface="+mn-cs"/>
                        </a:rPr>
                        <a:t>(96.14)</a:t>
                      </a:r>
                      <a:endParaRPr lang="ru-RU" sz="1100" b="1" i="0" u="none" strike="noStrike" kern="1200" dirty="0">
                        <a:solidFill>
                          <a:schemeClr val="tx2">
                            <a:lumMod val="75000"/>
                          </a:schemeClr>
                        </a:solidFill>
                        <a:effectLst/>
                        <a:latin typeface="Garamond" panose="02020404030301010803" pitchFamily="18" charset="0"/>
                        <a:ea typeface="+mn-ea"/>
                        <a:cs typeface="+mn-cs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cell3D prstMaterial="dkEdge">
                      <a:bevel h="50800" prst="divot"/>
                      <a:lightRig rig="flood" dir="t"/>
                    </a:cell3D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r" defTabSz="914400" rtl="0" eaLnBrk="1" fontAlgn="b" latinLnBrk="0" hangingPunct="1">
                        <a:lnSpc>
                          <a:spcPts val="1000"/>
                        </a:lnSpc>
                        <a:buFont typeface="+mj-lt"/>
                        <a:buNone/>
                      </a:pPr>
                      <a:r>
                        <a:rPr lang="ru-RU" sz="1100" b="1" i="0" u="none" strike="noStrike" kern="1200" dirty="0" smtClean="0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Garamond" panose="02020404030301010803" pitchFamily="18" charset="0"/>
                          <a:ea typeface="+mn-ea"/>
                          <a:cs typeface="+mn-cs"/>
                        </a:rPr>
                        <a:t>Свердловская</a:t>
                      </a:r>
                      <a:r>
                        <a:rPr lang="ru-RU" sz="1100" b="1" i="0" u="none" strike="noStrike" kern="1200" baseline="0" dirty="0" smtClean="0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Garamond" panose="02020404030301010803" pitchFamily="18" charset="0"/>
                          <a:ea typeface="+mn-ea"/>
                          <a:cs typeface="+mn-cs"/>
                        </a:rPr>
                        <a:t> область</a:t>
                      </a:r>
                    </a:p>
                    <a:p>
                      <a:pPr marL="0" indent="0" algn="r" defTabSz="914400" rtl="0" eaLnBrk="1" fontAlgn="b" latinLnBrk="0" hangingPunct="1">
                        <a:lnSpc>
                          <a:spcPts val="1000"/>
                        </a:lnSpc>
                        <a:buFont typeface="+mj-lt"/>
                        <a:buNone/>
                      </a:pPr>
                      <a:r>
                        <a:rPr lang="ru-RU" sz="1100" b="1" i="0" u="none" strike="noStrike" kern="1200" baseline="0" dirty="0" smtClean="0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Garamond" panose="02020404030301010803" pitchFamily="18" charset="0"/>
                          <a:ea typeface="+mn-ea"/>
                          <a:cs typeface="+mn-cs"/>
                        </a:rPr>
                        <a:t>(95.07)</a:t>
                      </a:r>
                      <a:endParaRPr lang="ru-RU" sz="1100" b="1" i="0" u="none" strike="noStrike" kern="1200" dirty="0" smtClean="0">
                        <a:solidFill>
                          <a:schemeClr val="tx2">
                            <a:lumMod val="75000"/>
                          </a:schemeClr>
                        </a:solidFill>
                        <a:effectLst/>
                        <a:latin typeface="Garamond" panose="02020404030301010803" pitchFamily="18" charset="0"/>
                        <a:ea typeface="+mn-ea"/>
                        <a:cs typeface="+mn-cs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cell3D prstMaterial="dkEdge">
                      <a:bevel h="50800" prst="divot"/>
                      <a:lightRig rig="flood" dir="t"/>
                    </a:cell3D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r" defTabSz="914400" rtl="0" eaLnBrk="1" fontAlgn="b" latinLnBrk="0" hangingPunct="1">
                        <a:lnSpc>
                          <a:spcPts val="1000"/>
                        </a:lnSpc>
                        <a:buFont typeface="+mj-lt"/>
                        <a:buNone/>
                      </a:pPr>
                      <a:r>
                        <a:rPr lang="ru-RU" sz="1100" b="1" i="0" u="none" strike="noStrike" kern="1200" dirty="0" smtClean="0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Garamond" panose="02020404030301010803" pitchFamily="18" charset="0"/>
                          <a:ea typeface="+mn-ea"/>
                          <a:cs typeface="+mn-cs"/>
                        </a:rPr>
                        <a:t>Ханты-Мансийский </a:t>
                      </a:r>
                    </a:p>
                    <a:p>
                      <a:pPr marL="0" indent="0" algn="r" defTabSz="914400" rtl="0" eaLnBrk="1" fontAlgn="b" latinLnBrk="0" hangingPunct="1">
                        <a:lnSpc>
                          <a:spcPts val="1000"/>
                        </a:lnSpc>
                        <a:buFont typeface="+mj-lt"/>
                        <a:buNone/>
                      </a:pPr>
                      <a:r>
                        <a:rPr lang="ru-RU" sz="1100" b="1" i="0" u="none" strike="noStrike" kern="1200" dirty="0" smtClean="0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Garamond" panose="02020404030301010803" pitchFamily="18" charset="0"/>
                          <a:ea typeface="+mn-ea"/>
                          <a:cs typeface="+mn-cs"/>
                        </a:rPr>
                        <a:t>АО(94.29)</a:t>
                      </a:r>
                      <a:endParaRPr lang="ru-RU" sz="1100" b="1" i="0" u="none" strike="noStrike" kern="1200" dirty="0">
                        <a:solidFill>
                          <a:schemeClr val="tx2">
                            <a:lumMod val="75000"/>
                          </a:schemeClr>
                        </a:solidFill>
                        <a:effectLst/>
                        <a:latin typeface="Garamond" panose="02020404030301010803" pitchFamily="18" charset="0"/>
                        <a:ea typeface="+mn-ea"/>
                        <a:cs typeface="+mn-cs"/>
                      </a:endParaRPr>
                    </a:p>
                  </a:txBody>
                  <a:tcPr marL="90000" marR="90000" marT="46800" marB="4680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cell3D prstMaterial="dkEdge">
                      <a:bevel h="50800" prst="divot"/>
                      <a:lightRig rig="flood" dir="t"/>
                    </a:cell3D>
                    <a:solidFill>
                      <a:srgbClr val="C2E49C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r" defTabSz="914400" rtl="0" eaLnBrk="1" fontAlgn="b" latinLnBrk="0" hangingPunct="1">
                        <a:lnSpc>
                          <a:spcPts val="1000"/>
                        </a:lnSpc>
                        <a:buFont typeface="+mj-lt"/>
                        <a:buNone/>
                      </a:pPr>
                      <a:r>
                        <a:rPr lang="ru-RU" sz="1100" b="1" i="0" u="none" strike="noStrike" kern="1200" dirty="0" smtClean="0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Garamond" panose="02020404030301010803" pitchFamily="18" charset="0"/>
                          <a:ea typeface="+mn-ea"/>
                          <a:cs typeface="+mn-cs"/>
                        </a:rPr>
                        <a:t>Псковская</a:t>
                      </a:r>
                    </a:p>
                    <a:p>
                      <a:pPr marL="0" indent="0" algn="r" defTabSz="914400" rtl="0" eaLnBrk="1" fontAlgn="b" latinLnBrk="0" hangingPunct="1">
                        <a:lnSpc>
                          <a:spcPts val="1000"/>
                        </a:lnSpc>
                        <a:buFont typeface="+mj-lt"/>
                        <a:buNone/>
                      </a:pPr>
                      <a:r>
                        <a:rPr lang="ru-RU" sz="1100" b="1" i="0" u="none" strike="noStrike" kern="1200" dirty="0" smtClean="0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Garamond" panose="02020404030301010803" pitchFamily="18" charset="0"/>
                          <a:ea typeface="+mn-ea"/>
                          <a:cs typeface="+mn-cs"/>
                        </a:rPr>
                        <a:t>область</a:t>
                      </a:r>
                    </a:p>
                    <a:p>
                      <a:pPr marL="0" indent="0" algn="r" defTabSz="914400" rtl="0" eaLnBrk="1" fontAlgn="b" latinLnBrk="0" hangingPunct="1">
                        <a:lnSpc>
                          <a:spcPts val="1000"/>
                        </a:lnSpc>
                        <a:buFont typeface="+mj-lt"/>
                        <a:buNone/>
                      </a:pPr>
                      <a:r>
                        <a:rPr lang="ru-RU" sz="1100" b="1" i="0" u="none" strike="noStrike" kern="1200" dirty="0" smtClean="0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Garamond" panose="02020404030301010803" pitchFamily="18" charset="0"/>
                          <a:ea typeface="+mn-ea"/>
                          <a:cs typeface="+mn-cs"/>
                        </a:rPr>
                        <a:t>(93.53)</a:t>
                      </a:r>
                      <a:endParaRPr lang="ru-RU" sz="1100" b="1" i="0" u="none" strike="noStrike" kern="1200" dirty="0">
                        <a:solidFill>
                          <a:schemeClr val="tx2">
                            <a:lumMod val="75000"/>
                          </a:schemeClr>
                        </a:solidFill>
                        <a:effectLst/>
                        <a:latin typeface="Garamond" panose="02020404030301010803" pitchFamily="18" charset="0"/>
                        <a:ea typeface="+mn-ea"/>
                        <a:cs typeface="+mn-cs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cell3D prstMaterial="dkEdge">
                      <a:bevel h="50800" prst="divot"/>
                      <a:lightRig rig="flood" dir="t"/>
                    </a:cell3D>
                    <a:solidFill>
                      <a:srgbClr val="C2E49C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r" defTabSz="914400" rtl="0" eaLnBrk="1" fontAlgn="b" latinLnBrk="0" hangingPunct="1">
                        <a:lnSpc>
                          <a:spcPts val="1000"/>
                        </a:lnSpc>
                        <a:buFont typeface="+mj-lt"/>
                        <a:buNone/>
                      </a:pPr>
                      <a:r>
                        <a:rPr lang="ru-RU" sz="1100" b="1" i="0" u="none" strike="noStrike" kern="1200" dirty="0" smtClean="0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Garamond" panose="02020404030301010803" pitchFamily="18" charset="0"/>
                          <a:ea typeface="+mn-ea"/>
                          <a:cs typeface="+mn-cs"/>
                        </a:rPr>
                        <a:t>Республика Бурятия</a:t>
                      </a:r>
                    </a:p>
                    <a:p>
                      <a:pPr marL="0" indent="0" algn="r" defTabSz="914400" rtl="0" eaLnBrk="1" fontAlgn="b" latinLnBrk="0" hangingPunct="1">
                        <a:lnSpc>
                          <a:spcPts val="1000"/>
                        </a:lnSpc>
                        <a:buFont typeface="+mj-lt"/>
                        <a:buNone/>
                      </a:pPr>
                      <a:r>
                        <a:rPr lang="ru-RU" sz="1100" b="1" i="0" u="none" strike="noStrike" kern="1200" dirty="0" smtClean="0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Garamond" panose="02020404030301010803" pitchFamily="18" charset="0"/>
                          <a:ea typeface="+mn-ea"/>
                          <a:cs typeface="+mn-cs"/>
                        </a:rPr>
                        <a:t>(91.46)</a:t>
                      </a:r>
                      <a:endParaRPr lang="ru-RU" sz="1100" b="1" i="0" u="none" strike="noStrike" kern="1200" dirty="0">
                        <a:solidFill>
                          <a:schemeClr val="tx2">
                            <a:lumMod val="75000"/>
                          </a:schemeClr>
                        </a:solidFill>
                        <a:effectLst/>
                        <a:latin typeface="Garamond" panose="02020404030301010803" pitchFamily="18" charset="0"/>
                        <a:ea typeface="+mn-ea"/>
                        <a:cs typeface="+mn-cs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cell3D prstMaterial="dkEdge">
                      <a:bevel h="50800" prst="divot"/>
                      <a:lightRig rig="flood" dir="t"/>
                    </a:cell3D>
                    <a:solidFill>
                      <a:srgbClr val="C2E49C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r" defTabSz="914400" rtl="0" eaLnBrk="1" fontAlgn="b" latinLnBrk="0" hangingPunct="1">
                        <a:lnSpc>
                          <a:spcPts val="1000"/>
                        </a:lnSpc>
                        <a:buFont typeface="+mj-lt"/>
                        <a:buNone/>
                      </a:pPr>
                      <a:r>
                        <a:rPr lang="ru-RU" sz="1100" b="1" i="0" u="none" strike="noStrike" kern="1200" dirty="0" smtClean="0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Garamond" panose="02020404030301010803" pitchFamily="18" charset="0"/>
                          <a:ea typeface="+mn-ea"/>
                          <a:cs typeface="+mn-cs"/>
                        </a:rPr>
                        <a:t>Республика Дагестан</a:t>
                      </a:r>
                    </a:p>
                    <a:p>
                      <a:pPr marL="0" indent="0" algn="r" defTabSz="914400" rtl="0" eaLnBrk="1" fontAlgn="b" latinLnBrk="0" hangingPunct="1">
                        <a:lnSpc>
                          <a:spcPts val="1000"/>
                        </a:lnSpc>
                        <a:buFont typeface="+mj-lt"/>
                        <a:buNone/>
                      </a:pPr>
                      <a:r>
                        <a:rPr lang="ru-RU" sz="1100" b="1" i="0" u="none" strike="noStrike" kern="1200" dirty="0" smtClean="0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Garamond" panose="02020404030301010803" pitchFamily="18" charset="0"/>
                          <a:ea typeface="+mn-ea"/>
                          <a:cs typeface="+mn-cs"/>
                        </a:rPr>
                        <a:t>(77.57)</a:t>
                      </a:r>
                      <a:endParaRPr lang="ru-RU" sz="1100" b="1" i="0" u="none" strike="noStrike" kern="1200" dirty="0">
                        <a:solidFill>
                          <a:schemeClr val="tx2">
                            <a:lumMod val="75000"/>
                          </a:schemeClr>
                        </a:solidFill>
                        <a:effectLst/>
                        <a:latin typeface="Garamond" panose="02020404030301010803" pitchFamily="18" charset="0"/>
                        <a:ea typeface="+mn-ea"/>
                        <a:cs typeface="+mn-cs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cell3D prstMaterial="dkEdge">
                      <a:bevel h="50800" prst="divot"/>
                      <a:lightRig rig="flood" dir="t"/>
                    </a:cell3D>
                    <a:solidFill>
                      <a:srgbClr val="FFFF00"/>
                    </a:solidFill>
                  </a:tcPr>
                </a:tc>
              </a:tr>
              <a:tr h="490971">
                <a:tc>
                  <a:txBody>
                    <a:bodyPr/>
                    <a:lstStyle/>
                    <a:p>
                      <a:pPr marL="0" indent="0" algn="r" defTabSz="914400" rtl="0" eaLnBrk="1" fontAlgn="b" latinLnBrk="0" hangingPunct="1">
                        <a:lnSpc>
                          <a:spcPts val="1000"/>
                        </a:lnSpc>
                        <a:buFont typeface="+mj-lt"/>
                        <a:buNone/>
                      </a:pPr>
                      <a:r>
                        <a:rPr lang="ru-RU" sz="1100" b="1" i="0" u="none" strike="noStrike" kern="1200" dirty="0" smtClean="0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Garamond" panose="02020404030301010803" pitchFamily="18" charset="0"/>
                          <a:ea typeface="+mn-ea"/>
                          <a:cs typeface="+mn-cs"/>
                        </a:rPr>
                        <a:t>Оренбургская область</a:t>
                      </a:r>
                    </a:p>
                    <a:p>
                      <a:pPr marL="0" indent="0" algn="r" defTabSz="914400" rtl="0" eaLnBrk="1" fontAlgn="b" latinLnBrk="0" hangingPunct="1">
                        <a:lnSpc>
                          <a:spcPts val="1000"/>
                        </a:lnSpc>
                        <a:buFont typeface="+mj-lt"/>
                        <a:buNone/>
                      </a:pPr>
                      <a:r>
                        <a:rPr lang="ru-RU" sz="1100" b="1" i="0" u="none" strike="noStrike" kern="1200" dirty="0" smtClean="0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Garamond" panose="02020404030301010803" pitchFamily="18" charset="0"/>
                          <a:ea typeface="+mn-ea"/>
                          <a:cs typeface="+mn-cs"/>
                        </a:rPr>
                        <a:t>(97.37)</a:t>
                      </a:r>
                      <a:endParaRPr lang="ru-RU" sz="1100" b="1" i="0" u="none" strike="noStrike" kern="1200" dirty="0">
                        <a:solidFill>
                          <a:schemeClr val="tx2">
                            <a:lumMod val="75000"/>
                          </a:schemeClr>
                        </a:solidFill>
                        <a:effectLst/>
                        <a:latin typeface="Garamond" panose="02020404030301010803" pitchFamily="18" charset="0"/>
                        <a:ea typeface="+mn-ea"/>
                        <a:cs typeface="+mn-cs"/>
                      </a:endParaRPr>
                    </a:p>
                  </a:txBody>
                  <a:tcPr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cell3D prstMaterial="dkEdge">
                      <a:bevel h="50800" prst="divot"/>
                      <a:lightRig rig="flood" dir="t"/>
                    </a:cell3D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r" defTabSz="914400" rtl="0" eaLnBrk="1" fontAlgn="b" latinLnBrk="0" hangingPunct="1">
                        <a:lnSpc>
                          <a:spcPts val="1000"/>
                        </a:lnSpc>
                        <a:buFont typeface="+mj-lt"/>
                        <a:buNone/>
                      </a:pPr>
                      <a:r>
                        <a:rPr lang="ru-RU" sz="1100" b="1" i="0" u="none" strike="noStrike" kern="1200" dirty="0" smtClean="0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Garamond" panose="02020404030301010803" pitchFamily="18" charset="0"/>
                          <a:ea typeface="+mn-ea"/>
                          <a:cs typeface="+mn-cs"/>
                        </a:rPr>
                        <a:t>Магаданская область</a:t>
                      </a:r>
                    </a:p>
                    <a:p>
                      <a:pPr marL="0" indent="0" algn="r" defTabSz="914400" rtl="0" eaLnBrk="1" fontAlgn="b" latinLnBrk="0" hangingPunct="1">
                        <a:lnSpc>
                          <a:spcPts val="1000"/>
                        </a:lnSpc>
                        <a:buFont typeface="+mj-lt"/>
                        <a:buNone/>
                      </a:pPr>
                      <a:r>
                        <a:rPr lang="ru-RU" sz="1100" b="1" i="0" u="none" strike="noStrike" kern="1200" dirty="0" smtClean="0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Garamond" panose="02020404030301010803" pitchFamily="18" charset="0"/>
                          <a:ea typeface="+mn-ea"/>
                          <a:cs typeface="+mn-cs"/>
                        </a:rPr>
                        <a:t>(96.81)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cell3D prstMaterial="dkEdge">
                      <a:bevel h="50800" prst="divot"/>
                      <a:lightRig rig="flood" dir="t"/>
                    </a:cell3D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r" defTabSz="914400" rtl="0" eaLnBrk="1" fontAlgn="b" latinLnBrk="0" hangingPunct="1">
                        <a:lnSpc>
                          <a:spcPts val="1000"/>
                        </a:lnSpc>
                        <a:buFont typeface="+mj-lt"/>
                        <a:buNone/>
                      </a:pPr>
                      <a:r>
                        <a:rPr lang="ru-RU" sz="1100" b="1" i="0" u="none" strike="noStrike" kern="1200" dirty="0" smtClean="0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Garamond" panose="02020404030301010803" pitchFamily="18" charset="0"/>
                          <a:ea typeface="+mn-ea"/>
                          <a:cs typeface="+mn-cs"/>
                        </a:rPr>
                        <a:t>Кировская </a:t>
                      </a:r>
                    </a:p>
                    <a:p>
                      <a:pPr marL="0" indent="0" algn="r" defTabSz="914400" rtl="0" eaLnBrk="1" fontAlgn="b" latinLnBrk="0" hangingPunct="1">
                        <a:lnSpc>
                          <a:spcPts val="1000"/>
                        </a:lnSpc>
                        <a:buFont typeface="+mj-lt"/>
                        <a:buNone/>
                      </a:pPr>
                      <a:r>
                        <a:rPr lang="ru-RU" sz="1100" b="1" i="0" u="none" strike="noStrike" kern="1200" dirty="0" smtClean="0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Garamond" panose="02020404030301010803" pitchFamily="18" charset="0"/>
                          <a:ea typeface="+mn-ea"/>
                          <a:cs typeface="+mn-cs"/>
                        </a:rPr>
                        <a:t>область</a:t>
                      </a:r>
                    </a:p>
                    <a:p>
                      <a:pPr marL="0" indent="0" algn="r" defTabSz="914400" rtl="0" eaLnBrk="1" fontAlgn="b" latinLnBrk="0" hangingPunct="1">
                        <a:lnSpc>
                          <a:spcPts val="1000"/>
                        </a:lnSpc>
                        <a:buFont typeface="+mj-lt"/>
                        <a:buNone/>
                      </a:pPr>
                      <a:r>
                        <a:rPr lang="ru-RU" sz="1100" b="1" i="0" u="none" strike="noStrike" kern="1200" dirty="0" smtClean="0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Garamond" panose="02020404030301010803" pitchFamily="18" charset="0"/>
                          <a:ea typeface="+mn-ea"/>
                          <a:cs typeface="+mn-cs"/>
                        </a:rPr>
                        <a:t>(96.05)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cell3D prstMaterial="dkEdge">
                      <a:bevel h="50800" prst="divot"/>
                      <a:lightRig rig="flood" dir="t"/>
                    </a:cell3D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r" defTabSz="914400" rtl="0" eaLnBrk="1" fontAlgn="b" latinLnBrk="0" hangingPunct="1">
                        <a:lnSpc>
                          <a:spcPts val="1000"/>
                        </a:lnSpc>
                        <a:buFont typeface="+mj-lt"/>
                        <a:buNone/>
                      </a:pPr>
                      <a:r>
                        <a:rPr lang="ru-RU" sz="1100" b="1" i="0" u="none" strike="noStrike" kern="1200" dirty="0" smtClean="0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Garamond" panose="02020404030301010803" pitchFamily="18" charset="0"/>
                          <a:ea typeface="+mn-ea"/>
                          <a:cs typeface="+mn-cs"/>
                        </a:rPr>
                        <a:t>Смоленская область</a:t>
                      </a:r>
                    </a:p>
                    <a:p>
                      <a:pPr marL="0" indent="0" algn="r" defTabSz="914400" rtl="0" eaLnBrk="1" fontAlgn="b" latinLnBrk="0" hangingPunct="1">
                        <a:lnSpc>
                          <a:spcPts val="1000"/>
                        </a:lnSpc>
                        <a:buFont typeface="+mj-lt"/>
                        <a:buNone/>
                      </a:pPr>
                      <a:r>
                        <a:rPr lang="ru-RU" sz="1100" b="1" i="0" u="none" strike="noStrike" kern="1200" dirty="0" smtClean="0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Garamond" panose="02020404030301010803" pitchFamily="18" charset="0"/>
                          <a:ea typeface="+mn-ea"/>
                          <a:cs typeface="+mn-cs"/>
                        </a:rPr>
                        <a:t>(95.03)</a:t>
                      </a:r>
                      <a:endParaRPr lang="ru-RU" sz="1100" b="1" i="0" u="none" strike="noStrike" kern="1200" dirty="0">
                        <a:solidFill>
                          <a:schemeClr val="tx2">
                            <a:lumMod val="75000"/>
                          </a:schemeClr>
                        </a:solidFill>
                        <a:effectLst/>
                        <a:latin typeface="Garamond" panose="02020404030301010803" pitchFamily="18" charset="0"/>
                        <a:ea typeface="+mn-ea"/>
                        <a:cs typeface="+mn-cs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cell3D prstMaterial="dkEdge">
                      <a:bevel h="50800" prst="divot"/>
                      <a:lightRig rig="flood" dir="t"/>
                    </a:cell3D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r" defTabSz="914400" rtl="0" eaLnBrk="1" fontAlgn="b" latinLnBrk="0" hangingPunct="1">
                        <a:lnSpc>
                          <a:spcPts val="1000"/>
                        </a:lnSpc>
                        <a:buFont typeface="+mj-lt"/>
                        <a:buNone/>
                      </a:pPr>
                      <a:r>
                        <a:rPr lang="ru-RU" sz="1100" b="1" i="0" u="none" strike="noStrike" kern="1200" dirty="0" smtClean="0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Garamond" panose="02020404030301010803" pitchFamily="18" charset="0"/>
                          <a:ea typeface="+mn-ea"/>
                          <a:cs typeface="+mn-cs"/>
                        </a:rPr>
                        <a:t>Пензенская</a:t>
                      </a:r>
                      <a:r>
                        <a:rPr lang="ru-RU" sz="1100" b="1" i="0" u="none" strike="noStrike" kern="1200" baseline="0" dirty="0" smtClean="0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Garamond" panose="02020404030301010803" pitchFamily="18" charset="0"/>
                          <a:ea typeface="+mn-ea"/>
                          <a:cs typeface="+mn-cs"/>
                        </a:rPr>
                        <a:t> область</a:t>
                      </a:r>
                    </a:p>
                    <a:p>
                      <a:pPr marL="0" indent="0" algn="r" defTabSz="914400" rtl="0" eaLnBrk="1" fontAlgn="b" latinLnBrk="0" hangingPunct="1">
                        <a:lnSpc>
                          <a:spcPts val="1000"/>
                        </a:lnSpc>
                        <a:buFont typeface="+mj-lt"/>
                        <a:buNone/>
                      </a:pPr>
                      <a:r>
                        <a:rPr lang="ru-RU" sz="1100" b="1" i="0" u="none" strike="noStrike" kern="1200" baseline="0" dirty="0" smtClean="0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Garamond" panose="02020404030301010803" pitchFamily="18" charset="0"/>
                          <a:ea typeface="+mn-ea"/>
                          <a:cs typeface="+mn-cs"/>
                        </a:rPr>
                        <a:t>(94.18)</a:t>
                      </a:r>
                      <a:endParaRPr lang="ru-RU" sz="1100" b="1" i="0" u="none" strike="noStrike" kern="1200" dirty="0" smtClean="0">
                        <a:solidFill>
                          <a:schemeClr val="tx2">
                            <a:lumMod val="75000"/>
                          </a:schemeClr>
                        </a:solidFill>
                        <a:effectLst/>
                        <a:latin typeface="Garamond" panose="02020404030301010803" pitchFamily="18" charset="0"/>
                        <a:ea typeface="+mn-ea"/>
                        <a:cs typeface="+mn-cs"/>
                      </a:endParaRPr>
                    </a:p>
                  </a:txBody>
                  <a:tcPr marL="90000" marR="90000" marT="46800" marB="4680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cell3D prstMaterial="dkEdge">
                      <a:bevel h="50800" prst="divot"/>
                      <a:lightRig rig="flood" dir="t"/>
                    </a:cell3D>
                    <a:solidFill>
                      <a:srgbClr val="C2E49C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r" defTabSz="914400" rtl="0" eaLnBrk="1" fontAlgn="b" latinLnBrk="0" hangingPunct="1">
                        <a:lnSpc>
                          <a:spcPts val="1000"/>
                        </a:lnSpc>
                        <a:buFont typeface="+mj-lt"/>
                        <a:buNone/>
                      </a:pPr>
                      <a:r>
                        <a:rPr lang="ru-RU" sz="1100" b="1" i="0" u="none" strike="noStrike" kern="1200" dirty="0" smtClean="0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Garamond" panose="02020404030301010803" pitchFamily="18" charset="0"/>
                          <a:ea typeface="+mn-ea"/>
                          <a:cs typeface="+mn-cs"/>
                        </a:rPr>
                        <a:t>Тульская </a:t>
                      </a:r>
                    </a:p>
                    <a:p>
                      <a:pPr marL="0" indent="0" algn="r" defTabSz="914400" rtl="0" eaLnBrk="1" fontAlgn="b" latinLnBrk="0" hangingPunct="1">
                        <a:lnSpc>
                          <a:spcPts val="1000"/>
                        </a:lnSpc>
                        <a:buFont typeface="+mj-lt"/>
                        <a:buNone/>
                      </a:pPr>
                      <a:r>
                        <a:rPr lang="ru-RU" sz="1100" b="1" i="0" u="none" strike="noStrike" kern="1200" dirty="0" smtClean="0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Garamond" panose="02020404030301010803" pitchFamily="18" charset="0"/>
                          <a:ea typeface="+mn-ea"/>
                          <a:cs typeface="+mn-cs"/>
                        </a:rPr>
                        <a:t>область</a:t>
                      </a:r>
                    </a:p>
                    <a:p>
                      <a:pPr marL="0" indent="0" algn="r" defTabSz="914400" rtl="0" eaLnBrk="1" fontAlgn="b" latinLnBrk="0" hangingPunct="1">
                        <a:lnSpc>
                          <a:spcPts val="1000"/>
                        </a:lnSpc>
                        <a:buFont typeface="+mj-lt"/>
                        <a:buNone/>
                      </a:pPr>
                      <a:r>
                        <a:rPr lang="ru-RU" sz="1100" b="1" i="0" u="none" strike="noStrike" kern="1200" dirty="0" smtClean="0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Garamond" panose="02020404030301010803" pitchFamily="18" charset="0"/>
                          <a:ea typeface="+mn-ea"/>
                          <a:cs typeface="+mn-cs"/>
                        </a:rPr>
                        <a:t>(93.28)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cell3D prstMaterial="dkEdge">
                      <a:bevel h="50800" prst="divot"/>
                      <a:lightRig rig="flood" dir="t"/>
                    </a:cell3D>
                    <a:solidFill>
                      <a:srgbClr val="C2E49C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r" defTabSz="914400" rtl="0" eaLnBrk="1" fontAlgn="b" latinLnBrk="0" hangingPunct="1">
                        <a:lnSpc>
                          <a:spcPts val="1000"/>
                        </a:lnSpc>
                        <a:buFont typeface="+mj-lt"/>
                        <a:buNone/>
                      </a:pPr>
                      <a:r>
                        <a:rPr lang="ru-RU" sz="1100" b="1" i="0" u="none" strike="noStrike" kern="1200" dirty="0" smtClean="0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Garamond" panose="02020404030301010803" pitchFamily="18" charset="0"/>
                          <a:ea typeface="+mn-ea"/>
                          <a:cs typeface="+mn-cs"/>
                        </a:rPr>
                        <a:t>Калининградская</a:t>
                      </a:r>
                    </a:p>
                    <a:p>
                      <a:pPr marL="0" indent="0" algn="r" defTabSz="914400" rtl="0" eaLnBrk="1" fontAlgn="b" latinLnBrk="0" hangingPunct="1">
                        <a:lnSpc>
                          <a:spcPts val="1000"/>
                        </a:lnSpc>
                        <a:buFont typeface="+mj-lt"/>
                        <a:buNone/>
                      </a:pPr>
                      <a:r>
                        <a:rPr lang="ru-RU" sz="1100" b="1" i="0" u="none" strike="noStrike" kern="1200" dirty="0" smtClean="0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Garamond" panose="02020404030301010803" pitchFamily="18" charset="0"/>
                          <a:ea typeface="+mn-ea"/>
                          <a:cs typeface="+mn-cs"/>
                        </a:rPr>
                        <a:t>Область</a:t>
                      </a:r>
                    </a:p>
                    <a:p>
                      <a:pPr marL="0" indent="0" algn="r" defTabSz="914400" rtl="0" eaLnBrk="1" fontAlgn="b" latinLnBrk="0" hangingPunct="1">
                        <a:lnSpc>
                          <a:spcPts val="1000"/>
                        </a:lnSpc>
                        <a:buFont typeface="+mj-lt"/>
                        <a:buNone/>
                      </a:pPr>
                      <a:r>
                        <a:rPr lang="ru-RU" sz="1100" b="1" i="0" u="none" strike="noStrike" kern="1200" dirty="0" smtClean="0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Garamond" panose="02020404030301010803" pitchFamily="18" charset="0"/>
                          <a:ea typeface="+mn-ea"/>
                          <a:cs typeface="+mn-cs"/>
                        </a:rPr>
                        <a:t>(91.39)</a:t>
                      </a:r>
                      <a:endParaRPr lang="ru-RU" sz="1100" b="1" i="0" u="none" strike="noStrike" kern="1200" dirty="0">
                        <a:solidFill>
                          <a:schemeClr val="tx2">
                            <a:lumMod val="75000"/>
                          </a:schemeClr>
                        </a:solidFill>
                        <a:effectLst/>
                        <a:latin typeface="Garamond" panose="02020404030301010803" pitchFamily="18" charset="0"/>
                        <a:ea typeface="+mn-ea"/>
                        <a:cs typeface="+mn-cs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cell3D prstMaterial="dkEdge">
                      <a:bevel h="50800" prst="divot"/>
                      <a:lightRig rig="flood" dir="t"/>
                    </a:cell3D>
                    <a:solidFill>
                      <a:srgbClr val="C2E49C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r" defTabSz="914400" rtl="0" eaLnBrk="1" fontAlgn="b" latinLnBrk="0" hangingPunct="1">
                        <a:lnSpc>
                          <a:spcPts val="1000"/>
                        </a:lnSpc>
                        <a:buFont typeface="+mj-lt"/>
                        <a:buNone/>
                      </a:pPr>
                      <a:r>
                        <a:rPr lang="ru-RU" sz="1100" b="1" i="0" u="none" strike="noStrike" kern="1200" dirty="0" smtClean="0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Garamond" panose="02020404030301010803" pitchFamily="18" charset="0"/>
                          <a:ea typeface="+mn-ea"/>
                          <a:cs typeface="+mn-cs"/>
                        </a:rPr>
                        <a:t>Г. Севастополь</a:t>
                      </a:r>
                    </a:p>
                    <a:p>
                      <a:pPr marL="0" indent="0" algn="r" defTabSz="914400" rtl="0" eaLnBrk="1" fontAlgn="b" latinLnBrk="0" hangingPunct="1">
                        <a:lnSpc>
                          <a:spcPts val="1000"/>
                        </a:lnSpc>
                        <a:buFont typeface="+mj-lt"/>
                        <a:buNone/>
                      </a:pPr>
                      <a:r>
                        <a:rPr lang="ru-RU" sz="1100" b="1" i="0" u="none" strike="noStrike" kern="1200" dirty="0" smtClean="0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Garamond" panose="02020404030301010803" pitchFamily="18" charset="0"/>
                          <a:ea typeface="+mn-ea"/>
                          <a:cs typeface="+mn-cs"/>
                        </a:rPr>
                        <a:t>(71.75)</a:t>
                      </a:r>
                      <a:endParaRPr lang="ru-RU" sz="1100" b="1" i="0" u="none" strike="noStrike" kern="1200" dirty="0">
                        <a:solidFill>
                          <a:schemeClr val="tx2">
                            <a:lumMod val="75000"/>
                          </a:schemeClr>
                        </a:solidFill>
                        <a:effectLst/>
                        <a:latin typeface="Garamond" panose="02020404030301010803" pitchFamily="18" charset="0"/>
                        <a:ea typeface="+mn-ea"/>
                        <a:cs typeface="+mn-cs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cell3D prstMaterial="dkEdge">
                      <a:bevel h="50800" prst="divot"/>
                      <a:lightRig rig="flood" dir="t"/>
                    </a:cell3D>
                    <a:solidFill>
                      <a:srgbClr val="FFFF00"/>
                    </a:solidFill>
                  </a:tcPr>
                </a:tc>
              </a:tr>
              <a:tr h="490971">
                <a:tc>
                  <a:txBody>
                    <a:bodyPr/>
                    <a:lstStyle/>
                    <a:p>
                      <a:pPr marL="0" indent="0" algn="r" defTabSz="914400" rtl="0" eaLnBrk="1" fontAlgn="b" latinLnBrk="0" hangingPunct="1">
                        <a:lnSpc>
                          <a:spcPts val="1000"/>
                        </a:lnSpc>
                        <a:buFont typeface="+mj-lt"/>
                        <a:buNone/>
                      </a:pPr>
                      <a:r>
                        <a:rPr lang="ru-RU" sz="1100" b="1" i="0" u="none" strike="noStrike" kern="1200" dirty="0" smtClean="0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Garamond" panose="02020404030301010803" pitchFamily="18" charset="0"/>
                          <a:ea typeface="+mn-ea"/>
                          <a:cs typeface="+mn-cs"/>
                        </a:rPr>
                        <a:t>Омская </a:t>
                      </a:r>
                    </a:p>
                    <a:p>
                      <a:pPr marL="0" indent="0" algn="r" defTabSz="914400" rtl="0" eaLnBrk="1" fontAlgn="b" latinLnBrk="0" hangingPunct="1">
                        <a:lnSpc>
                          <a:spcPts val="1000"/>
                        </a:lnSpc>
                        <a:buFont typeface="+mj-lt"/>
                        <a:buNone/>
                      </a:pPr>
                      <a:r>
                        <a:rPr lang="ru-RU" sz="1100" b="1" i="0" u="none" strike="noStrike" kern="1200" dirty="0" smtClean="0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Garamond" panose="02020404030301010803" pitchFamily="18" charset="0"/>
                          <a:ea typeface="+mn-ea"/>
                          <a:cs typeface="+mn-cs"/>
                        </a:rPr>
                        <a:t>область</a:t>
                      </a:r>
                    </a:p>
                    <a:p>
                      <a:pPr marL="0" indent="0" algn="r" defTabSz="914400" rtl="0" eaLnBrk="1" fontAlgn="b" latinLnBrk="0" hangingPunct="1">
                        <a:lnSpc>
                          <a:spcPts val="1000"/>
                        </a:lnSpc>
                        <a:buFont typeface="+mj-lt"/>
                        <a:buNone/>
                      </a:pPr>
                      <a:r>
                        <a:rPr lang="ru-RU" sz="1100" b="1" i="0" u="none" strike="noStrike" kern="1200" dirty="0" smtClean="0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Garamond" panose="02020404030301010803" pitchFamily="18" charset="0"/>
                          <a:ea typeface="+mn-ea"/>
                          <a:cs typeface="+mn-cs"/>
                        </a:rPr>
                        <a:t>(97.35)</a:t>
                      </a:r>
                    </a:p>
                  </a:txBody>
                  <a:tcPr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cell3D prstMaterial="dkEdge">
                      <a:bevel h="50800" prst="divot"/>
                      <a:lightRig rig="flood" dir="t"/>
                    </a:cell3D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r" defTabSz="914400" rtl="0" eaLnBrk="1" fontAlgn="b" latinLnBrk="0" hangingPunct="1">
                        <a:lnSpc>
                          <a:spcPts val="1000"/>
                        </a:lnSpc>
                        <a:buFont typeface="+mj-lt"/>
                        <a:buNone/>
                      </a:pPr>
                      <a:r>
                        <a:rPr lang="ru-RU" sz="1100" b="1" i="0" u="none" strike="noStrike" kern="1200" dirty="0" smtClean="0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Garamond" panose="02020404030301010803" pitchFamily="18" charset="0"/>
                          <a:ea typeface="+mn-ea"/>
                          <a:cs typeface="+mn-cs"/>
                        </a:rPr>
                        <a:t>Владимирская область</a:t>
                      </a:r>
                    </a:p>
                    <a:p>
                      <a:pPr marL="0" indent="0" algn="r" defTabSz="914400" rtl="0" eaLnBrk="1" fontAlgn="b" latinLnBrk="0" hangingPunct="1">
                        <a:lnSpc>
                          <a:spcPts val="1000"/>
                        </a:lnSpc>
                        <a:buFont typeface="+mj-lt"/>
                        <a:buNone/>
                      </a:pPr>
                      <a:r>
                        <a:rPr lang="ru-RU" sz="1100" b="1" i="0" u="none" strike="noStrike" kern="1200" dirty="0" smtClean="0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Garamond" panose="02020404030301010803" pitchFamily="18" charset="0"/>
                          <a:ea typeface="+mn-ea"/>
                          <a:cs typeface="+mn-cs"/>
                        </a:rPr>
                        <a:t>(96.78)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cell3D prstMaterial="dkEdge">
                      <a:bevel h="50800" prst="divot"/>
                      <a:lightRig rig="flood" dir="t"/>
                    </a:cell3D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r" defTabSz="914400" rtl="0" eaLnBrk="1" fontAlgn="b" latinLnBrk="0" hangingPunct="1">
                        <a:lnSpc>
                          <a:spcPts val="1000"/>
                        </a:lnSpc>
                        <a:buFont typeface="+mj-lt"/>
                        <a:buNone/>
                      </a:pPr>
                      <a:r>
                        <a:rPr lang="ru-RU" sz="1100" b="1" i="0" u="none" strike="noStrike" kern="1200" dirty="0" smtClean="0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Garamond" panose="02020404030301010803" pitchFamily="18" charset="0"/>
                          <a:ea typeface="+mn-ea"/>
                          <a:cs typeface="+mn-cs"/>
                        </a:rPr>
                        <a:t>Воронежская область</a:t>
                      </a:r>
                    </a:p>
                    <a:p>
                      <a:pPr marL="0" indent="0" algn="r" defTabSz="914400" rtl="0" eaLnBrk="1" fontAlgn="b" latinLnBrk="0" hangingPunct="1">
                        <a:lnSpc>
                          <a:spcPts val="1000"/>
                        </a:lnSpc>
                        <a:buFont typeface="+mj-lt"/>
                        <a:buNone/>
                      </a:pPr>
                      <a:r>
                        <a:rPr lang="ru-RU" sz="1100" b="1" i="0" u="none" strike="noStrike" kern="1200" dirty="0" smtClean="0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Garamond" panose="02020404030301010803" pitchFamily="18" charset="0"/>
                          <a:ea typeface="+mn-ea"/>
                          <a:cs typeface="+mn-cs"/>
                        </a:rPr>
                        <a:t>(96.03)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cell3D prstMaterial="dkEdge">
                      <a:bevel h="50800" prst="divot"/>
                      <a:lightRig rig="flood" dir="t"/>
                    </a:cell3D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r" defTabSz="914400" rtl="0" eaLnBrk="1" fontAlgn="b" latinLnBrk="0" hangingPunct="1">
                        <a:lnSpc>
                          <a:spcPts val="1000"/>
                        </a:lnSpc>
                        <a:buFont typeface="+mj-lt"/>
                        <a:buNone/>
                      </a:pPr>
                      <a:r>
                        <a:rPr lang="ru-RU" sz="1100" b="1" i="0" u="none" strike="noStrike" kern="1200" dirty="0" smtClean="0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Garamond" panose="02020404030301010803" pitchFamily="18" charset="0"/>
                          <a:ea typeface="+mn-ea"/>
                          <a:cs typeface="+mn-cs"/>
                        </a:rPr>
                        <a:t>Ставропольский край</a:t>
                      </a:r>
                    </a:p>
                    <a:p>
                      <a:pPr marL="0" indent="0" algn="r" defTabSz="914400" rtl="0" eaLnBrk="1" fontAlgn="b" latinLnBrk="0" hangingPunct="1">
                        <a:lnSpc>
                          <a:spcPts val="1000"/>
                        </a:lnSpc>
                        <a:buFont typeface="+mj-lt"/>
                        <a:buNone/>
                      </a:pPr>
                      <a:r>
                        <a:rPr lang="ru-RU" sz="1100" b="1" i="0" u="none" strike="noStrike" kern="1200" dirty="0" smtClean="0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Garamond" panose="02020404030301010803" pitchFamily="18" charset="0"/>
                          <a:ea typeface="+mn-ea"/>
                          <a:cs typeface="+mn-cs"/>
                        </a:rPr>
                        <a:t>(94.89)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cell3D prstMaterial="dkEdge">
                      <a:bevel h="50800" prst="divot"/>
                      <a:lightRig rig="flood" dir="t"/>
                    </a:cell3D>
                    <a:solidFill>
                      <a:srgbClr val="C2E49C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r" defTabSz="914400" rtl="0" eaLnBrk="1" fontAlgn="b" latinLnBrk="0" hangingPunct="1">
                        <a:lnSpc>
                          <a:spcPts val="1000"/>
                        </a:lnSpc>
                        <a:buFont typeface="+mj-lt"/>
                        <a:buNone/>
                      </a:pPr>
                      <a:r>
                        <a:rPr lang="ru-RU" sz="1100" b="1" i="0" u="none" strike="noStrike" kern="1200" dirty="0" smtClean="0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Garamond" panose="02020404030301010803" pitchFamily="18" charset="0"/>
                          <a:ea typeface="+mn-ea"/>
                          <a:cs typeface="+mn-cs"/>
                        </a:rPr>
                        <a:t>Ямало-Ненецкий</a:t>
                      </a:r>
                      <a:r>
                        <a:rPr lang="ru-RU" sz="1100" b="1" i="0" u="none" strike="noStrike" kern="1200" baseline="0" dirty="0" smtClean="0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Garamond" panose="02020404030301010803" pitchFamily="18" charset="0"/>
                          <a:ea typeface="+mn-ea"/>
                          <a:cs typeface="+mn-cs"/>
                        </a:rPr>
                        <a:t> АО</a:t>
                      </a:r>
                    </a:p>
                    <a:p>
                      <a:pPr marL="0" indent="0" algn="r" defTabSz="914400" rtl="0" eaLnBrk="1" fontAlgn="b" latinLnBrk="0" hangingPunct="1">
                        <a:lnSpc>
                          <a:spcPts val="1000"/>
                        </a:lnSpc>
                        <a:buFont typeface="+mj-lt"/>
                        <a:buNone/>
                      </a:pPr>
                      <a:r>
                        <a:rPr lang="ru-RU" sz="1100" b="1" i="0" u="none" strike="noStrike" kern="1200" baseline="0" dirty="0" smtClean="0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Garamond" panose="02020404030301010803" pitchFamily="18" charset="0"/>
                          <a:ea typeface="+mn-ea"/>
                          <a:cs typeface="+mn-cs"/>
                        </a:rPr>
                        <a:t>(94.16)</a:t>
                      </a:r>
                    </a:p>
                  </a:txBody>
                  <a:tcPr marL="90000" marR="90000" marT="46800" marB="4680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cell3D prstMaterial="dkEdge">
                      <a:bevel h="50800" prst="divot"/>
                      <a:lightRig rig="flood" dir="t"/>
                    </a:cell3D>
                    <a:solidFill>
                      <a:srgbClr val="C2E49C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r" defTabSz="914400" rtl="0" eaLnBrk="1" fontAlgn="b" latinLnBrk="0" hangingPunct="1">
                        <a:lnSpc>
                          <a:spcPts val="1000"/>
                        </a:lnSpc>
                        <a:buFont typeface="+mj-lt"/>
                        <a:buNone/>
                      </a:pPr>
                      <a:r>
                        <a:rPr lang="ru-RU" sz="1100" b="1" i="0" u="none" strike="noStrike" kern="1200" dirty="0" smtClean="0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Garamond" panose="02020404030301010803" pitchFamily="18" charset="0"/>
                          <a:ea typeface="+mn-ea"/>
                          <a:cs typeface="+mn-cs"/>
                        </a:rPr>
                        <a:t>Амурская </a:t>
                      </a:r>
                    </a:p>
                    <a:p>
                      <a:pPr marL="0" indent="0" algn="r" defTabSz="914400" rtl="0" eaLnBrk="1" fontAlgn="b" latinLnBrk="0" hangingPunct="1">
                        <a:lnSpc>
                          <a:spcPts val="1000"/>
                        </a:lnSpc>
                        <a:buFont typeface="+mj-lt"/>
                        <a:buNone/>
                      </a:pPr>
                      <a:r>
                        <a:rPr lang="ru-RU" sz="1100" b="1" i="0" u="none" strike="noStrike" kern="1200" dirty="0" smtClean="0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Garamond" panose="02020404030301010803" pitchFamily="18" charset="0"/>
                          <a:ea typeface="+mn-ea"/>
                          <a:cs typeface="+mn-cs"/>
                        </a:rPr>
                        <a:t>область</a:t>
                      </a:r>
                    </a:p>
                    <a:p>
                      <a:pPr marL="0" indent="0" algn="r" defTabSz="914400" rtl="0" eaLnBrk="1" fontAlgn="b" latinLnBrk="0" hangingPunct="1">
                        <a:lnSpc>
                          <a:spcPts val="1000"/>
                        </a:lnSpc>
                        <a:buFont typeface="+mj-lt"/>
                        <a:buNone/>
                      </a:pPr>
                      <a:r>
                        <a:rPr lang="ru-RU" sz="1100" b="1" i="0" u="none" strike="noStrike" kern="1200" dirty="0" smtClean="0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Garamond" panose="02020404030301010803" pitchFamily="18" charset="0"/>
                          <a:ea typeface="+mn-ea"/>
                          <a:cs typeface="+mn-cs"/>
                        </a:rPr>
                        <a:t>(93.23)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cell3D prstMaterial="dkEdge">
                      <a:bevel h="50800" prst="divot"/>
                      <a:lightRig rig="flood" dir="t"/>
                    </a:cell3D>
                    <a:solidFill>
                      <a:srgbClr val="C2E49C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r" defTabSz="914400" rtl="0" eaLnBrk="1" fontAlgn="b" latinLnBrk="0" hangingPunct="1">
                        <a:lnSpc>
                          <a:spcPts val="1000"/>
                        </a:lnSpc>
                        <a:buFont typeface="+mj-lt"/>
                        <a:buNone/>
                      </a:pPr>
                      <a:r>
                        <a:rPr lang="ru-RU" sz="1100" b="1" i="0" u="none" strike="noStrike" kern="1200" dirty="0" smtClean="0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Garamond" panose="02020404030301010803" pitchFamily="18" charset="0"/>
                          <a:ea typeface="+mn-ea"/>
                          <a:cs typeface="+mn-cs"/>
                        </a:rPr>
                        <a:t>Хабаровский край</a:t>
                      </a:r>
                    </a:p>
                    <a:p>
                      <a:pPr marL="0" indent="0" algn="r" defTabSz="914400" rtl="0" eaLnBrk="1" fontAlgn="b" latinLnBrk="0" hangingPunct="1">
                        <a:lnSpc>
                          <a:spcPts val="1000"/>
                        </a:lnSpc>
                        <a:buFont typeface="+mj-lt"/>
                        <a:buNone/>
                      </a:pPr>
                      <a:r>
                        <a:rPr lang="ru-RU" sz="1100" b="1" i="0" u="none" strike="noStrike" kern="1200" dirty="0" smtClean="0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Garamond" panose="02020404030301010803" pitchFamily="18" charset="0"/>
                          <a:ea typeface="+mn-ea"/>
                          <a:cs typeface="+mn-cs"/>
                        </a:rPr>
                        <a:t>(91.35)</a:t>
                      </a:r>
                      <a:endParaRPr lang="ru-RU" sz="1100" b="1" i="0" u="none" strike="noStrike" kern="1200" dirty="0">
                        <a:solidFill>
                          <a:schemeClr val="tx2">
                            <a:lumMod val="75000"/>
                          </a:schemeClr>
                        </a:solidFill>
                        <a:effectLst/>
                        <a:latin typeface="Garamond" panose="02020404030301010803" pitchFamily="18" charset="0"/>
                        <a:ea typeface="+mn-ea"/>
                        <a:cs typeface="+mn-cs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cell3D prstMaterial="dkEdge">
                      <a:bevel h="50800" prst="divot"/>
                      <a:lightRig rig="flood" dir="t"/>
                    </a:cell3D>
                    <a:solidFill>
                      <a:srgbClr val="C2E49C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r" defTabSz="914400" rtl="0" eaLnBrk="1" fontAlgn="b" latinLnBrk="0" hangingPunct="1">
                        <a:lnSpc>
                          <a:spcPts val="1000"/>
                        </a:lnSpc>
                        <a:buFont typeface="+mj-lt"/>
                        <a:buNone/>
                      </a:pPr>
                      <a:endParaRPr lang="ru-RU" sz="1100" b="1" i="0" u="none" strike="noStrike" kern="1200" dirty="0" smtClean="0">
                        <a:solidFill>
                          <a:schemeClr val="tx2">
                            <a:lumMod val="75000"/>
                          </a:schemeClr>
                        </a:solidFill>
                        <a:effectLst/>
                        <a:latin typeface="Garamond" panose="02020404030301010803" pitchFamily="18" charset="0"/>
                        <a:ea typeface="+mn-ea"/>
                        <a:cs typeface="+mn-cs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cell3D prstMaterial="dkEdge">
                      <a:bevel h="50800" prst="divot"/>
                      <a:lightRig rig="flood" dir="t"/>
                    </a:cell3D>
                    <a:solidFill>
                      <a:schemeClr val="bg1"/>
                    </a:solidFill>
                  </a:tcPr>
                </a:tc>
              </a:tr>
              <a:tr h="490971">
                <a:tc>
                  <a:txBody>
                    <a:bodyPr/>
                    <a:lstStyle/>
                    <a:p>
                      <a:pPr marL="0" marR="0" lvl="0" indent="0" algn="r" defTabSz="914400" rtl="0" eaLnBrk="1" fontAlgn="b" latinLnBrk="0" hangingPunct="1">
                        <a:lnSpc>
                          <a:spcPts val="1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r>
                        <a:rPr kumimoji="0" lang="ru-RU" sz="11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rgbClr val="44546A">
                              <a:lumMod val="75000"/>
                            </a:srgbClr>
                          </a:solidFill>
                          <a:effectLst/>
                          <a:uLnTx/>
                          <a:uFillTx/>
                          <a:latin typeface="Garamond" panose="02020404030301010803" pitchFamily="18" charset="0"/>
                          <a:ea typeface="+mn-ea"/>
                          <a:cs typeface="+mn-cs"/>
                        </a:rPr>
                        <a:t>Ивановская область</a:t>
                      </a:r>
                    </a:p>
                    <a:p>
                      <a:pPr marL="0" marR="0" lvl="0" indent="0" algn="r" defTabSz="914400" rtl="0" eaLnBrk="1" fontAlgn="b" latinLnBrk="0" hangingPunct="1">
                        <a:lnSpc>
                          <a:spcPts val="1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r>
                        <a:rPr kumimoji="0" lang="ru-RU" sz="11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rgbClr val="44546A">
                              <a:lumMod val="75000"/>
                            </a:srgbClr>
                          </a:solidFill>
                          <a:effectLst/>
                          <a:uLnTx/>
                          <a:uFillTx/>
                          <a:latin typeface="Garamond" panose="02020404030301010803" pitchFamily="18" charset="0"/>
                          <a:ea typeface="+mn-ea"/>
                          <a:cs typeface="+mn-cs"/>
                        </a:rPr>
                        <a:t>(97.32)</a:t>
                      </a:r>
                      <a:endParaRPr lang="ru-RU" dirty="0"/>
                    </a:p>
                  </a:txBody>
                  <a:tcPr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cell3D prstMaterial="dkEdge">
                      <a:bevel h="50800" prst="divot"/>
                      <a:lightRig rig="flood" dir="t"/>
                    </a:cell3D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r" defTabSz="914400" rtl="0" eaLnBrk="1" fontAlgn="b" latinLnBrk="0" hangingPunct="1">
                        <a:lnSpc>
                          <a:spcPts val="1000"/>
                        </a:lnSpc>
                        <a:buFont typeface="+mj-lt"/>
                        <a:buNone/>
                      </a:pPr>
                      <a:r>
                        <a:rPr lang="ru-RU" sz="1100" b="1" i="0" u="none" strike="noStrike" kern="1200" dirty="0" smtClean="0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Garamond" panose="02020404030301010803" pitchFamily="18" charset="0"/>
                          <a:ea typeface="+mn-ea"/>
                          <a:cs typeface="+mn-cs"/>
                        </a:rPr>
                        <a:t>Республика</a:t>
                      </a:r>
                      <a:r>
                        <a:rPr lang="ru-RU" sz="1100" b="1" i="0" u="none" strike="noStrike" kern="1200" baseline="0" dirty="0" smtClean="0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Garamond" panose="02020404030301010803" pitchFamily="18" charset="0"/>
                          <a:ea typeface="+mn-ea"/>
                          <a:cs typeface="+mn-cs"/>
                        </a:rPr>
                        <a:t> Удмуртия</a:t>
                      </a:r>
                    </a:p>
                    <a:p>
                      <a:pPr marL="0" indent="0" algn="r" defTabSz="914400" rtl="0" eaLnBrk="1" fontAlgn="b" latinLnBrk="0" hangingPunct="1">
                        <a:lnSpc>
                          <a:spcPts val="1000"/>
                        </a:lnSpc>
                        <a:buFont typeface="+mj-lt"/>
                        <a:buNone/>
                      </a:pPr>
                      <a:r>
                        <a:rPr lang="ru-RU" sz="1100" b="1" i="0" u="none" strike="noStrike" kern="1200" baseline="0" dirty="0" smtClean="0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Garamond" panose="02020404030301010803" pitchFamily="18" charset="0"/>
                          <a:ea typeface="+mn-ea"/>
                          <a:cs typeface="+mn-cs"/>
                        </a:rPr>
                        <a:t>(96.66)</a:t>
                      </a:r>
                      <a:endParaRPr lang="ru-RU" sz="1100" b="1" i="0" u="none" strike="noStrike" kern="1200" dirty="0" smtClean="0">
                        <a:solidFill>
                          <a:schemeClr val="tx2">
                            <a:lumMod val="75000"/>
                          </a:schemeClr>
                        </a:solidFill>
                        <a:effectLst/>
                        <a:latin typeface="Garamond" panose="02020404030301010803" pitchFamily="18" charset="0"/>
                        <a:ea typeface="+mn-ea"/>
                        <a:cs typeface="+mn-cs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cell3D prstMaterial="dkEdge">
                      <a:bevel h="50800" prst="divot"/>
                      <a:lightRig rig="flood" dir="t"/>
                    </a:cell3D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r" defTabSz="914400" rtl="0" eaLnBrk="1" fontAlgn="b" latinLnBrk="0" hangingPunct="1">
                        <a:lnSpc>
                          <a:spcPts val="1000"/>
                        </a:lnSpc>
                        <a:buFont typeface="+mj-lt"/>
                        <a:buNone/>
                      </a:pPr>
                      <a:r>
                        <a:rPr lang="ru-RU" sz="1100" b="1" i="0" u="none" strike="noStrike" kern="1200" dirty="0" smtClean="0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Garamond" panose="02020404030301010803" pitchFamily="18" charset="0"/>
                          <a:ea typeface="+mn-ea"/>
                          <a:cs typeface="+mn-cs"/>
                        </a:rPr>
                        <a:t>Республика Карелия</a:t>
                      </a:r>
                    </a:p>
                    <a:p>
                      <a:pPr marL="0" indent="0" algn="r" defTabSz="914400" rtl="0" eaLnBrk="1" fontAlgn="b" latinLnBrk="0" hangingPunct="1">
                        <a:lnSpc>
                          <a:spcPts val="1000"/>
                        </a:lnSpc>
                        <a:buFont typeface="+mj-lt"/>
                        <a:buNone/>
                      </a:pPr>
                      <a:r>
                        <a:rPr lang="ru-RU" sz="1100" b="1" i="0" u="none" strike="noStrike" kern="1200" dirty="0" smtClean="0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Garamond" panose="02020404030301010803" pitchFamily="18" charset="0"/>
                          <a:ea typeface="+mn-ea"/>
                          <a:cs typeface="+mn-cs"/>
                        </a:rPr>
                        <a:t>(96.00)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cell3D prstMaterial="dkEdge">
                      <a:bevel h="50800" prst="divot"/>
                      <a:lightRig rig="flood" dir="t"/>
                    </a:cell3D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r" defTabSz="914400" rtl="0" eaLnBrk="1" fontAlgn="b" latinLnBrk="0" hangingPunct="1">
                        <a:lnSpc>
                          <a:spcPts val="1000"/>
                        </a:lnSpc>
                        <a:buFont typeface="+mj-lt"/>
                        <a:buNone/>
                      </a:pPr>
                      <a:r>
                        <a:rPr lang="ru-RU" sz="1100" b="1" i="0" u="none" strike="noStrike" kern="1200" dirty="0" smtClean="0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Garamond" panose="02020404030301010803" pitchFamily="18" charset="0"/>
                          <a:ea typeface="+mn-ea"/>
                          <a:cs typeface="+mn-cs"/>
                        </a:rPr>
                        <a:t>Нижегородская область</a:t>
                      </a:r>
                    </a:p>
                    <a:p>
                      <a:pPr marL="0" indent="0" algn="r" defTabSz="914400" rtl="0" eaLnBrk="1" fontAlgn="b" latinLnBrk="0" hangingPunct="1">
                        <a:lnSpc>
                          <a:spcPts val="1000"/>
                        </a:lnSpc>
                        <a:buFont typeface="+mj-lt"/>
                        <a:buNone/>
                      </a:pPr>
                      <a:r>
                        <a:rPr lang="ru-RU" sz="1100" b="1" i="0" u="none" strike="noStrike" kern="1200" dirty="0" smtClean="0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Garamond" panose="02020404030301010803" pitchFamily="18" charset="0"/>
                          <a:ea typeface="+mn-ea"/>
                          <a:cs typeface="+mn-cs"/>
                        </a:rPr>
                        <a:t>(94.88)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cell3D prstMaterial="dkEdge">
                      <a:bevel h="50800" prst="divot"/>
                      <a:lightRig rig="flood" dir="t"/>
                    </a:cell3D>
                    <a:solidFill>
                      <a:srgbClr val="C2E49C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r" defTabSz="914400" rtl="0" eaLnBrk="1" fontAlgn="b" latinLnBrk="0" hangingPunct="1">
                        <a:lnSpc>
                          <a:spcPts val="1000"/>
                        </a:lnSpc>
                        <a:buFont typeface="+mj-lt"/>
                        <a:buNone/>
                      </a:pPr>
                      <a:r>
                        <a:rPr lang="ru-RU" sz="1100" b="1" i="0" u="none" strike="noStrike" kern="1200" dirty="0" smtClean="0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Garamond" panose="02020404030301010803" pitchFamily="18" charset="0"/>
                          <a:ea typeface="+mn-ea"/>
                          <a:cs typeface="+mn-cs"/>
                        </a:rPr>
                        <a:t>Республика Крым</a:t>
                      </a:r>
                    </a:p>
                    <a:p>
                      <a:pPr marL="0" indent="0" algn="r" defTabSz="914400" rtl="0" eaLnBrk="1" fontAlgn="b" latinLnBrk="0" hangingPunct="1">
                        <a:lnSpc>
                          <a:spcPts val="1000"/>
                        </a:lnSpc>
                        <a:buFont typeface="+mj-lt"/>
                        <a:buNone/>
                      </a:pPr>
                      <a:r>
                        <a:rPr lang="ru-RU" sz="1100" b="1" i="0" u="none" strike="noStrike" kern="1200" dirty="0" smtClean="0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Garamond" panose="02020404030301010803" pitchFamily="18" charset="0"/>
                          <a:ea typeface="+mn-ea"/>
                          <a:cs typeface="+mn-cs"/>
                        </a:rPr>
                        <a:t>(94.11)</a:t>
                      </a:r>
                      <a:endParaRPr lang="ru-RU" sz="1100" b="1" i="0" u="none" strike="noStrike" kern="1200" dirty="0">
                        <a:solidFill>
                          <a:schemeClr val="tx2">
                            <a:lumMod val="75000"/>
                          </a:schemeClr>
                        </a:solidFill>
                        <a:effectLst/>
                        <a:latin typeface="Garamond" panose="02020404030301010803" pitchFamily="18" charset="0"/>
                        <a:ea typeface="+mn-ea"/>
                        <a:cs typeface="+mn-cs"/>
                      </a:endParaRPr>
                    </a:p>
                  </a:txBody>
                  <a:tcPr marL="90000" marR="90000" marT="46800" marB="4680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cell3D prstMaterial="dkEdge">
                      <a:bevel h="50800" prst="divot"/>
                      <a:lightRig rig="flood" dir="t"/>
                    </a:cell3D>
                    <a:solidFill>
                      <a:srgbClr val="C2E49C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r" defTabSz="914400" rtl="0" eaLnBrk="1" fontAlgn="b" latinLnBrk="0" hangingPunct="1">
                        <a:lnSpc>
                          <a:spcPts val="1000"/>
                        </a:lnSpc>
                        <a:buFont typeface="+mj-lt"/>
                        <a:buNone/>
                      </a:pPr>
                      <a:r>
                        <a:rPr lang="ru-RU" sz="1100" b="1" i="0" u="none" strike="noStrike" kern="1200" dirty="0" smtClean="0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Garamond" panose="02020404030301010803" pitchFamily="18" charset="0"/>
                          <a:ea typeface="+mn-ea"/>
                          <a:cs typeface="+mn-cs"/>
                        </a:rPr>
                        <a:t>Астраханская область</a:t>
                      </a:r>
                    </a:p>
                    <a:p>
                      <a:pPr marL="0" indent="0" algn="r" defTabSz="914400" rtl="0" eaLnBrk="1" fontAlgn="b" latinLnBrk="0" hangingPunct="1">
                        <a:lnSpc>
                          <a:spcPts val="1000"/>
                        </a:lnSpc>
                        <a:buFont typeface="+mj-lt"/>
                        <a:buNone/>
                      </a:pPr>
                      <a:r>
                        <a:rPr lang="ru-RU" sz="1100" b="1" i="0" u="none" strike="noStrike" kern="1200" dirty="0" smtClean="0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Garamond" panose="02020404030301010803" pitchFamily="18" charset="0"/>
                          <a:ea typeface="+mn-ea"/>
                          <a:cs typeface="+mn-cs"/>
                        </a:rPr>
                        <a:t>(93.19)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cell3D prstMaterial="dkEdge">
                      <a:bevel h="50800" prst="divot"/>
                      <a:lightRig rig="flood" dir="t"/>
                    </a:cell3D>
                    <a:solidFill>
                      <a:srgbClr val="C2E49C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r" defTabSz="914400" rtl="0" eaLnBrk="1" fontAlgn="b" latinLnBrk="0" hangingPunct="1">
                        <a:lnSpc>
                          <a:spcPts val="1000"/>
                        </a:lnSpc>
                        <a:buFont typeface="+mj-lt"/>
                        <a:buNone/>
                      </a:pPr>
                      <a:r>
                        <a:rPr lang="ru-RU" sz="1100" b="1" i="0" u="none" strike="noStrike" kern="1200" dirty="0" smtClean="0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Garamond" panose="02020404030301010803" pitchFamily="18" charset="0"/>
                          <a:ea typeface="+mn-ea"/>
                          <a:cs typeface="+mn-cs"/>
                        </a:rPr>
                        <a:t>Челябинская</a:t>
                      </a:r>
                    </a:p>
                    <a:p>
                      <a:pPr marL="0" indent="0" algn="r" defTabSz="914400" rtl="0" eaLnBrk="1" fontAlgn="b" latinLnBrk="0" hangingPunct="1">
                        <a:lnSpc>
                          <a:spcPts val="1000"/>
                        </a:lnSpc>
                        <a:buFont typeface="+mj-lt"/>
                        <a:buNone/>
                      </a:pPr>
                      <a:r>
                        <a:rPr lang="ru-RU" sz="1100" b="1" i="0" u="none" strike="noStrike" kern="1200" dirty="0" smtClean="0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Garamond" panose="02020404030301010803" pitchFamily="18" charset="0"/>
                          <a:ea typeface="+mn-ea"/>
                          <a:cs typeface="+mn-cs"/>
                        </a:rPr>
                        <a:t>область</a:t>
                      </a:r>
                    </a:p>
                    <a:p>
                      <a:pPr marL="0" indent="0" algn="r" defTabSz="914400" rtl="0" eaLnBrk="1" fontAlgn="b" latinLnBrk="0" hangingPunct="1">
                        <a:lnSpc>
                          <a:spcPts val="1000"/>
                        </a:lnSpc>
                        <a:buFont typeface="+mj-lt"/>
                        <a:buNone/>
                      </a:pPr>
                      <a:r>
                        <a:rPr lang="ru-RU" sz="1100" b="1" i="0" u="none" strike="noStrike" kern="1200" dirty="0" smtClean="0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Garamond" panose="02020404030301010803" pitchFamily="18" charset="0"/>
                          <a:ea typeface="+mn-ea"/>
                          <a:cs typeface="+mn-cs"/>
                        </a:rPr>
                        <a:t>(91.07)</a:t>
                      </a:r>
                      <a:endParaRPr lang="ru-RU" sz="1100" b="1" i="0" u="none" strike="noStrike" kern="1200" dirty="0">
                        <a:solidFill>
                          <a:schemeClr val="tx2">
                            <a:lumMod val="75000"/>
                          </a:schemeClr>
                        </a:solidFill>
                        <a:effectLst/>
                        <a:latin typeface="Garamond" panose="02020404030301010803" pitchFamily="18" charset="0"/>
                        <a:ea typeface="+mn-ea"/>
                        <a:cs typeface="+mn-cs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cell3D prstMaterial="dkEdge">
                      <a:bevel h="50800" prst="divot"/>
                      <a:lightRig rig="flood" dir="t"/>
                    </a:cell3D>
                    <a:solidFill>
                      <a:srgbClr val="C2E49C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r" defTabSz="914400" rtl="0" eaLnBrk="1" fontAlgn="b" latinLnBrk="0" hangingPunct="1">
                        <a:lnSpc>
                          <a:spcPts val="1000"/>
                        </a:lnSpc>
                        <a:buFont typeface="+mj-lt"/>
                        <a:buNone/>
                      </a:pPr>
                      <a:endParaRPr lang="ru-RU" sz="1100" b="1" i="0" u="none" strike="noStrike" kern="1200" dirty="0">
                        <a:solidFill>
                          <a:schemeClr val="tx2">
                            <a:lumMod val="75000"/>
                          </a:schemeClr>
                        </a:solidFill>
                        <a:effectLst/>
                        <a:latin typeface="Garamond" panose="02020404030301010803" pitchFamily="18" charset="0"/>
                        <a:ea typeface="+mn-ea"/>
                        <a:cs typeface="+mn-cs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cell3D prstMaterial="dkEdge">
                      <a:bevel h="50800" prst="divot"/>
                      <a:lightRig rig="flood" dir="t"/>
                    </a:cell3D>
                    <a:solidFill>
                      <a:schemeClr val="bg1"/>
                    </a:solidFill>
                  </a:tcPr>
                </a:tc>
              </a:tr>
            </a:tbl>
          </a:graphicData>
        </a:graphic>
      </p:graphicFrame>
      <p:sp>
        <p:nvSpPr>
          <p:cNvPr id="14" name="Прямоугольник 6"/>
          <p:cNvSpPr>
            <a:spLocks noChangeArrowheads="1"/>
          </p:cNvSpPr>
          <p:nvPr/>
        </p:nvSpPr>
        <p:spPr bwMode="auto">
          <a:xfrm>
            <a:off x="3337781" y="0"/>
            <a:ext cx="9281258" cy="76944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lnSpc>
                <a:spcPct val="90000"/>
              </a:lnSpc>
              <a:spcBef>
                <a:spcPts val="1000"/>
              </a:spcBef>
              <a:buFont typeface="Arial" pitchFamily="34" charset="0"/>
              <a:buChar char="•"/>
              <a:defRPr sz="2800"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 eaLnBrk="0" hangingPunct="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2400"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 eaLnBrk="0" hangingPunct="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2000"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 eaLnBrk="0" hangingPunct="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2000"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 eaLnBrk="0" hangingPunct="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2000"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itchFamily="34" charset="0"/>
              <a:buChar char="•"/>
              <a:defRPr sz="2000"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itchFamily="34" charset="0"/>
              <a:buChar char="•"/>
              <a:defRPr sz="2000"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itchFamily="34" charset="0"/>
              <a:buChar char="•"/>
              <a:defRPr sz="2000"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itchFamily="34" charset="0"/>
              <a:buChar char="•"/>
              <a:defRPr sz="20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algn="ctr" eaLnBrk="1" hangingPunct="1">
              <a:lnSpc>
                <a:spcPct val="100000"/>
              </a:lnSpc>
              <a:spcBef>
                <a:spcPct val="0"/>
              </a:spcBef>
              <a:buNone/>
            </a:pPr>
            <a:r>
              <a:rPr lang="ru-RU" altLang="ru-RU" sz="2200" dirty="0" smtClean="0">
                <a:solidFill>
                  <a:srgbClr val="0070C0"/>
                </a:solidFill>
                <a:cs typeface="Times New Roman" pitchFamily="18" charset="0"/>
                <a:sym typeface="Arial" pitchFamily="34" charset="0"/>
              </a:rPr>
              <a:t>Статистика размещения Общей информации государственными (муниципальными) учреждениями на Официальном сайте ГМУ</a:t>
            </a:r>
            <a:endParaRPr lang="ru-RU" altLang="ru-RU" sz="2200" dirty="0">
              <a:solidFill>
                <a:srgbClr val="0070C0"/>
              </a:solidFill>
              <a:cs typeface="Times New Roman" pitchFamily="18" charset="0"/>
              <a:sym typeface="Arial" pitchFamily="34" charset="0"/>
            </a:endParaRPr>
          </a:p>
        </p:txBody>
      </p:sp>
      <p:pic>
        <p:nvPicPr>
          <p:cNvPr id="15" name="Picture 14" descr="C:\Users\ежик\Desktop\гербы\144px-Coat_of_Arms_of_Kursk_oblast.svg.pn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54463" y="1567596"/>
            <a:ext cx="400050" cy="4159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7" name="Picture 40" descr="C:\Users\ежик\Desktop\гербы\78px-Coat_of_Arms_of_Perm_oblast.pn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flipH="1">
            <a:off x="1265439" y="1050640"/>
            <a:ext cx="258762" cy="4349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8" name="Picture 47" descr="C:\Users\ежик\Desktop\гербы\119px-Coat_of_Arms_of_Magadan_oblast.svg.pn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78394" y="5020544"/>
            <a:ext cx="319088" cy="4016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9" name="Picture 91" descr="C:\Users\ежик\Desktop\гербы\121px-Coat_of_arms_of_Irkutsk_Oblast.svg.png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73376" y="2095021"/>
            <a:ext cx="293265" cy="36258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0" name="Picture 72" descr="C:\Users\ежик\Desktop\гербы\126px-Full_coat_of_arms_of_Primorsky_Krai.svg.png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28269" y="3026826"/>
            <a:ext cx="357188" cy="4238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1" name="Picture 87" descr="C:\Users\ежик\Desktop\гербы\129px-Coat_of_Arms_of_the_Komi_Republic.svg.png"/>
          <p:cNvPicPr>
            <a:picLocks noChangeAspect="1" noChangeArrowheads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59292" y="4072333"/>
            <a:ext cx="285345" cy="3331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3" name="Picture 26" descr="C:\Users\ежик\Desktop\гербы\150px-Coat_of_arms_of_Tuva.svg.png"/>
          <p:cNvPicPr>
            <a:picLocks noChangeAspect="1" noChangeArrowheads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38815" y="2572192"/>
            <a:ext cx="381456" cy="37861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5" name="Picture 27" descr="C:\Users\ежик\Desktop\гербы\87px-Coat_of_Arms_of_Saratov_oblast.svg.png"/>
          <p:cNvPicPr>
            <a:picLocks noChangeAspect="1" noChangeArrowheads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73376" y="3488458"/>
            <a:ext cx="250825" cy="4333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6" name="Picture 16" descr="C:\Users\ежик\Desktop\гербы\129px-Coat_of_arms_of_Orenburg_Oblast.svg.png"/>
          <p:cNvPicPr>
            <a:picLocks noChangeAspect="1" noChangeArrowheads="1"/>
          </p:cNvPicPr>
          <p:nvPr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68948" y="5054769"/>
            <a:ext cx="302120" cy="3483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7" name="Picture 48" descr="C:\Users\ежик\Desktop\гербы\150px-Coat_of_arms_of_Omsk_Oblast.svg.png"/>
          <p:cNvPicPr>
            <a:picLocks noChangeAspect="1" noChangeArrowheads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45383" y="5516211"/>
            <a:ext cx="384175" cy="368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8" name="Picture 8" descr="C:\Users\ежик\Desktop\гербы\150px-Coat_of_Arms_of_Ivanovo_Oblast.svg.png"/>
          <p:cNvPicPr>
            <a:picLocks noChangeAspect="1" noChangeArrowheads="1"/>
          </p:cNvPicPr>
          <p:nvPr/>
        </p:nvPicPr>
        <p:blipFill>
          <a:blip r:embed="rId1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28269" y="6036468"/>
            <a:ext cx="469900" cy="327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9" name="Picture 52" descr="C:\Users\ежик\Desktop\гербы\143px-Coat_of_Arms_of_Rostov_oblast.png"/>
          <p:cNvPicPr>
            <a:picLocks noChangeAspect="1" noChangeArrowheads="1"/>
          </p:cNvPicPr>
          <p:nvPr/>
        </p:nvPicPr>
        <p:blipFill>
          <a:blip r:embed="rId1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66397" y="4527840"/>
            <a:ext cx="343082" cy="36023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1" name="Picture 33" descr="C:\Users\ежик\Desktop\гербы\147px-Coat_of_arms_of_Udmurtia.svg.png"/>
          <p:cNvPicPr>
            <a:picLocks noChangeAspect="1" noChangeArrowheads="1"/>
          </p:cNvPicPr>
          <p:nvPr/>
        </p:nvPicPr>
        <p:blipFill>
          <a:blip r:embed="rId1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608702" y="6027365"/>
            <a:ext cx="338436" cy="34523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3" name="Picture 69" descr="C:\Users\ежик\Desktop\гербы\Coat_of_Arms_of_Lipetsk_oblast.png"/>
          <p:cNvPicPr>
            <a:picLocks noChangeAspect="1" noChangeArrowheads="1"/>
          </p:cNvPicPr>
          <p:nvPr/>
        </p:nvPicPr>
        <p:blipFill>
          <a:blip r:embed="rId1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45383" y="4501355"/>
            <a:ext cx="349250" cy="4349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5" name="Picture 1" descr="C:\Users\ежик\Desktop\гербы\144px-Coat_of_Arms_of_Altai_Krai.svg.png"/>
          <p:cNvPicPr>
            <a:picLocks noChangeAspect="1" noChangeArrowheads="1"/>
          </p:cNvPicPr>
          <p:nvPr/>
        </p:nvPicPr>
        <p:blipFill>
          <a:blip r:embed="rId1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86627" y="1596740"/>
            <a:ext cx="406400" cy="4222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6" name="Picture 44" descr="C:\Users\ежик\Desktop\гербы\147px-Coat_of_Arms_of_Chuvashia.svg.png"/>
          <p:cNvPicPr>
            <a:picLocks noChangeAspect="1" noChangeArrowheads="1"/>
          </p:cNvPicPr>
          <p:nvPr/>
        </p:nvPicPr>
        <p:blipFill>
          <a:blip r:embed="rId1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98535" y="1136001"/>
            <a:ext cx="329218" cy="33559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7" name="Picture 67" descr="C:\Users\ежик\Desktop\гербы\123px-Coat_of_arms_of_Krasnoyarsk_Krai.svg.png"/>
          <p:cNvPicPr>
            <a:picLocks noChangeAspect="1" noChangeArrowheads="1"/>
          </p:cNvPicPr>
          <p:nvPr/>
        </p:nvPicPr>
        <p:blipFill>
          <a:blip r:embed="rId1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07840" y="1121986"/>
            <a:ext cx="299619" cy="36362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8" name="Picture 62" descr="C:\Users\ежик\Desktop\гербы\150px-Coat_of_Arms_of_Yaroslavl_Oblast_(2011)_full.svg.png"/>
          <p:cNvPicPr>
            <a:picLocks noChangeAspect="1" noChangeArrowheads="1"/>
          </p:cNvPicPr>
          <p:nvPr/>
        </p:nvPicPr>
        <p:blipFill>
          <a:blip r:embed="rId1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45495" y="2541632"/>
            <a:ext cx="441325" cy="4397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9" name="Picture 13" descr="C:\Users\ежик\Desktop\гербы\144px-Coat_of_arms_of_Kurgan_Oblast.svg.png"/>
          <p:cNvPicPr>
            <a:picLocks noChangeAspect="1" noChangeArrowheads="1"/>
          </p:cNvPicPr>
          <p:nvPr/>
        </p:nvPicPr>
        <p:blipFill>
          <a:blip r:embed="rId2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86627" y="2075177"/>
            <a:ext cx="333375" cy="3444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0" name="Picture 65" descr="C:\Users\ежик\Desktop\гербы\Coat_of_Arms_of_Saint_Petersburg_(2003).svg.png"/>
          <p:cNvPicPr>
            <a:picLocks noChangeAspect="1" noChangeArrowheads="1"/>
          </p:cNvPicPr>
          <p:nvPr/>
        </p:nvPicPr>
        <p:blipFill>
          <a:blip r:embed="rId2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42297" y="2082286"/>
            <a:ext cx="307228" cy="33027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1" name="Picture 41" descr="C:\Users\ежик\Desktop\гербы\Coat_of_Arms_of_Bashkortostan.svg.png"/>
          <p:cNvPicPr>
            <a:picLocks noChangeAspect="1" noChangeArrowheads="1"/>
          </p:cNvPicPr>
          <p:nvPr/>
        </p:nvPicPr>
        <p:blipFill>
          <a:blip r:embed="rId2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47646" y="3107347"/>
            <a:ext cx="199905" cy="30040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3" name="Picture 55" descr="C:\Users\ежик\Desktop\гербы\150px-Coat_of_arms_of_Vladimiri_Oblast.svg.png"/>
          <p:cNvPicPr>
            <a:picLocks noChangeAspect="1" noChangeArrowheads="1"/>
          </p:cNvPicPr>
          <p:nvPr/>
        </p:nvPicPr>
        <p:blipFill>
          <a:blip r:embed="rId2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13078" y="5499150"/>
            <a:ext cx="432595" cy="43259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6" name="Picture 49" descr="C:\Users\ежик\Desktop\гербы\150px-Coat_of_Arms_of_Altai_Republic.svg.png"/>
          <p:cNvPicPr>
            <a:picLocks noChangeAspect="1" noChangeArrowheads="1"/>
          </p:cNvPicPr>
          <p:nvPr/>
        </p:nvPicPr>
        <p:blipFill>
          <a:blip r:embed="rId2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35530" y="2644210"/>
            <a:ext cx="425450" cy="30704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8" name="Picture 7" descr="C:\Users\ежик\Desktop\гербы\133px-Coat_of_arms_of_the_Jewish_Autonomous_Oblast.svg.png"/>
          <p:cNvPicPr>
            <a:picLocks noChangeAspect="1" noChangeArrowheads="1"/>
          </p:cNvPicPr>
          <p:nvPr/>
        </p:nvPicPr>
        <p:blipFill>
          <a:blip r:embed="rId2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32094" y="4129648"/>
            <a:ext cx="368300" cy="33269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9" name="Picture 73" descr="C:\Users\ежик\Desktop\гербы\136px-Coat_of_Arms_of_Mordovia.svg.png"/>
          <p:cNvPicPr>
            <a:picLocks noChangeAspect="1" noChangeArrowheads="1"/>
          </p:cNvPicPr>
          <p:nvPr/>
        </p:nvPicPr>
        <p:blipFill>
          <a:blip r:embed="rId2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292046" y="2082286"/>
            <a:ext cx="302303" cy="33315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2" name="Picture 90" descr="C:\Users\ежик\Desktop\гербы\126px-Coat_of_arms_of_Zabaykalsky_Krai.svg.png"/>
          <p:cNvPicPr>
            <a:picLocks noChangeAspect="1" noChangeArrowheads="1"/>
          </p:cNvPicPr>
          <p:nvPr/>
        </p:nvPicPr>
        <p:blipFill>
          <a:blip r:embed="rId2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273675" y="3647408"/>
            <a:ext cx="273756" cy="3249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3" name="Picture 29" descr="C:\Users\ежик\Desktop\гербы\150px-Coat_of_arms_of_Voronezh_Oblast.svg.png"/>
          <p:cNvPicPr>
            <a:picLocks noChangeAspect="1" noChangeArrowheads="1"/>
          </p:cNvPicPr>
          <p:nvPr/>
        </p:nvPicPr>
        <p:blipFill>
          <a:blip r:embed="rId2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22569" y="5542596"/>
            <a:ext cx="404813" cy="3889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4" name="Picture 98" descr="C:\Users\ежик\Desktop\гербы\127px-Coat_of_arms_of_Novgorod_Oblast.svg.png"/>
          <p:cNvPicPr>
            <a:picLocks noChangeAspect="1" noChangeArrowheads="1"/>
          </p:cNvPicPr>
          <p:nvPr/>
        </p:nvPicPr>
        <p:blipFill>
          <a:blip r:embed="rId2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246128" y="2574610"/>
            <a:ext cx="330200" cy="3937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5" name="Picture 12" descr="C:\Users\ежик\Desktop\гербы\121px-Coat_of_Arms_of_Krasnodar_Kray.svg.png"/>
          <p:cNvPicPr>
            <a:picLocks noChangeAspect="1" noChangeArrowheads="1"/>
          </p:cNvPicPr>
          <p:nvPr/>
        </p:nvPicPr>
        <p:blipFill>
          <a:blip r:embed="rId3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06204" y="3548482"/>
            <a:ext cx="341313" cy="4238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6" name="Picture 39" descr="C:\Users\ежик\Desktop\гербы\150px-Coat_of_Arms_of_Sverdlovsk_oblast.svg.png"/>
          <p:cNvPicPr>
            <a:picLocks noChangeAspect="1" noChangeArrowheads="1"/>
          </p:cNvPicPr>
          <p:nvPr/>
        </p:nvPicPr>
        <p:blipFill>
          <a:blip r:embed="rId3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262797" y="4586273"/>
            <a:ext cx="441795" cy="31498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7" name="Picture 94" descr="C:\Users\ежик\Desktop\гербы\109px-Coat_of_Arms_of_Republic_of_Karelia.svg.png"/>
          <p:cNvPicPr>
            <a:picLocks noChangeAspect="1" noChangeArrowheads="1"/>
          </p:cNvPicPr>
          <p:nvPr/>
        </p:nvPicPr>
        <p:blipFill>
          <a:blip r:embed="rId3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79510" y="5953650"/>
            <a:ext cx="278529" cy="3826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8" name="Picture 75" descr="C:\Users\ежик\Desktop\гербы\65657_html_4a2686d3.png"/>
          <p:cNvPicPr>
            <a:picLocks noChangeAspect="1" noChangeArrowheads="1"/>
          </p:cNvPicPr>
          <p:nvPr/>
        </p:nvPicPr>
        <p:blipFill>
          <a:blip r:embed="rId3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260074" y="3038430"/>
            <a:ext cx="420688" cy="4508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9" name="Picture 11" descr="C:\Users\ежик\Desktop\гербы\116px-Coat_of_arms_of_Kirov_Region.svg.png"/>
          <p:cNvPicPr>
            <a:picLocks noChangeAspect="1" noChangeArrowheads="1"/>
          </p:cNvPicPr>
          <p:nvPr/>
        </p:nvPicPr>
        <p:blipFill>
          <a:blip r:embed="rId3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50431" y="5028245"/>
            <a:ext cx="304800" cy="3921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0" name="Picture 76" descr="C:\Users\ежик\Desktop\гербы\128px-Coat_of_arms_of_Stavropol_Krai.svg.png"/>
          <p:cNvPicPr>
            <a:picLocks noChangeAspect="1" noChangeArrowheads="1"/>
          </p:cNvPicPr>
          <p:nvPr/>
        </p:nvPicPr>
        <p:blipFill>
          <a:blip r:embed="rId3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256340" y="5612245"/>
            <a:ext cx="285750" cy="334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1" name="Picture 51" descr="C:\Users\ежик\Desktop\гербы\94px-Coat_of_Arms_of_Mari_El.svg.png"/>
          <p:cNvPicPr>
            <a:picLocks noChangeAspect="1" noChangeArrowheads="1"/>
          </p:cNvPicPr>
          <p:nvPr/>
        </p:nvPicPr>
        <p:blipFill>
          <a:blip r:embed="rId3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01909" y="1050640"/>
            <a:ext cx="282575" cy="4476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2" name="Picture 84" descr="C:\Users\ежик\Desktop\гербы\146px-Coat_of_arms_of_Nizhny_Novgorod_Region.svg.png"/>
          <p:cNvPicPr>
            <a:picLocks noChangeAspect="1" noChangeArrowheads="1"/>
          </p:cNvPicPr>
          <p:nvPr/>
        </p:nvPicPr>
        <p:blipFill>
          <a:blip r:embed="rId3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237947" y="6062129"/>
            <a:ext cx="309484" cy="31539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3" name="Picture 71" descr="C:\Users\ежик\Desktop\гербы\Coat_of_arms_of_Oryol_Oblast_(large).svg.png"/>
          <p:cNvPicPr>
            <a:picLocks noChangeAspect="1" noChangeArrowheads="1"/>
          </p:cNvPicPr>
          <p:nvPr/>
        </p:nvPicPr>
        <p:blipFill>
          <a:blip r:embed="rId3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628327" y="3540821"/>
            <a:ext cx="286462" cy="38756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4" name="Picture 63" descr="C:\Users\ежик\Desktop\гербы\Coat_of_Arms_of_Volgograd_oblast.svg.png"/>
          <p:cNvPicPr>
            <a:picLocks noChangeAspect="1" noChangeArrowheads="1"/>
          </p:cNvPicPr>
          <p:nvPr/>
        </p:nvPicPr>
        <p:blipFill>
          <a:blip r:embed="rId3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573836" y="3078955"/>
            <a:ext cx="415925" cy="4286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5" name="Picture 95" descr="C:\Users\ежик\Desktop\гербы\114px-Coat_of_arms_of_Moscow_Oblast_(large).svg.png"/>
          <p:cNvPicPr>
            <a:picLocks noChangeAspect="1" noChangeArrowheads="1"/>
          </p:cNvPicPr>
          <p:nvPr/>
        </p:nvPicPr>
        <p:blipFill>
          <a:blip r:embed="rId4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614318" y="2519362"/>
            <a:ext cx="334963" cy="4397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8" name="Picture 80" descr="C:\Users\ежик\Desktop\гербы\Герб_Ульяновской_области_(2013).svg.png"/>
          <p:cNvPicPr>
            <a:picLocks noChangeAspect="1" noChangeArrowheads="1"/>
          </p:cNvPicPr>
          <p:nvPr/>
        </p:nvPicPr>
        <p:blipFill>
          <a:blip r:embed="rId4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590584" y="2043112"/>
            <a:ext cx="457200" cy="431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70" name="Picture 86" descr="C:\Users\ежик\Desktop\гербы\150px-Coat_of_arms_of_Chechnya.svg.png"/>
          <p:cNvPicPr>
            <a:picLocks noChangeAspect="1" noChangeArrowheads="1"/>
          </p:cNvPicPr>
          <p:nvPr/>
        </p:nvPicPr>
        <p:blipFill>
          <a:blip r:embed="rId4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596062" y="4042717"/>
            <a:ext cx="375015" cy="37641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71" name="Picture 45" descr="C:\Users\ежик\Desktop\гербы\150px-Coat_of_arms_of_Kostroma_Oblast.svg.png"/>
          <p:cNvPicPr>
            <a:picLocks noChangeAspect="1" noChangeArrowheads="1"/>
          </p:cNvPicPr>
          <p:nvPr/>
        </p:nvPicPr>
        <p:blipFill>
          <a:blip r:embed="rId4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924252" y="1546335"/>
            <a:ext cx="543608" cy="46967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72" name="Picture 92" descr="C:\Users\ежик\Desktop\гербы\Emblem_of_Crimea.svg.png"/>
          <p:cNvPicPr>
            <a:picLocks noChangeAspect="1" noChangeArrowheads="1"/>
          </p:cNvPicPr>
          <p:nvPr/>
        </p:nvPicPr>
        <p:blipFill>
          <a:blip r:embed="rId4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570295" y="6062129"/>
            <a:ext cx="327025" cy="3714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76" name="Picture 82" descr="C:\Users\ежик\Desktop\гербы\150px-Coat_of_Arms_of_Arkhangelsk_oblast.svg.png"/>
          <p:cNvPicPr>
            <a:picLocks noChangeAspect="1" noChangeArrowheads="1"/>
          </p:cNvPicPr>
          <p:nvPr/>
        </p:nvPicPr>
        <p:blipFill>
          <a:blip r:embed="rId4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309456" y="2087276"/>
            <a:ext cx="321807" cy="32294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78" name="Picture 61" descr="C:\Users\ежик\Desktop\гербы\113px-Gerb_of_Penza_region.png"/>
          <p:cNvPicPr>
            <a:picLocks noChangeAspect="1" noChangeArrowheads="1"/>
          </p:cNvPicPr>
          <p:nvPr/>
        </p:nvPicPr>
        <p:blipFill>
          <a:blip r:embed="rId4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592759" y="4961550"/>
            <a:ext cx="378318" cy="49692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79" name="Picture 21" descr="C:\Users\ежик\Desktop\гербы\252px-Coat_of_Arms_of_Yamal_Nenetsia.svg.png"/>
          <p:cNvPicPr>
            <a:picLocks noChangeAspect="1" noChangeArrowheads="1"/>
          </p:cNvPicPr>
          <p:nvPr/>
        </p:nvPicPr>
        <p:blipFill>
          <a:blip r:embed="rId4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631145" y="5555164"/>
            <a:ext cx="283644" cy="38564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80" name="Picture 28" descr="C:\Users\ежик\Desktop\гербы\137px-Sakhalin_Oblast_Coat_of_Arms.svg.png"/>
          <p:cNvPicPr>
            <a:picLocks noChangeAspect="1" noChangeArrowheads="1"/>
          </p:cNvPicPr>
          <p:nvPr/>
        </p:nvPicPr>
        <p:blipFill>
          <a:blip r:embed="rId4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954391" y="4057132"/>
            <a:ext cx="333375" cy="3635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81" name="Picture 85" descr="C:\Users\ежик\Desktop\гербы\150px-Coat_of_arms_of_Khakassia.svg.png"/>
          <p:cNvPicPr>
            <a:picLocks noChangeAspect="1" noChangeArrowheads="1"/>
          </p:cNvPicPr>
          <p:nvPr/>
        </p:nvPicPr>
        <p:blipFill>
          <a:blip r:embed="rId4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971449" y="2548730"/>
            <a:ext cx="381000" cy="381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83" name="Picture 34" descr="C:\Users\ежик\Desktop\гербы\Coat_of_Arms_of_Tula_oblast.png"/>
          <p:cNvPicPr>
            <a:picLocks noChangeAspect="1" noChangeArrowheads="1"/>
          </p:cNvPicPr>
          <p:nvPr/>
        </p:nvPicPr>
        <p:blipFill>
          <a:blip r:embed="rId5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962352" y="4971094"/>
            <a:ext cx="314325" cy="4492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84" name="Picture 19" descr="C:\Users\ежик\Desktop\гербы\Coat_of_Arms_of_Yugra.svg.png"/>
          <p:cNvPicPr>
            <a:picLocks noChangeAspect="1" noChangeArrowheads="1"/>
          </p:cNvPicPr>
          <p:nvPr/>
        </p:nvPicPr>
        <p:blipFill>
          <a:blip r:embed="rId5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609660" y="4550040"/>
            <a:ext cx="325083" cy="35930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85" name="Picture 81" descr="C:\Users\ежик\Desktop\гербы\150px-Coat_of_arms_of_Amur_Oblast.svg.png"/>
          <p:cNvPicPr>
            <a:picLocks noChangeAspect="1" noChangeArrowheads="1"/>
          </p:cNvPicPr>
          <p:nvPr/>
        </p:nvPicPr>
        <p:blipFill>
          <a:blip r:embed="rId5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917084" y="5485283"/>
            <a:ext cx="407987" cy="4079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88" name="Picture 59" descr="C:\Users\ежик\Desktop\гербы\119px-Coat_of_Arms_of_Chukotka.png"/>
          <p:cNvPicPr>
            <a:picLocks noChangeAspect="1" noChangeArrowheads="1"/>
          </p:cNvPicPr>
          <p:nvPr/>
        </p:nvPicPr>
        <p:blipFill>
          <a:blip r:embed="rId5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298371" y="3635163"/>
            <a:ext cx="263525" cy="3317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89" name="Picture 5" descr="C:\Users\ежик\Desktop\гербы\Новая папка\117px-Coat_of_Arms_Belgorod_Oblast.svg.png"/>
          <p:cNvPicPr>
            <a:picLocks noChangeAspect="1" noChangeArrowheads="1"/>
          </p:cNvPicPr>
          <p:nvPr/>
        </p:nvPicPr>
        <p:blipFill>
          <a:blip r:embed="rId5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304693" y="2563497"/>
            <a:ext cx="323850" cy="4159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90" name="Picture 2" descr="C:\Users\ежик\Desktop\гербы\73px-Герб_Астраханской_области.svg.png"/>
          <p:cNvPicPr>
            <a:picLocks noChangeAspect="1" noChangeArrowheads="1"/>
          </p:cNvPicPr>
          <p:nvPr/>
        </p:nvPicPr>
        <p:blipFill>
          <a:blip r:embed="rId5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012333" y="5976142"/>
            <a:ext cx="217488" cy="4476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92" name="Picture 9" descr="C:\Users\ежик\Desktop\гербы\120px-Coat_of_Arms_of_Kamchatka_Krai.svg.png"/>
          <p:cNvPicPr>
            <a:picLocks noChangeAspect="1" noChangeArrowheads="1"/>
          </p:cNvPicPr>
          <p:nvPr/>
        </p:nvPicPr>
        <p:blipFill>
          <a:blip r:embed="rId5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653355" y="1658652"/>
            <a:ext cx="238279" cy="2984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93" name="Picture 18" descr="C:\Users\ежик\Desktop\гербы\122px-Coat_of_Arms_of_Buryatiya.svg.png"/>
          <p:cNvPicPr>
            <a:picLocks noChangeAspect="1" noChangeArrowheads="1"/>
          </p:cNvPicPr>
          <p:nvPr/>
        </p:nvPicPr>
        <p:blipFill>
          <a:blip r:embed="rId5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309456" y="4507973"/>
            <a:ext cx="357188" cy="4381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94" name="Picture 93" descr="C:\Users\ежик\Desktop\гербы\150px-Wapen_Ossetien.svg.png"/>
          <p:cNvPicPr>
            <a:picLocks noChangeAspect="1" noChangeArrowheads="1"/>
          </p:cNvPicPr>
          <p:nvPr/>
        </p:nvPicPr>
        <p:blipFill>
          <a:blip r:embed="rId5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672514" y="2644210"/>
            <a:ext cx="274282" cy="27428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95" name="Picture 32" descr="C:\Users\ежик\Desktop\гербы\27.png"/>
          <p:cNvPicPr>
            <a:picLocks noChangeAspect="1" noChangeArrowheads="1"/>
          </p:cNvPicPr>
          <p:nvPr/>
        </p:nvPicPr>
        <p:blipFill>
          <a:blip r:embed="rId5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313747" y="5495094"/>
            <a:ext cx="358775" cy="4270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96" name="Picture 6" descr="C:\Users\ежик\Desktop\гербы\126px-Coat_of_Arms_of_Moscow.svg.png"/>
          <p:cNvPicPr>
            <a:picLocks noChangeAspect="1" noChangeArrowheads="1"/>
          </p:cNvPicPr>
          <p:nvPr/>
        </p:nvPicPr>
        <p:blipFill>
          <a:blip r:embed="rId6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652284" y="3548482"/>
            <a:ext cx="300037" cy="3540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97" name="Picture 83" descr="C:\Users\ежик\Desktop\гербы\123px-Coat_of_Arms_of_Kabardino-Balkaria.svg.png"/>
          <p:cNvPicPr>
            <a:picLocks noChangeAspect="1" noChangeArrowheads="1"/>
          </p:cNvPicPr>
          <p:nvPr/>
        </p:nvPicPr>
        <p:blipFill>
          <a:blip r:embed="rId6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616125" y="2099595"/>
            <a:ext cx="312738" cy="2202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98" name="Picture 99" descr="C:\Users\ежик\Desktop\гербы\144px-Coat_of_Arms_of_Karachay-Cherkessia.svg.png"/>
          <p:cNvPicPr>
            <a:picLocks noChangeAspect="1" noChangeArrowheads="1"/>
          </p:cNvPicPr>
          <p:nvPr/>
        </p:nvPicPr>
        <p:blipFill>
          <a:blip r:embed="rId6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597075" y="3016012"/>
            <a:ext cx="377209" cy="30327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99" name="Picture 2"/>
          <p:cNvPicPr>
            <a:picLocks noChangeAspect="1" noChangeArrowheads="1"/>
          </p:cNvPicPr>
          <p:nvPr/>
        </p:nvPicPr>
        <p:blipFill>
          <a:blip r:embed="rId6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627976" y="5078748"/>
            <a:ext cx="373399" cy="3319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0" name="Picture 96" descr="C:\Users\ежик\Desktop\гербы\144px-Coat_of_Arms_of_Dagestan.svg.png"/>
          <p:cNvPicPr>
            <a:picLocks noChangeAspect="1" noChangeArrowheads="1"/>
          </p:cNvPicPr>
          <p:nvPr/>
        </p:nvPicPr>
        <p:blipFill>
          <a:blip r:embed="rId6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677525" y="4557895"/>
            <a:ext cx="323850" cy="33830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1" name="Picture 79" descr="C:\Users\ежик\Desktop\гербы\Coat_of_Arms_of_Tyumen_oblast_large_(2009).png"/>
          <p:cNvPicPr>
            <a:picLocks noChangeAspect="1" noChangeArrowheads="1"/>
          </p:cNvPicPr>
          <p:nvPr/>
        </p:nvPicPr>
        <p:blipFill>
          <a:blip r:embed="rId6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616125" y="4042717"/>
            <a:ext cx="437143" cy="33074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3" name="Picture 22" descr="C:\Users\ежик\Desktop\гербы\130px-Coat_of_Arms_of_Kalmykia.svg.png"/>
          <p:cNvPicPr>
            <a:picLocks noChangeAspect="1" noChangeArrowheads="1"/>
          </p:cNvPicPr>
          <p:nvPr/>
        </p:nvPicPr>
        <p:blipFill>
          <a:blip r:embed="rId6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98534" y="3054413"/>
            <a:ext cx="327863" cy="37830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4" name="Picture 24" descr="C:\Users\ежик\Desktop\гербы\150px-Coat_of_Arms_of_Tatarstan.svg.png"/>
          <p:cNvPicPr>
            <a:picLocks noChangeAspect="1" noChangeArrowheads="1"/>
          </p:cNvPicPr>
          <p:nvPr/>
        </p:nvPicPr>
        <p:blipFill>
          <a:blip r:embed="rId6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86627" y="3540821"/>
            <a:ext cx="382587" cy="3825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6" name="Picture 36" descr="C:\Users\ежик\Desktop\гербы\342px-Coat_of_arms_of_Tambov_Oblast.svg.png"/>
          <p:cNvPicPr>
            <a:picLocks noChangeAspect="1" noChangeArrowheads="1"/>
          </p:cNvPicPr>
          <p:nvPr/>
        </p:nvPicPr>
        <p:blipFill>
          <a:blip r:embed="rId6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95199" y="4010459"/>
            <a:ext cx="301625" cy="4048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7" name="Picture 77" descr="C:\Users\ежик\Desktop\гербы\150px-Coat_of_arms_of_Tomsk_Oblast.png"/>
          <p:cNvPicPr>
            <a:picLocks noChangeAspect="1" noChangeArrowheads="1"/>
          </p:cNvPicPr>
          <p:nvPr/>
        </p:nvPicPr>
        <p:blipFill>
          <a:blip r:embed="rId6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25254" y="1592819"/>
            <a:ext cx="413176" cy="38164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8" name="Picture 10" descr="C:\Users\ежик\Desktop\гербы\141px-Coat_of_arms_of_Kemerovo_Oblast.svg.png"/>
          <p:cNvPicPr>
            <a:picLocks noChangeAspect="1" noChangeArrowheads="1"/>
          </p:cNvPicPr>
          <p:nvPr/>
        </p:nvPicPr>
        <p:blipFill>
          <a:blip r:embed="rId7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06204" y="4533299"/>
            <a:ext cx="398462" cy="4238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9" name="Picture 88" descr="C:\Users\ежик\Desktop\гербы\144px-Coat_of_Arms_of_Bryansk_Oblast.svg.png"/>
          <p:cNvPicPr>
            <a:picLocks noChangeAspect="1" noChangeArrowheads="1"/>
          </p:cNvPicPr>
          <p:nvPr/>
        </p:nvPicPr>
        <p:blipFill>
          <a:blip r:embed="rId7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284914" y="1577121"/>
            <a:ext cx="353533" cy="36713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10" name="Picture 42" descr="C:\Users\ежик\Desktop\гербы\gerb_ryazanskoj_oblasti-600x627.png"/>
          <p:cNvPicPr>
            <a:picLocks noChangeAspect="1" noChangeArrowheads="1"/>
          </p:cNvPicPr>
          <p:nvPr/>
        </p:nvPicPr>
        <p:blipFill>
          <a:blip r:embed="rId7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269599" y="4033042"/>
            <a:ext cx="411163" cy="4302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11" name="Picture 38" descr="C:\Users\ежик\Desktop\гербы\Coat_of_arms_of_Smolensk_oblast.svg.png"/>
          <p:cNvPicPr>
            <a:picLocks noChangeAspect="1" noChangeArrowheads="1"/>
          </p:cNvPicPr>
          <p:nvPr/>
        </p:nvPicPr>
        <p:blipFill>
          <a:blip r:embed="rId7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262797" y="4986968"/>
            <a:ext cx="390525" cy="4460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12" name="Picture 97" descr="C:\Users\ежик\Desktop\гербы\Coat_of_arms_of_Adygea.svg.png"/>
          <p:cNvPicPr>
            <a:picLocks noChangeAspect="1" noChangeArrowheads="1"/>
          </p:cNvPicPr>
          <p:nvPr/>
        </p:nvPicPr>
        <p:blipFill>
          <a:blip r:embed="rId7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615215" y="1147834"/>
            <a:ext cx="313971" cy="31397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13" name="Picture 56" descr="C:\Users\ежик\Desktop\гербы\111px-Герб_Мурманской_области.svg.png"/>
          <p:cNvPicPr>
            <a:picLocks noChangeAspect="1" noChangeArrowheads="1"/>
          </p:cNvPicPr>
          <p:nvPr/>
        </p:nvPicPr>
        <p:blipFill>
          <a:blip r:embed="rId7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631707" y="1593054"/>
            <a:ext cx="280987" cy="3762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14" name="Picture 15" descr="C:\Users\ежик\Desktop\гербы\Coat_of_arms_of_Novosibirsk_oblast.svg.png"/>
          <p:cNvPicPr>
            <a:picLocks noChangeAspect="1" noChangeArrowheads="1"/>
          </p:cNvPicPr>
          <p:nvPr/>
        </p:nvPicPr>
        <p:blipFill>
          <a:blip r:embed="rId7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917084" y="1179443"/>
            <a:ext cx="371475" cy="32125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15" name="Picture 60" descr="C:\Users\ежик\Desktop\гербы\119px-Coat_of_Arms_of_Tver_oblast.png"/>
          <p:cNvPicPr>
            <a:picLocks noChangeAspect="1" noChangeArrowheads="1"/>
          </p:cNvPicPr>
          <p:nvPr/>
        </p:nvPicPr>
        <p:blipFill>
          <a:blip r:embed="rId7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992572" y="2099595"/>
            <a:ext cx="247776" cy="31062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16" name="Picture 3"/>
          <p:cNvPicPr>
            <a:picLocks noChangeAspect="1" noChangeArrowheads="1"/>
          </p:cNvPicPr>
          <p:nvPr/>
        </p:nvPicPr>
        <p:blipFill>
          <a:blip r:embed="rId7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924252" y="3021723"/>
            <a:ext cx="419100" cy="43406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17" name="Picture 17" descr="C:\Users\ежик\Desktop\гербы\128px-Coat_of_Arms_of_Pskov_Oblast.svg.png"/>
          <p:cNvPicPr>
            <a:picLocks noChangeAspect="1" noChangeArrowheads="1"/>
          </p:cNvPicPr>
          <p:nvPr/>
        </p:nvPicPr>
        <p:blipFill>
          <a:blip r:embed="rId7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940527" y="4528924"/>
            <a:ext cx="348032" cy="4079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18" name="Picture 30" descr="C:\Users\ежик\Desktop\гербы\145px-Coat_of_arms_of_Kaluga_Oblast.svg.png"/>
          <p:cNvPicPr>
            <a:picLocks noChangeAspect="1" noChangeArrowheads="1"/>
          </p:cNvPicPr>
          <p:nvPr/>
        </p:nvPicPr>
        <p:blipFill>
          <a:blip r:embed="rId8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288346" y="1076040"/>
            <a:ext cx="409575" cy="4222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19" name="Picture 64" descr="C:\Users\ежик\Desktop\гербы\119px-Coat_of_arms_of_Vologda_oblast.svg.png"/>
          <p:cNvPicPr>
            <a:picLocks noChangeAspect="1" noChangeArrowheads="1"/>
          </p:cNvPicPr>
          <p:nvPr/>
        </p:nvPicPr>
        <p:blipFill>
          <a:blip r:embed="rId8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309456" y="1570035"/>
            <a:ext cx="338138" cy="4222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20" name="Picture 50" descr="C:\Users\ежик\Desktop\гербы\150px-Coat_of_Arms_of_Ingushetia.svg.png"/>
          <p:cNvPicPr>
            <a:picLocks noChangeAspect="1" noChangeArrowheads="1"/>
          </p:cNvPicPr>
          <p:nvPr/>
        </p:nvPicPr>
        <p:blipFill>
          <a:blip r:embed="rId8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290379" y="3054511"/>
            <a:ext cx="407542" cy="40607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21" name="Picture 23" descr="C:\Users\ежик\Desktop\гербы\150px-Coat_of_Arms_of_Sakha_(Yakutia).svg.png"/>
          <p:cNvPicPr>
            <a:picLocks noChangeAspect="1" noChangeArrowheads="1"/>
          </p:cNvPicPr>
          <p:nvPr/>
        </p:nvPicPr>
        <p:blipFill>
          <a:blip r:embed="rId8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288346" y="4115295"/>
            <a:ext cx="315958" cy="31595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22" name="Picture 66" descr="C:\Users\ежик\Desktop\гербы\124px-Kaliningrad_Oblast_Coat_of_Arms_2006.svg.png"/>
          <p:cNvPicPr>
            <a:picLocks noChangeAspect="1" noChangeArrowheads="1"/>
          </p:cNvPicPr>
          <p:nvPr/>
        </p:nvPicPr>
        <p:blipFill>
          <a:blip r:embed="rId8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290378" y="5098529"/>
            <a:ext cx="271517" cy="32887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23" name="Picture 25" descr="C:\Users\ежик\Desktop\гербы\119px-Coat_of_arms_of_Chelyabinsk_Oblast.svg.png"/>
          <p:cNvPicPr>
            <a:picLocks noChangeAspect="1" noChangeArrowheads="1"/>
          </p:cNvPicPr>
          <p:nvPr/>
        </p:nvPicPr>
        <p:blipFill>
          <a:blip r:embed="rId8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299930" y="5959470"/>
            <a:ext cx="333375" cy="4206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24" name="Picture 46" descr="C:\Users\ежик\Desktop\гербы\133px-Coat_of_arms_of_Leningrad_Oblast.svg.png"/>
          <p:cNvPicPr>
            <a:picLocks noChangeAspect="1" noChangeArrowheads="1"/>
          </p:cNvPicPr>
          <p:nvPr/>
        </p:nvPicPr>
        <p:blipFill>
          <a:blip r:embed="rId8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651985" y="1179443"/>
            <a:ext cx="300336" cy="35628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25" name="Picture 2"/>
          <p:cNvPicPr>
            <a:picLocks noChangeAspect="1" noChangeArrowheads="1"/>
          </p:cNvPicPr>
          <p:nvPr/>
        </p:nvPicPr>
        <p:blipFill>
          <a:blip r:embed="rId8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936892" y="3615146"/>
            <a:ext cx="323660" cy="35180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graphicFrame>
        <p:nvGraphicFramePr>
          <p:cNvPr id="91" name="Таблица 9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888186255"/>
              </p:ext>
            </p:extLst>
          </p:nvPr>
        </p:nvGraphicFramePr>
        <p:xfrm>
          <a:off x="1225825" y="6551714"/>
          <a:ext cx="7890730" cy="243840"/>
        </p:xfrm>
        <a:graphic>
          <a:graphicData uri="http://schemas.openxmlformats.org/drawingml/2006/table">
            <a:tbl>
              <a:tblPr/>
              <a:tblGrid>
                <a:gridCol w="1578146"/>
                <a:gridCol w="1578146"/>
                <a:gridCol w="1578146"/>
                <a:gridCol w="1578146"/>
                <a:gridCol w="1578146"/>
              </a:tblGrid>
              <a:tr h="0">
                <a:tc>
                  <a:txBody>
                    <a:bodyPr/>
                    <a:lstStyle/>
                    <a:p>
                      <a:r>
                        <a:rPr lang="ru-RU" sz="1000" dirty="0" smtClean="0"/>
                        <a:t>100 – 95.00 процентов</a:t>
                      </a:r>
                      <a:endParaRPr lang="ru-RU" sz="1000" dirty="0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cell3D prstMaterial="dkEdge">
                      <a:bevel/>
                      <a:lightRig rig="flood" dir="t"/>
                    </a:cell3D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1000" dirty="0" smtClean="0"/>
                        <a:t>94.99 – 85.00 процентов</a:t>
                      </a:r>
                      <a:endParaRPr lang="ru-RU" sz="1000" dirty="0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cell3D prstMaterial="dkEdge">
                      <a:bevel/>
                      <a:lightRig rig="flood" dir="t"/>
                    </a:cell3D>
                    <a:solidFill>
                      <a:srgbClr val="C2E49C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000" dirty="0" smtClean="0"/>
                        <a:t>84.99 – 60.00 процентов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cell3D prstMaterial="dkEdge">
                      <a:bevel/>
                      <a:lightRig rig="flood" dir="t"/>
                    </a:cell3D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000" dirty="0" smtClean="0"/>
                        <a:t>59.99 – 50.00 процентов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cell3D prstMaterial="dkEdge">
                      <a:bevel/>
                      <a:lightRig rig="flood" dir="t"/>
                    </a:cell3D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000" dirty="0" smtClean="0"/>
                        <a:t>49.99 </a:t>
                      </a:r>
                      <a:r>
                        <a:rPr lang="ru-RU" sz="1000" dirty="0"/>
                        <a:t>- </a:t>
                      </a:r>
                      <a:r>
                        <a:rPr lang="ru-RU" sz="1000" dirty="0" smtClean="0"/>
                        <a:t>0 процентов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cell3D prstMaterial="dkEdge">
                      <a:bevel/>
                      <a:lightRig rig="flood" dir="t"/>
                    </a:cell3D>
                    <a:solidFill>
                      <a:srgbClr val="FF5050"/>
                    </a:solidFill>
                  </a:tcPr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62429425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D397DCB-2821-4486-AA53-086096FD989A}" type="slidenum">
              <a:rPr lang="ru-RU" altLang="ru-RU" smtClean="0"/>
              <a:pPr/>
              <a:t>4</a:t>
            </a:fld>
            <a:endParaRPr lang="ru-RU" altLang="ru-RU" dirty="0"/>
          </a:p>
        </p:txBody>
      </p:sp>
      <p:graphicFrame>
        <p:nvGraphicFramePr>
          <p:cNvPr id="9" name="Объект 8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4230005410"/>
              </p:ext>
            </p:extLst>
          </p:nvPr>
        </p:nvGraphicFramePr>
        <p:xfrm>
          <a:off x="1162052" y="1028696"/>
          <a:ext cx="10744200" cy="5400681"/>
        </p:xfrm>
        <a:graphic>
          <a:graphicData uri="http://schemas.openxmlformats.org/drawingml/2006/table">
            <a:tbl>
              <a:tblPr bandRow="1"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tableStyleId>{5C22544A-7EE6-4342-B048-85BDC9FD1C3A}</a:tableStyleId>
              </a:tblPr>
              <a:tblGrid>
                <a:gridCol w="1343025"/>
                <a:gridCol w="1343025"/>
                <a:gridCol w="1343025"/>
                <a:gridCol w="1343025"/>
                <a:gridCol w="1343025"/>
                <a:gridCol w="1343025"/>
                <a:gridCol w="1343025"/>
                <a:gridCol w="1343025"/>
              </a:tblGrid>
              <a:tr h="490971">
                <a:tc>
                  <a:txBody>
                    <a:bodyPr/>
                    <a:lstStyle/>
                    <a:p>
                      <a:pPr marL="0" marR="0" indent="0" algn="r" defTabSz="914400" rtl="0" eaLnBrk="1" fontAlgn="b" latinLnBrk="0" hangingPunct="1">
                        <a:lnSpc>
                          <a:spcPts val="1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r>
                        <a:rPr lang="ru-RU" sz="1100" b="1" i="0" u="none" strike="noStrike" kern="1200" dirty="0" smtClean="0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Garamond" panose="02020404030301010803" pitchFamily="18" charset="0"/>
                          <a:ea typeface="+mn-ea"/>
                          <a:cs typeface="+mn-cs"/>
                        </a:rPr>
                        <a:t>Республика Чувашия</a:t>
                      </a:r>
                    </a:p>
                    <a:p>
                      <a:pPr marL="0" indent="0" algn="r" defTabSz="914400" rtl="0" eaLnBrk="1" fontAlgn="b" latinLnBrk="0" hangingPunct="1">
                        <a:lnSpc>
                          <a:spcPts val="1000"/>
                        </a:lnSpc>
                        <a:buFont typeface="+mj-lt"/>
                        <a:buNone/>
                      </a:pPr>
                      <a:r>
                        <a:rPr lang="ru-RU" sz="1100" b="1" i="0" u="none" strike="noStrike" kern="1200" dirty="0" smtClean="0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Garamond" panose="02020404030301010803" pitchFamily="18" charset="0"/>
                          <a:ea typeface="+mn-ea"/>
                          <a:cs typeface="+mn-cs"/>
                        </a:rPr>
                        <a:t>(90.30)</a:t>
                      </a:r>
                    </a:p>
                  </a:txBody>
                  <a:tcPr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cell3D prstMaterial="dkEdge">
                      <a:bevel h="50800" prst="divot"/>
                      <a:lightRig rig="flood" dir="t"/>
                    </a:cell3D>
                    <a:solidFill>
                      <a:srgbClr val="C2E49C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r" defTabSz="914400" rtl="0" eaLnBrk="1" fontAlgn="b" latinLnBrk="0" hangingPunct="1">
                        <a:lnSpc>
                          <a:spcPts val="1000"/>
                        </a:lnSpc>
                        <a:buFont typeface="+mj-lt"/>
                        <a:buNone/>
                      </a:pPr>
                      <a:r>
                        <a:rPr lang="ru-RU" sz="1100" b="1" i="0" u="none" strike="noStrike" kern="1200" dirty="0" smtClean="0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Garamond" panose="02020404030301010803" pitchFamily="18" charset="0"/>
                          <a:ea typeface="+mn-ea"/>
                          <a:cs typeface="+mn-cs"/>
                        </a:rPr>
                        <a:t>Республика </a:t>
                      </a:r>
                    </a:p>
                    <a:p>
                      <a:pPr marL="0" indent="0" algn="r" defTabSz="914400" rtl="0" eaLnBrk="1" fontAlgn="b" latinLnBrk="0" hangingPunct="1">
                        <a:lnSpc>
                          <a:spcPts val="1000"/>
                        </a:lnSpc>
                        <a:buFont typeface="+mj-lt"/>
                        <a:buNone/>
                      </a:pPr>
                      <a:r>
                        <a:rPr lang="ru-RU" sz="1100" b="1" i="0" u="none" strike="noStrike" kern="1200" dirty="0" smtClean="0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Garamond" panose="02020404030301010803" pitchFamily="18" charset="0"/>
                          <a:ea typeface="+mn-ea"/>
                          <a:cs typeface="+mn-cs"/>
                        </a:rPr>
                        <a:t>Марий Эл</a:t>
                      </a:r>
                    </a:p>
                    <a:p>
                      <a:pPr marL="0" indent="0" algn="r" defTabSz="914400" rtl="0" eaLnBrk="1" fontAlgn="b" latinLnBrk="0" hangingPunct="1">
                        <a:lnSpc>
                          <a:spcPts val="1000"/>
                        </a:lnSpc>
                        <a:buFont typeface="+mj-lt"/>
                        <a:buNone/>
                      </a:pPr>
                      <a:r>
                        <a:rPr lang="ru-RU" sz="1100" b="1" i="0" u="none" strike="noStrike" kern="1200" dirty="0" smtClean="0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Garamond" panose="02020404030301010803" pitchFamily="18" charset="0"/>
                          <a:ea typeface="+mn-ea"/>
                          <a:cs typeface="+mn-cs"/>
                        </a:rPr>
                        <a:t>(84.44)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cell3D prstMaterial="dkEdge">
                      <a:bevel h="50800" prst="divot"/>
                      <a:lightRig rig="flood" dir="t"/>
                    </a:cell3D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r" defTabSz="914400" rtl="0" eaLnBrk="1" fontAlgn="b" latinLnBrk="0" hangingPunct="1">
                        <a:lnSpc>
                          <a:spcPts val="1000"/>
                        </a:lnSpc>
                        <a:buFont typeface="+mj-lt"/>
                        <a:buNone/>
                      </a:pPr>
                      <a:r>
                        <a:rPr lang="ru-RU" sz="1100" b="1" i="0" u="none" strike="noStrike" kern="1200" dirty="0" smtClean="0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Garamond" panose="02020404030301010803" pitchFamily="18" charset="0"/>
                          <a:ea typeface="+mn-ea"/>
                          <a:cs typeface="+mn-cs"/>
                        </a:rPr>
                        <a:t>Мурманская область</a:t>
                      </a:r>
                    </a:p>
                    <a:p>
                      <a:pPr marL="0" indent="0" algn="r" defTabSz="914400" rtl="0" eaLnBrk="1" fontAlgn="b" latinLnBrk="0" hangingPunct="1">
                        <a:lnSpc>
                          <a:spcPts val="1000"/>
                        </a:lnSpc>
                        <a:buFont typeface="+mj-lt"/>
                        <a:buNone/>
                      </a:pPr>
                      <a:r>
                        <a:rPr lang="ru-RU" sz="1100" b="1" i="0" u="none" strike="noStrike" kern="1200" dirty="0" smtClean="0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Garamond" panose="02020404030301010803" pitchFamily="18" charset="0"/>
                          <a:ea typeface="+mn-ea"/>
                          <a:cs typeface="+mn-cs"/>
                        </a:rPr>
                        <a:t>(77.08)</a:t>
                      </a:r>
                      <a:endParaRPr lang="ru-RU" sz="1100" b="1" i="0" u="none" strike="noStrike" kern="1200" dirty="0">
                        <a:solidFill>
                          <a:schemeClr val="tx2">
                            <a:lumMod val="75000"/>
                          </a:schemeClr>
                        </a:solidFill>
                        <a:effectLst/>
                        <a:latin typeface="Garamond" panose="02020404030301010803" pitchFamily="18" charset="0"/>
                        <a:ea typeface="+mn-ea"/>
                        <a:cs typeface="+mn-cs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cell3D prstMaterial="dkEdge">
                      <a:bevel h="50800" prst="divot"/>
                      <a:lightRig rig="flood" dir="t"/>
                    </a:cell3D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r" defTabSz="914400" rtl="0" eaLnBrk="1" fontAlgn="b" latinLnBrk="0" hangingPunct="1">
                        <a:lnSpc>
                          <a:spcPts val="1000"/>
                        </a:lnSpc>
                        <a:buFont typeface="+mj-lt"/>
                        <a:buNone/>
                      </a:pPr>
                      <a:r>
                        <a:rPr lang="ru-RU" sz="1100" b="1" i="0" u="none" strike="noStrike" kern="1200" dirty="0" smtClean="0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Garamond" panose="02020404030301010803" pitchFamily="18" charset="0"/>
                          <a:ea typeface="+mn-ea"/>
                          <a:cs typeface="+mn-cs"/>
                        </a:rPr>
                        <a:t>Ханты-</a:t>
                      </a:r>
                    </a:p>
                    <a:p>
                      <a:pPr marL="0" indent="0" algn="r" defTabSz="914400" rtl="0" eaLnBrk="1" fontAlgn="b" latinLnBrk="0" hangingPunct="1">
                        <a:lnSpc>
                          <a:spcPts val="1000"/>
                        </a:lnSpc>
                        <a:buFont typeface="+mj-lt"/>
                        <a:buNone/>
                      </a:pPr>
                      <a:r>
                        <a:rPr lang="ru-RU" sz="1100" b="1" i="0" u="none" strike="noStrike" kern="1200" dirty="0" smtClean="0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Garamond" panose="02020404030301010803" pitchFamily="18" charset="0"/>
                          <a:ea typeface="+mn-ea"/>
                          <a:cs typeface="+mn-cs"/>
                        </a:rPr>
                        <a:t>Мансийский</a:t>
                      </a:r>
                    </a:p>
                    <a:p>
                      <a:pPr marL="0" indent="0" algn="r" defTabSz="914400" rtl="0" eaLnBrk="1" fontAlgn="b" latinLnBrk="0" hangingPunct="1">
                        <a:lnSpc>
                          <a:spcPts val="1000"/>
                        </a:lnSpc>
                        <a:buFont typeface="+mj-lt"/>
                        <a:buNone/>
                      </a:pPr>
                      <a:r>
                        <a:rPr lang="ru-RU" sz="1100" b="1" i="0" u="none" strike="noStrike" kern="1200" baseline="0" dirty="0" smtClean="0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Garamond" panose="02020404030301010803" pitchFamily="18" charset="0"/>
                          <a:ea typeface="+mn-ea"/>
                          <a:cs typeface="+mn-cs"/>
                        </a:rPr>
                        <a:t>АО(70.36)</a:t>
                      </a:r>
                      <a:endParaRPr lang="ru-RU" sz="1100" b="1" i="0" u="none" strike="noStrike" kern="1200" dirty="0" smtClean="0">
                        <a:solidFill>
                          <a:schemeClr val="tx2">
                            <a:lumMod val="75000"/>
                          </a:schemeClr>
                        </a:solidFill>
                        <a:effectLst/>
                        <a:latin typeface="Garamond" panose="02020404030301010803" pitchFamily="18" charset="0"/>
                        <a:ea typeface="+mn-ea"/>
                        <a:cs typeface="+mn-cs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cell3D prstMaterial="dkEdge">
                      <a:bevel h="50800" prst="divot"/>
                      <a:lightRig rig="flood" dir="t"/>
                    </a:cell3D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r" defTabSz="914400" rtl="0" eaLnBrk="1" fontAlgn="b" latinLnBrk="0" hangingPunct="1">
                        <a:lnSpc>
                          <a:spcPts val="1000"/>
                        </a:lnSpc>
                        <a:buFont typeface="+mj-lt"/>
                        <a:buNone/>
                      </a:pPr>
                      <a:r>
                        <a:rPr lang="ru-RU" sz="1100" b="1" i="0" u="none" strike="noStrike" kern="1200" dirty="0" smtClean="0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Garamond" panose="02020404030301010803" pitchFamily="18" charset="0"/>
                          <a:ea typeface="+mn-ea"/>
                          <a:cs typeface="+mn-cs"/>
                        </a:rPr>
                        <a:t>Ивановская</a:t>
                      </a:r>
                      <a:r>
                        <a:rPr lang="ru-RU" sz="1100" b="1" i="0" u="none" strike="noStrike" kern="1200" baseline="0" dirty="0" smtClean="0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Garamond" panose="02020404030301010803" pitchFamily="18" charset="0"/>
                          <a:ea typeface="+mn-ea"/>
                          <a:cs typeface="+mn-cs"/>
                        </a:rPr>
                        <a:t> область</a:t>
                      </a:r>
                    </a:p>
                    <a:p>
                      <a:pPr marL="0" indent="0" algn="r" defTabSz="914400" rtl="0" eaLnBrk="1" fontAlgn="b" latinLnBrk="0" hangingPunct="1">
                        <a:lnSpc>
                          <a:spcPts val="1000"/>
                        </a:lnSpc>
                        <a:buFont typeface="+mj-lt"/>
                        <a:buNone/>
                      </a:pPr>
                      <a:r>
                        <a:rPr lang="ru-RU" sz="1100" b="1" i="0" u="none" strike="noStrike" kern="1200" baseline="0" dirty="0" smtClean="0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Garamond" panose="02020404030301010803" pitchFamily="18" charset="0"/>
                          <a:ea typeface="+mn-ea"/>
                          <a:cs typeface="+mn-cs"/>
                        </a:rPr>
                        <a:t>(66.34)</a:t>
                      </a:r>
                      <a:endParaRPr lang="ru-RU" sz="1100" b="1" i="0" u="none" strike="noStrike" kern="1200" dirty="0" smtClean="0">
                        <a:solidFill>
                          <a:schemeClr val="tx2">
                            <a:lumMod val="75000"/>
                          </a:schemeClr>
                        </a:solidFill>
                        <a:effectLst/>
                        <a:latin typeface="Garamond" panose="02020404030301010803" pitchFamily="18" charset="0"/>
                        <a:ea typeface="+mn-ea"/>
                        <a:cs typeface="+mn-cs"/>
                      </a:endParaRPr>
                    </a:p>
                  </a:txBody>
                  <a:tcPr marL="90000" marR="90000" marT="46800" marB="4680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cell3D prstMaterial="dkEdge">
                      <a:bevel h="50800" prst="divot"/>
                      <a:lightRig rig="flood" dir="t"/>
                    </a:cell3D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r" defTabSz="914400" rtl="0" eaLnBrk="1" fontAlgn="b" latinLnBrk="0" hangingPunct="1">
                        <a:lnSpc>
                          <a:spcPts val="1000"/>
                        </a:lnSpc>
                        <a:buFont typeface="+mj-lt"/>
                        <a:buNone/>
                      </a:pPr>
                      <a:r>
                        <a:rPr lang="ru-RU" sz="1100" b="1" i="0" u="none" strike="noStrike" kern="1200" dirty="0" smtClean="0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Garamond" panose="02020404030301010803" pitchFamily="18" charset="0"/>
                          <a:ea typeface="+mn-ea"/>
                          <a:cs typeface="+mn-cs"/>
                        </a:rPr>
                        <a:t>Волгоградская область</a:t>
                      </a:r>
                    </a:p>
                    <a:p>
                      <a:pPr marL="0" indent="0" algn="r" defTabSz="914400" rtl="0" eaLnBrk="1" fontAlgn="b" latinLnBrk="0" hangingPunct="1">
                        <a:lnSpc>
                          <a:spcPts val="1000"/>
                        </a:lnSpc>
                        <a:buFont typeface="+mj-lt"/>
                        <a:buNone/>
                      </a:pPr>
                      <a:r>
                        <a:rPr lang="ru-RU" sz="1100" b="1" i="0" u="none" strike="noStrike" kern="1200" dirty="0" smtClean="0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Garamond" panose="02020404030301010803" pitchFamily="18" charset="0"/>
                          <a:ea typeface="+mn-ea"/>
                          <a:cs typeface="+mn-cs"/>
                        </a:rPr>
                        <a:t>(58.95)</a:t>
                      </a:r>
                      <a:endParaRPr lang="ru-RU" sz="1100" b="1" i="0" u="none" strike="noStrike" kern="1200" dirty="0">
                        <a:solidFill>
                          <a:schemeClr val="tx2">
                            <a:lumMod val="75000"/>
                          </a:schemeClr>
                        </a:solidFill>
                        <a:effectLst/>
                        <a:latin typeface="Garamond" panose="02020404030301010803" pitchFamily="18" charset="0"/>
                        <a:ea typeface="+mn-ea"/>
                        <a:cs typeface="+mn-cs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cell3D prstMaterial="dkEdge">
                      <a:bevel h="50800" prst="divot"/>
                      <a:lightRig rig="flood" dir="t"/>
                    </a:cell3D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r" defTabSz="914400" rtl="0" eaLnBrk="1" fontAlgn="b" latinLnBrk="0" hangingPunct="1">
                        <a:lnSpc>
                          <a:spcPts val="1000"/>
                        </a:lnSpc>
                        <a:buFont typeface="+mj-lt"/>
                        <a:buNone/>
                      </a:pPr>
                      <a:r>
                        <a:rPr lang="ru-RU" sz="1100" b="1" i="0" u="none" strike="noStrike" kern="1200" dirty="0" smtClean="0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Garamond" panose="02020404030301010803" pitchFamily="18" charset="0"/>
                          <a:ea typeface="+mn-ea"/>
                          <a:cs typeface="+mn-cs"/>
                        </a:rPr>
                        <a:t>Камчатский </a:t>
                      </a:r>
                    </a:p>
                    <a:p>
                      <a:pPr marL="0" indent="0" algn="r" defTabSz="914400" rtl="0" eaLnBrk="1" fontAlgn="b" latinLnBrk="0" hangingPunct="1">
                        <a:lnSpc>
                          <a:spcPts val="1000"/>
                        </a:lnSpc>
                        <a:buFont typeface="+mj-lt"/>
                        <a:buNone/>
                      </a:pPr>
                      <a:r>
                        <a:rPr lang="ru-RU" sz="1100" b="1" i="0" u="none" strike="noStrike" kern="1200" dirty="0" smtClean="0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Garamond" panose="02020404030301010803" pitchFamily="18" charset="0"/>
                          <a:ea typeface="+mn-ea"/>
                          <a:cs typeface="+mn-cs"/>
                        </a:rPr>
                        <a:t>край</a:t>
                      </a:r>
                    </a:p>
                    <a:p>
                      <a:pPr marL="0" indent="0" algn="r" defTabSz="914400" rtl="0" eaLnBrk="1" fontAlgn="b" latinLnBrk="0" hangingPunct="1">
                        <a:lnSpc>
                          <a:spcPts val="1000"/>
                        </a:lnSpc>
                        <a:buFont typeface="+mj-lt"/>
                        <a:buNone/>
                      </a:pPr>
                      <a:r>
                        <a:rPr lang="ru-RU" sz="1100" b="1" i="0" u="none" strike="noStrike" kern="1200" baseline="0" dirty="0" smtClean="0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Garamond" panose="02020404030301010803" pitchFamily="18" charset="0"/>
                          <a:ea typeface="+mn-ea"/>
                          <a:cs typeface="+mn-cs"/>
                        </a:rPr>
                        <a:t>(48.68)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cell3D prstMaterial="dkEdge">
                      <a:bevel h="50800" prst="divot"/>
                      <a:lightRig rig="flood" dir="t"/>
                    </a:cell3D>
                    <a:solidFill>
                      <a:srgbClr val="FF5050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r" defTabSz="914400" rtl="0" eaLnBrk="1" fontAlgn="b" latinLnBrk="0" hangingPunct="1">
                        <a:lnSpc>
                          <a:spcPts val="1000"/>
                        </a:lnSpc>
                        <a:buFont typeface="+mj-lt"/>
                        <a:buNone/>
                      </a:pPr>
                      <a:r>
                        <a:rPr lang="ru-RU" sz="1100" b="1" i="0" u="none" strike="noStrike" kern="1200" dirty="0" smtClean="0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Garamond" panose="02020404030301010803" pitchFamily="18" charset="0"/>
                          <a:ea typeface="+mn-ea"/>
                          <a:cs typeface="+mn-cs"/>
                        </a:rPr>
                        <a:t>Республика Калмыкия</a:t>
                      </a:r>
                    </a:p>
                    <a:p>
                      <a:pPr marL="0" indent="0" algn="r" defTabSz="914400" rtl="0" eaLnBrk="1" fontAlgn="b" latinLnBrk="0" hangingPunct="1">
                        <a:lnSpc>
                          <a:spcPts val="1000"/>
                        </a:lnSpc>
                        <a:buFont typeface="+mj-lt"/>
                        <a:buNone/>
                      </a:pPr>
                      <a:r>
                        <a:rPr lang="ru-RU" sz="1100" b="1" i="0" u="none" strike="noStrike" kern="1200" dirty="0" smtClean="0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Garamond" panose="02020404030301010803" pitchFamily="18" charset="0"/>
                          <a:ea typeface="+mn-ea"/>
                          <a:cs typeface="+mn-cs"/>
                        </a:rPr>
                        <a:t>(41.22)</a:t>
                      </a:r>
                      <a:endParaRPr lang="ru-RU" sz="1100" b="1" i="0" u="none" strike="noStrike" kern="1200" dirty="0">
                        <a:solidFill>
                          <a:schemeClr val="tx2">
                            <a:lumMod val="75000"/>
                          </a:schemeClr>
                        </a:solidFill>
                        <a:effectLst/>
                        <a:latin typeface="Garamond" panose="02020404030301010803" pitchFamily="18" charset="0"/>
                        <a:ea typeface="+mn-ea"/>
                        <a:cs typeface="+mn-cs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cell3D prstMaterial="dkEdge">
                      <a:bevel h="50800" prst="divot"/>
                      <a:lightRig rig="flood" dir="t"/>
                    </a:cell3D>
                    <a:solidFill>
                      <a:srgbClr val="FF5050"/>
                    </a:solidFill>
                  </a:tcPr>
                </a:tc>
              </a:tr>
              <a:tr h="490971">
                <a:tc>
                  <a:txBody>
                    <a:bodyPr/>
                    <a:lstStyle/>
                    <a:p>
                      <a:pPr marL="0" indent="0" algn="r" defTabSz="914400" rtl="0" eaLnBrk="1" fontAlgn="b" latinLnBrk="0" hangingPunct="1">
                        <a:lnSpc>
                          <a:spcPts val="1000"/>
                        </a:lnSpc>
                        <a:buFont typeface="+mj-lt"/>
                        <a:buNone/>
                      </a:pPr>
                      <a:r>
                        <a:rPr lang="ru-RU" sz="1100" b="1" i="0" u="none" strike="noStrike" kern="1200" dirty="0" smtClean="0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Garamond" panose="02020404030301010803" pitchFamily="18" charset="0"/>
                          <a:ea typeface="+mn-ea"/>
                          <a:cs typeface="+mn-cs"/>
                        </a:rPr>
                        <a:t>Самарская область</a:t>
                      </a:r>
                    </a:p>
                    <a:p>
                      <a:pPr marL="0" indent="0" algn="r" defTabSz="914400" rtl="0" eaLnBrk="1" fontAlgn="b" latinLnBrk="0" hangingPunct="1">
                        <a:lnSpc>
                          <a:spcPts val="1000"/>
                        </a:lnSpc>
                        <a:buFont typeface="+mj-lt"/>
                        <a:buNone/>
                      </a:pPr>
                      <a:r>
                        <a:rPr lang="ru-RU" sz="1100" b="1" i="0" u="none" strike="noStrike" kern="1200" dirty="0" smtClean="0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Garamond" panose="02020404030301010803" pitchFamily="18" charset="0"/>
                          <a:ea typeface="+mn-ea"/>
                          <a:cs typeface="+mn-cs"/>
                        </a:rPr>
                        <a:t>(89.81)</a:t>
                      </a:r>
                    </a:p>
                  </a:txBody>
                  <a:tcPr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cell3D prstMaterial="dkEdge">
                      <a:bevel h="50800" prst="divot"/>
                      <a:lightRig rig="flood" dir="t"/>
                    </a:cell3D>
                    <a:solidFill>
                      <a:srgbClr val="C2E49C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r" defTabSz="914400" rtl="0" eaLnBrk="1" fontAlgn="b" latinLnBrk="0" hangingPunct="1">
                        <a:lnSpc>
                          <a:spcPts val="1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r>
                        <a:rPr lang="ru-RU" sz="1100" b="1" i="0" u="none" strike="noStrike" kern="1200" dirty="0" smtClean="0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Garamond" panose="02020404030301010803" pitchFamily="18" charset="0"/>
                          <a:ea typeface="+mn-ea"/>
                          <a:cs typeface="+mn-cs"/>
                        </a:rPr>
                        <a:t>Ростовская область</a:t>
                      </a:r>
                    </a:p>
                    <a:p>
                      <a:pPr marL="0" indent="0" algn="r" defTabSz="914400" rtl="0" eaLnBrk="1" fontAlgn="b" latinLnBrk="0" hangingPunct="1">
                        <a:lnSpc>
                          <a:spcPts val="1000"/>
                        </a:lnSpc>
                        <a:buFont typeface="+mj-lt"/>
                        <a:buNone/>
                      </a:pPr>
                      <a:r>
                        <a:rPr lang="ru-RU" sz="1100" b="1" i="0" u="none" strike="noStrike" kern="1200" dirty="0" smtClean="0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Garamond" panose="02020404030301010803" pitchFamily="18" charset="0"/>
                          <a:ea typeface="+mn-ea"/>
                          <a:cs typeface="+mn-cs"/>
                        </a:rPr>
                        <a:t>(82.80)</a:t>
                      </a:r>
                      <a:endParaRPr lang="ru-RU" sz="1100" b="1" i="0" u="none" strike="noStrike" kern="1200" dirty="0">
                        <a:solidFill>
                          <a:schemeClr val="tx2">
                            <a:lumMod val="75000"/>
                          </a:schemeClr>
                        </a:solidFill>
                        <a:effectLst/>
                        <a:latin typeface="Garamond" panose="02020404030301010803" pitchFamily="18" charset="0"/>
                        <a:ea typeface="+mn-ea"/>
                        <a:cs typeface="+mn-cs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cell3D prstMaterial="dkEdge">
                      <a:bevel h="50800" prst="divot"/>
                      <a:lightRig rig="flood" dir="t"/>
                    </a:cell3D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r" defTabSz="914400" rtl="0" eaLnBrk="1" fontAlgn="b" latinLnBrk="0" hangingPunct="1">
                        <a:lnSpc>
                          <a:spcPts val="1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r>
                        <a:rPr lang="ru-RU" sz="1100" b="1" i="0" u="none" strike="noStrike" kern="1200" dirty="0" smtClean="0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Garamond" panose="02020404030301010803" pitchFamily="18" charset="0"/>
                          <a:ea typeface="+mn-ea"/>
                          <a:cs typeface="+mn-cs"/>
                        </a:rPr>
                        <a:t>Владимирская область</a:t>
                      </a:r>
                    </a:p>
                    <a:p>
                      <a:pPr marL="0" indent="0" algn="r" defTabSz="914400" rtl="0" eaLnBrk="1" fontAlgn="b" latinLnBrk="0" hangingPunct="1">
                        <a:lnSpc>
                          <a:spcPts val="1000"/>
                        </a:lnSpc>
                        <a:buFont typeface="+mj-lt"/>
                        <a:buNone/>
                      </a:pPr>
                      <a:r>
                        <a:rPr lang="ru-RU" sz="1100" b="1" i="0" u="none" strike="noStrike" kern="1200" dirty="0" smtClean="0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Garamond" panose="02020404030301010803" pitchFamily="18" charset="0"/>
                          <a:ea typeface="+mn-ea"/>
                          <a:cs typeface="+mn-cs"/>
                        </a:rPr>
                        <a:t>(77.00)</a:t>
                      </a:r>
                      <a:endParaRPr lang="ru-RU" sz="1100" b="1" i="0" u="none" strike="noStrike" kern="1200" dirty="0">
                        <a:solidFill>
                          <a:schemeClr val="tx2">
                            <a:lumMod val="75000"/>
                          </a:schemeClr>
                        </a:solidFill>
                        <a:effectLst/>
                        <a:latin typeface="Garamond" panose="02020404030301010803" pitchFamily="18" charset="0"/>
                        <a:ea typeface="+mn-ea"/>
                        <a:cs typeface="+mn-cs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cell3D prstMaterial="dkEdge">
                      <a:bevel h="50800" prst="divot"/>
                      <a:lightRig rig="flood" dir="t"/>
                    </a:cell3D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r" defTabSz="914400" rtl="0" eaLnBrk="1" fontAlgn="b" latinLnBrk="0" hangingPunct="1">
                        <a:lnSpc>
                          <a:spcPts val="1000"/>
                        </a:lnSpc>
                        <a:buFont typeface="+mj-lt"/>
                        <a:buNone/>
                      </a:pPr>
                      <a:r>
                        <a:rPr lang="ru-RU" sz="1100" b="1" i="0" u="none" strike="noStrike" kern="1200" dirty="0" smtClean="0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Garamond" panose="02020404030301010803" pitchFamily="18" charset="0"/>
                          <a:ea typeface="+mn-ea"/>
                          <a:cs typeface="+mn-cs"/>
                        </a:rPr>
                        <a:t>Томская </a:t>
                      </a:r>
                    </a:p>
                    <a:p>
                      <a:pPr marL="0" indent="0" algn="r" defTabSz="914400" rtl="0" eaLnBrk="1" fontAlgn="b" latinLnBrk="0" hangingPunct="1">
                        <a:lnSpc>
                          <a:spcPts val="1000"/>
                        </a:lnSpc>
                        <a:buFont typeface="+mj-lt"/>
                        <a:buNone/>
                      </a:pPr>
                      <a:r>
                        <a:rPr lang="ru-RU" sz="1100" b="1" i="0" u="none" strike="noStrike" kern="1200" dirty="0" smtClean="0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Garamond" panose="02020404030301010803" pitchFamily="18" charset="0"/>
                          <a:ea typeface="+mn-ea"/>
                          <a:cs typeface="+mn-cs"/>
                        </a:rPr>
                        <a:t>область</a:t>
                      </a:r>
                    </a:p>
                    <a:p>
                      <a:pPr marL="0" indent="0" algn="r" defTabSz="914400" rtl="0" eaLnBrk="1" fontAlgn="b" latinLnBrk="0" hangingPunct="1">
                        <a:lnSpc>
                          <a:spcPts val="1000"/>
                        </a:lnSpc>
                        <a:buFont typeface="+mj-lt"/>
                        <a:buNone/>
                      </a:pPr>
                      <a:r>
                        <a:rPr lang="ru-RU" sz="1100" b="1" i="0" u="none" strike="noStrike" kern="1200" dirty="0" smtClean="0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Garamond" panose="02020404030301010803" pitchFamily="18" charset="0"/>
                          <a:ea typeface="+mn-ea"/>
                          <a:cs typeface="+mn-cs"/>
                        </a:rPr>
                        <a:t>(70.26)</a:t>
                      </a:r>
                      <a:endParaRPr lang="ru-RU" sz="1100" b="1" i="0" u="none" strike="noStrike" kern="1200" dirty="0">
                        <a:solidFill>
                          <a:schemeClr val="tx2">
                            <a:lumMod val="75000"/>
                          </a:schemeClr>
                        </a:solidFill>
                        <a:effectLst/>
                        <a:latin typeface="Garamond" panose="02020404030301010803" pitchFamily="18" charset="0"/>
                        <a:ea typeface="+mn-ea"/>
                        <a:cs typeface="+mn-cs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cell3D prstMaterial="dkEdge">
                      <a:bevel h="50800" prst="divot"/>
                      <a:lightRig rig="flood" dir="t"/>
                    </a:cell3D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r" defTabSz="914400" rtl="0" eaLnBrk="1" fontAlgn="b" latinLnBrk="0" hangingPunct="1">
                        <a:lnSpc>
                          <a:spcPts val="1000"/>
                        </a:lnSpc>
                        <a:buFont typeface="+mj-lt"/>
                        <a:buNone/>
                      </a:pPr>
                      <a:r>
                        <a:rPr lang="ru-RU" sz="1100" b="1" i="0" u="none" strike="noStrike" kern="1200" dirty="0" smtClean="0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Garamond" panose="02020404030301010803" pitchFamily="18" charset="0"/>
                          <a:ea typeface="+mn-ea"/>
                          <a:cs typeface="+mn-cs"/>
                        </a:rPr>
                        <a:t>Новгородская область</a:t>
                      </a:r>
                    </a:p>
                    <a:p>
                      <a:pPr marL="0" indent="0" algn="r" defTabSz="914400" rtl="0" eaLnBrk="1" fontAlgn="b" latinLnBrk="0" hangingPunct="1">
                        <a:lnSpc>
                          <a:spcPts val="1000"/>
                        </a:lnSpc>
                        <a:buFont typeface="+mj-lt"/>
                        <a:buNone/>
                      </a:pPr>
                      <a:r>
                        <a:rPr lang="ru-RU" sz="1100" b="1" i="0" u="none" strike="noStrike" kern="1200" dirty="0" smtClean="0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Garamond" panose="02020404030301010803" pitchFamily="18" charset="0"/>
                          <a:ea typeface="+mn-ea"/>
                          <a:cs typeface="+mn-cs"/>
                        </a:rPr>
                        <a:t>(66.33)</a:t>
                      </a:r>
                    </a:p>
                  </a:txBody>
                  <a:tcPr marL="90000" marR="90000" marT="46800" marB="4680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cell3D prstMaterial="dkEdge">
                      <a:bevel h="50800" prst="divot"/>
                      <a:lightRig rig="flood" dir="t"/>
                    </a:cell3D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r" defTabSz="914400" rtl="0" eaLnBrk="1" fontAlgn="b" latinLnBrk="0" hangingPunct="1">
                        <a:lnSpc>
                          <a:spcPts val="1000"/>
                        </a:lnSpc>
                        <a:buFont typeface="+mj-lt"/>
                        <a:buNone/>
                      </a:pPr>
                      <a:r>
                        <a:rPr lang="ru-RU" sz="1100" b="1" i="0" u="none" strike="noStrike" kern="1200" dirty="0" smtClean="0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Garamond" panose="02020404030301010803" pitchFamily="18" charset="0"/>
                          <a:ea typeface="+mn-ea"/>
                          <a:cs typeface="+mn-cs"/>
                        </a:rPr>
                        <a:t>Г. Москва</a:t>
                      </a:r>
                    </a:p>
                    <a:p>
                      <a:pPr marL="0" indent="0" algn="r" defTabSz="914400" rtl="0" eaLnBrk="1" fontAlgn="b" latinLnBrk="0" hangingPunct="1">
                        <a:lnSpc>
                          <a:spcPts val="1000"/>
                        </a:lnSpc>
                        <a:buFont typeface="+mj-lt"/>
                        <a:buNone/>
                      </a:pPr>
                      <a:r>
                        <a:rPr lang="ru-RU" sz="1100" b="1" i="0" u="none" strike="noStrike" kern="1200" dirty="0" smtClean="0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Garamond" panose="02020404030301010803" pitchFamily="18" charset="0"/>
                          <a:ea typeface="+mn-ea"/>
                          <a:cs typeface="+mn-cs"/>
                        </a:rPr>
                        <a:t>(57.02)</a:t>
                      </a:r>
                      <a:endParaRPr lang="ru-RU" sz="1100" b="1" i="0" u="none" strike="noStrike" kern="1200" dirty="0">
                        <a:solidFill>
                          <a:schemeClr val="tx2">
                            <a:lumMod val="75000"/>
                          </a:schemeClr>
                        </a:solidFill>
                        <a:effectLst/>
                        <a:latin typeface="Garamond" panose="02020404030301010803" pitchFamily="18" charset="0"/>
                        <a:ea typeface="+mn-ea"/>
                        <a:cs typeface="+mn-cs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cell3D prstMaterial="dkEdge">
                      <a:bevel h="50800" prst="divot"/>
                      <a:lightRig rig="flood" dir="t"/>
                    </a:cell3D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r" defTabSz="914400" rtl="0" eaLnBrk="1" fontAlgn="b" latinLnBrk="0" hangingPunct="1">
                        <a:lnSpc>
                          <a:spcPts val="1000"/>
                        </a:lnSpc>
                        <a:buFont typeface="+mj-lt"/>
                        <a:buNone/>
                      </a:pPr>
                      <a:r>
                        <a:rPr lang="ru-RU" sz="1100" b="1" i="0" u="none" strike="noStrike" kern="1200" dirty="0" smtClean="0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Garamond" panose="02020404030301010803" pitchFamily="18" charset="0"/>
                          <a:ea typeface="+mn-ea"/>
                          <a:cs typeface="+mn-cs"/>
                        </a:rPr>
                        <a:t>Республика Хакасия</a:t>
                      </a:r>
                    </a:p>
                    <a:p>
                      <a:pPr marL="0" indent="0" algn="r" defTabSz="914400" rtl="0" eaLnBrk="1" fontAlgn="b" latinLnBrk="0" hangingPunct="1">
                        <a:lnSpc>
                          <a:spcPts val="1000"/>
                        </a:lnSpc>
                        <a:buFont typeface="+mj-lt"/>
                        <a:buNone/>
                      </a:pPr>
                      <a:r>
                        <a:rPr lang="ru-RU" sz="1100" b="1" i="0" u="none" strike="noStrike" kern="1200" dirty="0" smtClean="0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Garamond" panose="02020404030301010803" pitchFamily="18" charset="0"/>
                          <a:ea typeface="+mn-ea"/>
                          <a:cs typeface="+mn-cs"/>
                        </a:rPr>
                        <a:t>(45.77)</a:t>
                      </a:r>
                      <a:endParaRPr lang="ru-RU" sz="1100" b="1" i="0" u="none" strike="noStrike" kern="1200" dirty="0">
                        <a:solidFill>
                          <a:schemeClr val="tx2">
                            <a:lumMod val="75000"/>
                          </a:schemeClr>
                        </a:solidFill>
                        <a:effectLst/>
                        <a:latin typeface="Garamond" panose="02020404030301010803" pitchFamily="18" charset="0"/>
                        <a:ea typeface="+mn-ea"/>
                        <a:cs typeface="+mn-cs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cell3D prstMaterial="dkEdge">
                      <a:bevel h="50800" prst="divot"/>
                      <a:lightRig rig="flood" dir="t"/>
                    </a:cell3D>
                    <a:solidFill>
                      <a:srgbClr val="FF5050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r" defTabSz="914400" rtl="0" eaLnBrk="1" fontAlgn="b" latinLnBrk="0" hangingPunct="1">
                        <a:lnSpc>
                          <a:spcPts val="1000"/>
                        </a:lnSpc>
                        <a:buFont typeface="+mj-lt"/>
                        <a:buNone/>
                      </a:pPr>
                      <a:r>
                        <a:rPr lang="ru-RU" sz="1100" b="1" i="0" u="none" strike="noStrike" kern="1200" dirty="0" smtClean="0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Garamond" panose="02020404030301010803" pitchFamily="18" charset="0"/>
                          <a:ea typeface="+mn-ea"/>
                          <a:cs typeface="+mn-cs"/>
                        </a:rPr>
                        <a:t>Курганская область</a:t>
                      </a:r>
                    </a:p>
                    <a:p>
                      <a:pPr marL="0" indent="0" algn="r" defTabSz="914400" rtl="0" eaLnBrk="1" fontAlgn="b" latinLnBrk="0" hangingPunct="1">
                        <a:lnSpc>
                          <a:spcPts val="1000"/>
                        </a:lnSpc>
                        <a:buFont typeface="+mj-lt"/>
                        <a:buNone/>
                      </a:pPr>
                      <a:r>
                        <a:rPr lang="ru-RU" sz="1100" b="1" i="0" u="none" strike="noStrike" kern="1200" dirty="0" smtClean="0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Garamond" panose="02020404030301010803" pitchFamily="18" charset="0"/>
                          <a:ea typeface="+mn-ea"/>
                          <a:cs typeface="+mn-cs"/>
                        </a:rPr>
                        <a:t>(40.94)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cell3D prstMaterial="dkEdge">
                      <a:bevel h="50800" prst="divot"/>
                      <a:lightRig rig="flood" dir="t"/>
                    </a:cell3D>
                    <a:solidFill>
                      <a:srgbClr val="FF5050"/>
                    </a:solidFill>
                  </a:tcPr>
                </a:tc>
              </a:tr>
              <a:tr h="490971">
                <a:tc>
                  <a:txBody>
                    <a:bodyPr/>
                    <a:lstStyle/>
                    <a:p>
                      <a:pPr marL="0" indent="0" algn="r" defTabSz="914400" rtl="0" eaLnBrk="1" fontAlgn="b" latinLnBrk="0" hangingPunct="1">
                        <a:lnSpc>
                          <a:spcPts val="1000"/>
                        </a:lnSpc>
                        <a:buFont typeface="+mj-lt"/>
                        <a:buNone/>
                      </a:pPr>
                      <a:r>
                        <a:rPr lang="ru-RU" sz="1100" b="1" i="0" u="none" strike="noStrike" kern="1200" dirty="0" smtClean="0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Garamond" panose="02020404030301010803" pitchFamily="18" charset="0"/>
                          <a:ea typeface="+mn-ea"/>
                          <a:cs typeface="+mn-cs"/>
                        </a:rPr>
                        <a:t>Оренбургская область</a:t>
                      </a:r>
                    </a:p>
                    <a:p>
                      <a:pPr marL="0" indent="0" algn="r" defTabSz="914400" rtl="0" eaLnBrk="1" fontAlgn="b" latinLnBrk="0" hangingPunct="1">
                        <a:lnSpc>
                          <a:spcPts val="1000"/>
                        </a:lnSpc>
                        <a:buFont typeface="+mj-lt"/>
                        <a:buNone/>
                      </a:pPr>
                      <a:r>
                        <a:rPr lang="ru-RU" sz="1100" b="1" i="0" u="none" strike="noStrike" kern="1200" dirty="0" smtClean="0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Garamond" panose="02020404030301010803" pitchFamily="18" charset="0"/>
                          <a:ea typeface="+mn-ea"/>
                          <a:cs typeface="+mn-cs"/>
                        </a:rPr>
                        <a:t>(89.55)</a:t>
                      </a:r>
                      <a:endParaRPr lang="ru-RU" sz="1100" b="1" i="0" u="none" strike="noStrike" kern="1200" dirty="0">
                        <a:solidFill>
                          <a:schemeClr val="tx2">
                            <a:lumMod val="75000"/>
                          </a:schemeClr>
                        </a:solidFill>
                        <a:effectLst/>
                        <a:latin typeface="Garamond" panose="02020404030301010803" pitchFamily="18" charset="0"/>
                        <a:ea typeface="+mn-ea"/>
                        <a:cs typeface="+mn-cs"/>
                      </a:endParaRPr>
                    </a:p>
                  </a:txBody>
                  <a:tcPr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cell3D prstMaterial="dkEdge">
                      <a:bevel h="50800" prst="divot"/>
                      <a:lightRig rig="flood" dir="t"/>
                    </a:cell3D>
                    <a:solidFill>
                      <a:srgbClr val="C2E49C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r" defTabSz="914400" rtl="0" eaLnBrk="1" fontAlgn="b" latinLnBrk="0" hangingPunct="1">
                        <a:lnSpc>
                          <a:spcPts val="1000"/>
                        </a:lnSpc>
                        <a:buFont typeface="+mj-lt"/>
                        <a:buNone/>
                      </a:pPr>
                      <a:r>
                        <a:rPr lang="ru-RU" sz="1100" b="1" i="0" u="none" strike="noStrike" kern="1200" dirty="0" smtClean="0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Garamond" panose="02020404030301010803" pitchFamily="18" charset="0"/>
                          <a:ea typeface="+mn-ea"/>
                          <a:cs typeface="+mn-cs"/>
                        </a:rPr>
                        <a:t>Саратовская</a:t>
                      </a:r>
                    </a:p>
                    <a:p>
                      <a:pPr marL="0" indent="0" algn="r" defTabSz="914400" rtl="0" eaLnBrk="1" fontAlgn="b" latinLnBrk="0" hangingPunct="1">
                        <a:lnSpc>
                          <a:spcPts val="1000"/>
                        </a:lnSpc>
                        <a:buFont typeface="+mj-lt"/>
                        <a:buNone/>
                      </a:pPr>
                      <a:r>
                        <a:rPr lang="ru-RU" sz="1100" b="1" i="0" u="none" strike="noStrike" kern="1200" dirty="0" smtClean="0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Garamond" panose="02020404030301010803" pitchFamily="18" charset="0"/>
                          <a:ea typeface="+mn-ea"/>
                          <a:cs typeface="+mn-cs"/>
                        </a:rPr>
                        <a:t>область</a:t>
                      </a:r>
                    </a:p>
                    <a:p>
                      <a:pPr marL="0" indent="0" algn="r" defTabSz="914400" rtl="0" eaLnBrk="1" fontAlgn="b" latinLnBrk="0" hangingPunct="1">
                        <a:lnSpc>
                          <a:spcPts val="1000"/>
                        </a:lnSpc>
                        <a:buFont typeface="+mj-lt"/>
                        <a:buNone/>
                      </a:pPr>
                      <a:r>
                        <a:rPr lang="ru-RU" sz="1100" b="1" i="0" u="none" strike="noStrike" kern="1200" dirty="0" smtClean="0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Garamond" panose="02020404030301010803" pitchFamily="18" charset="0"/>
                          <a:ea typeface="+mn-ea"/>
                          <a:cs typeface="+mn-cs"/>
                        </a:rPr>
                        <a:t>(82.77)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cell3D prstMaterial="dkEdge">
                      <a:bevel h="50800" prst="divot"/>
                      <a:lightRig rig="flood" dir="t"/>
                    </a:cell3D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r" defTabSz="914400" rtl="0" eaLnBrk="1" fontAlgn="b" latinLnBrk="0" hangingPunct="1">
                        <a:lnSpc>
                          <a:spcPts val="1000"/>
                        </a:lnSpc>
                        <a:buFont typeface="+mj-lt"/>
                        <a:buNone/>
                      </a:pPr>
                      <a:r>
                        <a:rPr lang="ru-RU" sz="1100" b="1" i="0" u="none" strike="noStrike" kern="1200" dirty="0" smtClean="0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Garamond" panose="02020404030301010803" pitchFamily="18" charset="0"/>
                          <a:ea typeface="+mn-ea"/>
                          <a:cs typeface="+mn-cs"/>
                        </a:rPr>
                        <a:t>Тульская</a:t>
                      </a:r>
                    </a:p>
                    <a:p>
                      <a:pPr marL="0" indent="0" algn="r" defTabSz="914400" rtl="0" eaLnBrk="1" fontAlgn="b" latinLnBrk="0" hangingPunct="1">
                        <a:lnSpc>
                          <a:spcPts val="1000"/>
                        </a:lnSpc>
                        <a:buFont typeface="+mj-lt"/>
                        <a:buNone/>
                      </a:pPr>
                      <a:r>
                        <a:rPr lang="ru-RU" sz="1100" b="1" i="0" u="none" strike="noStrike" kern="1200" dirty="0" smtClean="0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Garamond" panose="02020404030301010803" pitchFamily="18" charset="0"/>
                          <a:ea typeface="+mn-ea"/>
                          <a:cs typeface="+mn-cs"/>
                        </a:rPr>
                        <a:t> область</a:t>
                      </a:r>
                    </a:p>
                    <a:p>
                      <a:pPr marL="0" indent="0" algn="r" defTabSz="914400" rtl="0" eaLnBrk="1" fontAlgn="b" latinLnBrk="0" hangingPunct="1">
                        <a:lnSpc>
                          <a:spcPts val="1000"/>
                        </a:lnSpc>
                        <a:buFont typeface="+mj-lt"/>
                        <a:buNone/>
                      </a:pPr>
                      <a:r>
                        <a:rPr lang="ru-RU" sz="1100" b="1" i="0" u="none" strike="noStrike" kern="1200" dirty="0" smtClean="0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Garamond" panose="02020404030301010803" pitchFamily="18" charset="0"/>
                          <a:ea typeface="+mn-ea"/>
                          <a:cs typeface="+mn-cs"/>
                        </a:rPr>
                        <a:t>(76.73)</a:t>
                      </a:r>
                      <a:endParaRPr lang="ru-RU" sz="1100" b="1" i="0" u="none" strike="noStrike" kern="1200" dirty="0">
                        <a:solidFill>
                          <a:schemeClr val="tx2">
                            <a:lumMod val="75000"/>
                          </a:schemeClr>
                        </a:solidFill>
                        <a:effectLst/>
                        <a:latin typeface="Garamond" panose="02020404030301010803" pitchFamily="18" charset="0"/>
                        <a:ea typeface="+mn-ea"/>
                        <a:cs typeface="+mn-cs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cell3D prstMaterial="dkEdge">
                      <a:bevel h="50800" prst="divot"/>
                      <a:lightRig rig="flood" dir="t"/>
                    </a:cell3D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r" defTabSz="914400" rtl="0" eaLnBrk="1" fontAlgn="b" latinLnBrk="0" hangingPunct="1">
                        <a:lnSpc>
                          <a:spcPts val="1000"/>
                        </a:lnSpc>
                        <a:buFont typeface="+mj-lt"/>
                        <a:buNone/>
                      </a:pPr>
                      <a:r>
                        <a:rPr lang="ru-RU" sz="1100" b="1" i="0" u="none" strike="noStrike" kern="1200" dirty="0" smtClean="0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Garamond" panose="02020404030301010803" pitchFamily="18" charset="0"/>
                          <a:ea typeface="+mn-ea"/>
                          <a:cs typeface="+mn-cs"/>
                        </a:rPr>
                        <a:t>Республика Татарстан</a:t>
                      </a:r>
                    </a:p>
                    <a:p>
                      <a:pPr marL="0" indent="0" algn="r" defTabSz="914400" rtl="0" eaLnBrk="1" fontAlgn="b" latinLnBrk="0" hangingPunct="1">
                        <a:lnSpc>
                          <a:spcPts val="1000"/>
                        </a:lnSpc>
                        <a:buFont typeface="+mj-lt"/>
                        <a:buNone/>
                      </a:pPr>
                      <a:r>
                        <a:rPr lang="ru-RU" sz="1100" b="1" i="0" u="none" strike="noStrike" kern="1200" dirty="0" smtClean="0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Garamond" panose="02020404030301010803" pitchFamily="18" charset="0"/>
                          <a:ea typeface="+mn-ea"/>
                          <a:cs typeface="+mn-cs"/>
                        </a:rPr>
                        <a:t>(69.78)</a:t>
                      </a:r>
                      <a:endParaRPr lang="ru-RU" sz="1100" b="1" i="0" u="none" strike="noStrike" kern="1200" dirty="0">
                        <a:solidFill>
                          <a:schemeClr val="tx2">
                            <a:lumMod val="75000"/>
                          </a:schemeClr>
                        </a:solidFill>
                        <a:effectLst/>
                        <a:latin typeface="Garamond" panose="02020404030301010803" pitchFamily="18" charset="0"/>
                        <a:ea typeface="+mn-ea"/>
                        <a:cs typeface="+mn-cs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cell3D prstMaterial="dkEdge">
                      <a:bevel h="50800" prst="divot"/>
                      <a:lightRig rig="flood" dir="t"/>
                    </a:cell3D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r" defTabSz="914400" rtl="0" eaLnBrk="1" fontAlgn="b" latinLnBrk="0" hangingPunct="1">
                        <a:lnSpc>
                          <a:spcPts val="1000"/>
                        </a:lnSpc>
                        <a:buFont typeface="+mj-lt"/>
                        <a:buNone/>
                      </a:pPr>
                      <a:r>
                        <a:rPr lang="ru-RU" sz="1100" b="1" i="0" u="none" strike="noStrike" kern="1200" dirty="0" smtClean="0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Garamond" panose="02020404030301010803" pitchFamily="18" charset="0"/>
                          <a:ea typeface="+mn-ea"/>
                          <a:cs typeface="+mn-cs"/>
                        </a:rPr>
                        <a:t>Архангельская область</a:t>
                      </a:r>
                    </a:p>
                    <a:p>
                      <a:pPr marL="0" indent="0" algn="r" defTabSz="914400" rtl="0" eaLnBrk="1" fontAlgn="b" latinLnBrk="0" hangingPunct="1">
                        <a:lnSpc>
                          <a:spcPts val="1000"/>
                        </a:lnSpc>
                        <a:buFont typeface="+mj-lt"/>
                        <a:buNone/>
                      </a:pPr>
                      <a:r>
                        <a:rPr lang="ru-RU" sz="1100" b="1" i="0" u="none" strike="noStrike" kern="1200" dirty="0" smtClean="0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Garamond" panose="02020404030301010803" pitchFamily="18" charset="0"/>
                          <a:ea typeface="+mn-ea"/>
                          <a:cs typeface="+mn-cs"/>
                        </a:rPr>
                        <a:t>(66.14)</a:t>
                      </a:r>
                    </a:p>
                  </a:txBody>
                  <a:tcPr marL="90000" marR="90000" marT="46800" marB="4680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cell3D prstMaterial="dkEdge">
                      <a:bevel h="50800" prst="divot"/>
                      <a:lightRig rig="flood" dir="t"/>
                    </a:cell3D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r" defTabSz="914400" rtl="0" eaLnBrk="1" fontAlgn="b" latinLnBrk="0" hangingPunct="1">
                        <a:lnSpc>
                          <a:spcPts val="1000"/>
                        </a:lnSpc>
                        <a:buFont typeface="+mj-lt"/>
                        <a:buNone/>
                      </a:pPr>
                      <a:r>
                        <a:rPr lang="ru-RU" sz="1100" b="1" i="0" u="none" strike="noStrike" kern="1200" dirty="0" smtClean="0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Garamond" panose="02020404030301010803" pitchFamily="18" charset="0"/>
                          <a:ea typeface="+mn-ea"/>
                          <a:cs typeface="+mn-cs"/>
                        </a:rPr>
                        <a:t>Челябинская область</a:t>
                      </a:r>
                    </a:p>
                    <a:p>
                      <a:pPr marL="0" indent="0" algn="r" defTabSz="914400" rtl="0" eaLnBrk="1" fontAlgn="b" latinLnBrk="0" hangingPunct="1">
                        <a:lnSpc>
                          <a:spcPts val="1000"/>
                        </a:lnSpc>
                        <a:buFont typeface="+mj-lt"/>
                        <a:buNone/>
                      </a:pPr>
                      <a:r>
                        <a:rPr lang="ru-RU" sz="1100" b="1" i="0" u="none" strike="noStrike" kern="1200" dirty="0" smtClean="0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Garamond" panose="02020404030301010803" pitchFamily="18" charset="0"/>
                          <a:ea typeface="+mn-ea"/>
                          <a:cs typeface="+mn-cs"/>
                        </a:rPr>
                        <a:t>(56.62)</a:t>
                      </a:r>
                      <a:endParaRPr lang="ru-RU" sz="1100" b="1" i="0" u="none" strike="noStrike" kern="1200" dirty="0">
                        <a:solidFill>
                          <a:schemeClr val="tx2">
                            <a:lumMod val="75000"/>
                          </a:schemeClr>
                        </a:solidFill>
                        <a:effectLst/>
                        <a:latin typeface="Garamond" panose="02020404030301010803" pitchFamily="18" charset="0"/>
                        <a:ea typeface="+mn-ea"/>
                        <a:cs typeface="+mn-cs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cell3D prstMaterial="dkEdge">
                      <a:bevel h="50800" prst="divot"/>
                      <a:lightRig rig="flood" dir="t"/>
                    </a:cell3D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r" defTabSz="914400" rtl="0" eaLnBrk="1" fontAlgn="b" latinLnBrk="0" hangingPunct="1">
                        <a:lnSpc>
                          <a:spcPts val="1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r>
                        <a:rPr lang="ru-RU" sz="1100" b="1" i="0" u="none" strike="noStrike" kern="1200" dirty="0" smtClean="0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Garamond" panose="02020404030301010803" pitchFamily="18" charset="0"/>
                          <a:ea typeface="+mn-ea"/>
                          <a:cs typeface="+mn-cs"/>
                        </a:rPr>
                        <a:t>Ярославская область</a:t>
                      </a:r>
                    </a:p>
                    <a:p>
                      <a:pPr marL="0" marR="0" indent="0" algn="r" defTabSz="914400" rtl="0" eaLnBrk="1" fontAlgn="b" latinLnBrk="0" hangingPunct="1">
                        <a:lnSpc>
                          <a:spcPts val="1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r>
                        <a:rPr lang="ru-RU" sz="1100" b="1" i="0" u="none" strike="noStrike" kern="1200" dirty="0" smtClean="0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Garamond" panose="02020404030301010803" pitchFamily="18" charset="0"/>
                          <a:ea typeface="+mn-ea"/>
                          <a:cs typeface="+mn-cs"/>
                        </a:rPr>
                        <a:t>(45.51)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cell3D prstMaterial="dkEdge">
                      <a:bevel h="50800" prst="divot"/>
                      <a:lightRig rig="flood" dir="t"/>
                    </a:cell3D>
                    <a:solidFill>
                      <a:srgbClr val="FF5050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r" defTabSz="914400" rtl="0" eaLnBrk="1" fontAlgn="b" latinLnBrk="0" hangingPunct="1">
                        <a:lnSpc>
                          <a:spcPts val="1000"/>
                        </a:lnSpc>
                        <a:buFont typeface="+mj-lt"/>
                        <a:buNone/>
                      </a:pPr>
                      <a:r>
                        <a:rPr lang="ru-RU" sz="1100" b="1" i="0" u="none" strike="noStrike" kern="1200" dirty="0" smtClean="0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Garamond" panose="02020404030301010803" pitchFamily="18" charset="0"/>
                          <a:ea typeface="+mn-ea"/>
                          <a:cs typeface="+mn-cs"/>
                        </a:rPr>
                        <a:t>г. Байконур</a:t>
                      </a:r>
                    </a:p>
                    <a:p>
                      <a:pPr marL="0" indent="0" algn="r" defTabSz="914400" rtl="0" eaLnBrk="1" fontAlgn="b" latinLnBrk="0" hangingPunct="1">
                        <a:lnSpc>
                          <a:spcPts val="1000"/>
                        </a:lnSpc>
                        <a:buFont typeface="+mj-lt"/>
                        <a:buNone/>
                      </a:pPr>
                      <a:r>
                        <a:rPr lang="ru-RU" sz="1100" b="1" i="0" u="none" strike="noStrike" kern="1200" dirty="0" smtClean="0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Garamond" panose="02020404030301010803" pitchFamily="18" charset="0"/>
                          <a:ea typeface="+mn-ea"/>
                          <a:cs typeface="+mn-cs"/>
                        </a:rPr>
                        <a:t>(37.50)</a:t>
                      </a:r>
                      <a:endParaRPr lang="ru-RU" sz="1100" b="1" i="0" u="none" strike="noStrike" kern="1200" dirty="0">
                        <a:solidFill>
                          <a:schemeClr val="tx2">
                            <a:lumMod val="75000"/>
                          </a:schemeClr>
                        </a:solidFill>
                        <a:effectLst/>
                        <a:latin typeface="Garamond" panose="02020404030301010803" pitchFamily="18" charset="0"/>
                        <a:ea typeface="+mn-ea"/>
                        <a:cs typeface="+mn-cs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cell3D prstMaterial="dkEdge">
                      <a:bevel h="50800" prst="divot"/>
                      <a:lightRig rig="flood" dir="t"/>
                    </a:cell3D>
                    <a:solidFill>
                      <a:srgbClr val="FF5050"/>
                    </a:solidFill>
                  </a:tcPr>
                </a:tc>
              </a:tr>
              <a:tr h="490971">
                <a:tc>
                  <a:txBody>
                    <a:bodyPr/>
                    <a:lstStyle/>
                    <a:p>
                      <a:pPr marL="0" indent="0" algn="r" defTabSz="914400" rtl="0" eaLnBrk="1" fontAlgn="b" latinLnBrk="0" hangingPunct="1">
                        <a:lnSpc>
                          <a:spcPts val="1000"/>
                        </a:lnSpc>
                        <a:buFont typeface="+mj-lt"/>
                        <a:buNone/>
                      </a:pPr>
                      <a:r>
                        <a:rPr lang="ru-RU" sz="1100" b="1" i="0" u="none" strike="noStrike" kern="1200" dirty="0" smtClean="0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Garamond" panose="02020404030301010803" pitchFamily="18" charset="0"/>
                          <a:ea typeface="+mn-ea"/>
                          <a:cs typeface="+mn-cs"/>
                        </a:rPr>
                        <a:t>Еврейская </a:t>
                      </a:r>
                    </a:p>
                    <a:p>
                      <a:pPr marL="0" indent="0" algn="r" defTabSz="914400" rtl="0" eaLnBrk="1" fontAlgn="b" latinLnBrk="0" hangingPunct="1">
                        <a:lnSpc>
                          <a:spcPts val="1000"/>
                        </a:lnSpc>
                        <a:buFont typeface="+mj-lt"/>
                        <a:buNone/>
                      </a:pPr>
                      <a:r>
                        <a:rPr lang="ru-RU" sz="1100" b="1" i="0" u="none" strike="noStrike" kern="1200" dirty="0" smtClean="0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Garamond" panose="02020404030301010803" pitchFamily="18" charset="0"/>
                          <a:ea typeface="+mn-ea"/>
                          <a:cs typeface="+mn-cs"/>
                        </a:rPr>
                        <a:t>АО</a:t>
                      </a:r>
                    </a:p>
                    <a:p>
                      <a:pPr marL="0" indent="0" algn="r" defTabSz="914400" rtl="0" eaLnBrk="1" fontAlgn="b" latinLnBrk="0" hangingPunct="1">
                        <a:lnSpc>
                          <a:spcPts val="1000"/>
                        </a:lnSpc>
                        <a:buFont typeface="+mj-lt"/>
                        <a:buNone/>
                      </a:pPr>
                      <a:r>
                        <a:rPr lang="ru-RU" sz="1100" b="1" i="0" u="none" strike="noStrike" kern="1200" dirty="0" smtClean="0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Garamond" panose="02020404030301010803" pitchFamily="18" charset="0"/>
                          <a:ea typeface="+mn-ea"/>
                          <a:cs typeface="+mn-cs"/>
                        </a:rPr>
                        <a:t>(89.09)</a:t>
                      </a:r>
                      <a:endParaRPr lang="ru-RU" sz="1100" b="1" i="0" u="none" strike="noStrike" kern="1200" dirty="0">
                        <a:solidFill>
                          <a:schemeClr val="tx2">
                            <a:lumMod val="75000"/>
                          </a:schemeClr>
                        </a:solidFill>
                        <a:effectLst/>
                        <a:latin typeface="Garamond" panose="02020404030301010803" pitchFamily="18" charset="0"/>
                        <a:ea typeface="+mn-ea"/>
                        <a:cs typeface="+mn-cs"/>
                      </a:endParaRPr>
                    </a:p>
                  </a:txBody>
                  <a:tcPr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cell3D prstMaterial="dkEdge">
                      <a:bevel h="50800" prst="divot"/>
                      <a:lightRig rig="flood" dir="t"/>
                    </a:cell3D>
                    <a:solidFill>
                      <a:srgbClr val="C2E49C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r" defTabSz="914400" rtl="0" eaLnBrk="1" fontAlgn="b" latinLnBrk="0" hangingPunct="1">
                        <a:lnSpc>
                          <a:spcPts val="1000"/>
                        </a:lnSpc>
                        <a:buFont typeface="+mj-lt"/>
                        <a:buNone/>
                      </a:pPr>
                      <a:r>
                        <a:rPr lang="ru-RU" sz="1100" b="1" i="0" u="none" strike="noStrike" kern="1200" dirty="0" smtClean="0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Garamond" panose="02020404030301010803" pitchFamily="18" charset="0"/>
                          <a:ea typeface="+mn-ea"/>
                          <a:cs typeface="+mn-cs"/>
                        </a:rPr>
                        <a:t>Пермский </a:t>
                      </a:r>
                    </a:p>
                    <a:p>
                      <a:pPr marL="0" indent="0" algn="r" defTabSz="914400" rtl="0" eaLnBrk="1" fontAlgn="b" latinLnBrk="0" hangingPunct="1">
                        <a:lnSpc>
                          <a:spcPts val="1000"/>
                        </a:lnSpc>
                        <a:buFont typeface="+mj-lt"/>
                        <a:buNone/>
                      </a:pPr>
                      <a:r>
                        <a:rPr lang="ru-RU" sz="1100" b="1" i="0" u="none" strike="noStrike" kern="1200" dirty="0" smtClean="0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Garamond" panose="02020404030301010803" pitchFamily="18" charset="0"/>
                          <a:ea typeface="+mn-ea"/>
                          <a:cs typeface="+mn-cs"/>
                        </a:rPr>
                        <a:t>край</a:t>
                      </a:r>
                    </a:p>
                    <a:p>
                      <a:pPr marL="0" indent="0" algn="r" defTabSz="914400" rtl="0" eaLnBrk="1" fontAlgn="b" latinLnBrk="0" hangingPunct="1">
                        <a:lnSpc>
                          <a:spcPts val="1000"/>
                        </a:lnSpc>
                        <a:buFont typeface="+mj-lt"/>
                        <a:buNone/>
                      </a:pPr>
                      <a:r>
                        <a:rPr lang="ru-RU" sz="1100" b="1" i="0" u="none" strike="noStrike" kern="1200" dirty="0" smtClean="0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Garamond" panose="02020404030301010803" pitchFamily="18" charset="0"/>
                          <a:ea typeface="+mn-ea"/>
                          <a:cs typeface="+mn-cs"/>
                        </a:rPr>
                        <a:t>(82.70)</a:t>
                      </a:r>
                      <a:endParaRPr lang="ru-RU" sz="1100" b="1" i="0" u="none" strike="noStrike" kern="1200" dirty="0">
                        <a:solidFill>
                          <a:schemeClr val="tx2">
                            <a:lumMod val="75000"/>
                          </a:schemeClr>
                        </a:solidFill>
                        <a:effectLst/>
                        <a:latin typeface="Garamond" panose="02020404030301010803" pitchFamily="18" charset="0"/>
                        <a:ea typeface="+mn-ea"/>
                        <a:cs typeface="+mn-cs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cell3D prstMaterial="dkEdge">
                      <a:bevel h="50800" prst="divot"/>
                      <a:lightRig rig="flood" dir="t"/>
                    </a:cell3D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r" defTabSz="914400" rtl="0" eaLnBrk="1" fontAlgn="b" latinLnBrk="0" hangingPunct="1">
                        <a:lnSpc>
                          <a:spcPts val="1000"/>
                        </a:lnSpc>
                        <a:buFont typeface="+mj-lt"/>
                        <a:buNone/>
                      </a:pPr>
                      <a:r>
                        <a:rPr lang="ru-RU" sz="1100" b="1" i="0" u="none" strike="noStrike" kern="1200" dirty="0" smtClean="0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Garamond" panose="02020404030301010803" pitchFamily="18" charset="0"/>
                          <a:ea typeface="+mn-ea"/>
                          <a:cs typeface="+mn-cs"/>
                        </a:rPr>
                        <a:t>Вологодская область</a:t>
                      </a:r>
                    </a:p>
                    <a:p>
                      <a:pPr marL="0" indent="0" algn="r" defTabSz="914400" rtl="0" eaLnBrk="1" fontAlgn="b" latinLnBrk="0" hangingPunct="1">
                        <a:lnSpc>
                          <a:spcPts val="1000"/>
                        </a:lnSpc>
                        <a:buFont typeface="+mj-lt"/>
                        <a:buNone/>
                      </a:pPr>
                      <a:r>
                        <a:rPr lang="ru-RU" sz="1100" b="1" i="0" u="none" strike="noStrike" kern="1200" dirty="0" smtClean="0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Garamond" panose="02020404030301010803" pitchFamily="18" charset="0"/>
                          <a:ea typeface="+mn-ea"/>
                          <a:cs typeface="+mn-cs"/>
                        </a:rPr>
                        <a:t>(76.56)</a:t>
                      </a:r>
                      <a:endParaRPr lang="ru-RU" sz="1100" b="1" i="0" u="none" strike="noStrike" kern="1200" dirty="0">
                        <a:solidFill>
                          <a:schemeClr val="tx2">
                            <a:lumMod val="75000"/>
                          </a:schemeClr>
                        </a:solidFill>
                        <a:effectLst/>
                        <a:latin typeface="Garamond" panose="02020404030301010803" pitchFamily="18" charset="0"/>
                        <a:ea typeface="+mn-ea"/>
                        <a:cs typeface="+mn-cs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cell3D prstMaterial="dkEdge">
                      <a:bevel h="50800" prst="divot"/>
                      <a:lightRig rig="flood" dir="t"/>
                    </a:cell3D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r" defTabSz="914400" rtl="0" eaLnBrk="1" fontAlgn="b" latinLnBrk="0" hangingPunct="1">
                        <a:lnSpc>
                          <a:spcPts val="1000"/>
                        </a:lnSpc>
                        <a:buFont typeface="+mj-lt"/>
                        <a:buNone/>
                      </a:pPr>
                      <a:r>
                        <a:rPr lang="ru-RU" sz="1100" b="1" i="0" u="none" strike="noStrike" kern="1200" dirty="0" smtClean="0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Garamond" panose="02020404030301010803" pitchFamily="18" charset="0"/>
                          <a:ea typeface="+mn-ea"/>
                          <a:cs typeface="+mn-cs"/>
                        </a:rPr>
                        <a:t>Омская</a:t>
                      </a:r>
                    </a:p>
                    <a:p>
                      <a:pPr marL="0" indent="0" algn="r" defTabSz="914400" rtl="0" eaLnBrk="1" fontAlgn="b" latinLnBrk="0" hangingPunct="1">
                        <a:lnSpc>
                          <a:spcPts val="1000"/>
                        </a:lnSpc>
                        <a:buFont typeface="+mj-lt"/>
                        <a:buNone/>
                      </a:pPr>
                      <a:r>
                        <a:rPr lang="ru-RU" sz="1100" b="1" i="0" u="none" strike="noStrike" kern="1200" dirty="0" smtClean="0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Garamond" panose="02020404030301010803" pitchFamily="18" charset="0"/>
                          <a:ea typeface="+mn-ea"/>
                          <a:cs typeface="+mn-cs"/>
                        </a:rPr>
                        <a:t> область</a:t>
                      </a:r>
                    </a:p>
                    <a:p>
                      <a:pPr marL="0" indent="0" algn="r" defTabSz="914400" rtl="0" eaLnBrk="1" fontAlgn="b" latinLnBrk="0" hangingPunct="1">
                        <a:lnSpc>
                          <a:spcPts val="1000"/>
                        </a:lnSpc>
                        <a:buFont typeface="+mj-lt"/>
                        <a:buNone/>
                      </a:pPr>
                      <a:r>
                        <a:rPr lang="ru-RU" sz="1100" b="1" i="0" u="none" strike="noStrike" kern="1200" dirty="0" smtClean="0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Garamond" panose="02020404030301010803" pitchFamily="18" charset="0"/>
                          <a:ea typeface="+mn-ea"/>
                          <a:cs typeface="+mn-cs"/>
                        </a:rPr>
                        <a:t>(69.65)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cell3D prstMaterial="dkEdge">
                      <a:bevel h="50800" prst="divot"/>
                      <a:lightRig rig="flood" dir="t"/>
                    </a:cell3D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r" defTabSz="914400" rtl="0" eaLnBrk="1" fontAlgn="b" latinLnBrk="0" hangingPunct="1">
                        <a:lnSpc>
                          <a:spcPts val="1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r>
                        <a:rPr lang="ru-RU" sz="1100" b="1" i="0" u="none" strike="noStrike" kern="1200" dirty="0" smtClean="0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Garamond" panose="02020404030301010803" pitchFamily="18" charset="0"/>
                          <a:ea typeface="+mn-ea"/>
                          <a:cs typeface="+mn-cs"/>
                        </a:rPr>
                        <a:t>Чеченская Республика</a:t>
                      </a:r>
                    </a:p>
                    <a:p>
                      <a:pPr marL="0" marR="0" indent="0" algn="r" defTabSz="914400" rtl="0" eaLnBrk="1" fontAlgn="b" latinLnBrk="0" hangingPunct="1">
                        <a:lnSpc>
                          <a:spcPts val="1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r>
                        <a:rPr lang="ru-RU" sz="1100" b="1" i="0" u="none" strike="noStrike" kern="1200" dirty="0" smtClean="0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Garamond" panose="02020404030301010803" pitchFamily="18" charset="0"/>
                          <a:ea typeface="+mn-ea"/>
                          <a:cs typeface="+mn-cs"/>
                        </a:rPr>
                        <a:t>(66.05)</a:t>
                      </a:r>
                    </a:p>
                  </a:txBody>
                  <a:tcPr marL="90000" marR="90000" marT="46800" marB="4680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cell3D prstMaterial="dkEdge">
                      <a:bevel h="50800" prst="divot"/>
                      <a:lightRig rig="flood" dir="t"/>
                    </a:cell3D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r" defTabSz="914400" rtl="0" eaLnBrk="1" fontAlgn="b" latinLnBrk="0" hangingPunct="1">
                        <a:lnSpc>
                          <a:spcPts val="1000"/>
                        </a:lnSpc>
                        <a:buFont typeface="+mj-lt"/>
                        <a:buNone/>
                      </a:pPr>
                      <a:r>
                        <a:rPr lang="ru-RU" sz="1100" b="1" i="0" u="none" strike="noStrike" kern="1200" dirty="0" smtClean="0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Garamond" panose="02020404030301010803" pitchFamily="18" charset="0"/>
                          <a:ea typeface="+mn-ea"/>
                          <a:cs typeface="+mn-cs"/>
                        </a:rPr>
                        <a:t>Иркутская область</a:t>
                      </a:r>
                    </a:p>
                    <a:p>
                      <a:pPr marL="0" indent="0" algn="r" defTabSz="914400" rtl="0" eaLnBrk="1" fontAlgn="b" latinLnBrk="0" hangingPunct="1">
                        <a:lnSpc>
                          <a:spcPts val="1000"/>
                        </a:lnSpc>
                        <a:buFont typeface="+mj-lt"/>
                        <a:buNone/>
                      </a:pPr>
                      <a:r>
                        <a:rPr lang="ru-RU" sz="1100" b="1" i="0" u="none" strike="noStrike" kern="1200" dirty="0" smtClean="0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Garamond" panose="02020404030301010803" pitchFamily="18" charset="0"/>
                          <a:ea typeface="+mn-ea"/>
                          <a:cs typeface="+mn-cs"/>
                        </a:rPr>
                        <a:t>(56.06)</a:t>
                      </a:r>
                      <a:endParaRPr lang="ru-RU" sz="1100" b="1" i="0" u="none" strike="noStrike" kern="1200" dirty="0">
                        <a:solidFill>
                          <a:schemeClr val="tx2">
                            <a:lumMod val="75000"/>
                          </a:schemeClr>
                        </a:solidFill>
                        <a:effectLst/>
                        <a:latin typeface="Garamond" panose="02020404030301010803" pitchFamily="18" charset="0"/>
                        <a:ea typeface="+mn-ea"/>
                        <a:cs typeface="+mn-cs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cell3D prstMaterial="dkEdge">
                      <a:bevel h="50800" prst="divot"/>
                      <a:lightRig rig="flood" dir="t"/>
                    </a:cell3D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r" defTabSz="914400" rtl="0" eaLnBrk="1" fontAlgn="b" latinLnBrk="0" hangingPunct="1">
                        <a:lnSpc>
                          <a:spcPts val="1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r>
                        <a:rPr lang="ru-RU" sz="1100" b="1" i="0" u="none" strike="noStrike" kern="1200" dirty="0" smtClean="0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Garamond" panose="02020404030301010803" pitchFamily="18" charset="0"/>
                          <a:ea typeface="+mn-ea"/>
                          <a:cs typeface="+mn-cs"/>
                        </a:rPr>
                        <a:t>Новосибирская область</a:t>
                      </a:r>
                    </a:p>
                    <a:p>
                      <a:pPr marL="0" marR="0" indent="0" algn="r" defTabSz="914400" rtl="0" eaLnBrk="1" fontAlgn="b" latinLnBrk="0" hangingPunct="1">
                        <a:lnSpc>
                          <a:spcPts val="1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r>
                        <a:rPr lang="ru-RU" sz="1100" b="1" i="0" u="none" strike="noStrike" kern="1200" dirty="0" smtClean="0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Garamond" panose="02020404030301010803" pitchFamily="18" charset="0"/>
                          <a:ea typeface="+mn-ea"/>
                          <a:cs typeface="+mn-cs"/>
                        </a:rPr>
                        <a:t>(45.47)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cell3D prstMaterial="dkEdge">
                      <a:bevel h="50800" prst="divot"/>
                      <a:lightRig rig="flood" dir="t"/>
                    </a:cell3D>
                    <a:solidFill>
                      <a:srgbClr val="FF5050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r" defTabSz="914400" rtl="0" eaLnBrk="1" fontAlgn="b" latinLnBrk="0" hangingPunct="1">
                        <a:lnSpc>
                          <a:spcPts val="1000"/>
                        </a:lnSpc>
                        <a:buFont typeface="+mj-lt"/>
                        <a:buNone/>
                      </a:pPr>
                      <a:r>
                        <a:rPr lang="ru-RU" sz="1100" b="1" i="0" u="none" strike="noStrike" kern="1200" dirty="0" smtClean="0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Garamond" panose="02020404030301010803" pitchFamily="18" charset="0"/>
                          <a:ea typeface="+mn-ea"/>
                          <a:cs typeface="+mn-cs"/>
                        </a:rPr>
                        <a:t>Республика Ингушетия</a:t>
                      </a:r>
                    </a:p>
                    <a:p>
                      <a:pPr marL="0" indent="0" algn="r" defTabSz="914400" rtl="0" eaLnBrk="1" fontAlgn="b" latinLnBrk="0" hangingPunct="1">
                        <a:lnSpc>
                          <a:spcPts val="1000"/>
                        </a:lnSpc>
                        <a:buFont typeface="+mj-lt"/>
                        <a:buNone/>
                      </a:pPr>
                      <a:r>
                        <a:rPr lang="ru-RU" sz="1100" b="1" i="0" u="none" strike="noStrike" kern="1200" dirty="0" smtClean="0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Garamond" panose="02020404030301010803" pitchFamily="18" charset="0"/>
                          <a:ea typeface="+mn-ea"/>
                          <a:cs typeface="+mn-cs"/>
                        </a:rPr>
                        <a:t>(34.78)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cell3D prstMaterial="dkEdge">
                      <a:bevel h="50800" prst="divot"/>
                      <a:lightRig rig="flood" dir="t"/>
                    </a:cell3D>
                    <a:solidFill>
                      <a:srgbClr val="FF5050"/>
                    </a:solidFill>
                  </a:tcPr>
                </a:tc>
              </a:tr>
              <a:tr h="490971">
                <a:tc>
                  <a:txBody>
                    <a:bodyPr/>
                    <a:lstStyle/>
                    <a:p>
                      <a:pPr marL="0" indent="0" algn="r" defTabSz="914400" rtl="0" eaLnBrk="1" fontAlgn="b" latinLnBrk="0" hangingPunct="1">
                        <a:lnSpc>
                          <a:spcPts val="1000"/>
                        </a:lnSpc>
                        <a:buFont typeface="+mj-lt"/>
                        <a:buNone/>
                      </a:pPr>
                      <a:r>
                        <a:rPr lang="ru-RU" sz="1100" b="1" i="0" u="none" strike="noStrike" kern="1200" dirty="0" smtClean="0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Garamond" panose="02020404030301010803" pitchFamily="18" charset="0"/>
                          <a:ea typeface="+mn-ea"/>
                          <a:cs typeface="+mn-cs"/>
                        </a:rPr>
                        <a:t>Республика </a:t>
                      </a:r>
                    </a:p>
                    <a:p>
                      <a:pPr marL="0" indent="0" algn="r" defTabSz="914400" rtl="0" eaLnBrk="1" fontAlgn="b" latinLnBrk="0" hangingPunct="1">
                        <a:lnSpc>
                          <a:spcPts val="1000"/>
                        </a:lnSpc>
                        <a:buFont typeface="+mj-lt"/>
                        <a:buNone/>
                      </a:pPr>
                      <a:r>
                        <a:rPr lang="ru-RU" sz="1100" b="1" i="0" u="none" strike="noStrike" kern="1200" dirty="0" smtClean="0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Garamond" panose="02020404030301010803" pitchFamily="18" charset="0"/>
                          <a:ea typeface="+mn-ea"/>
                          <a:cs typeface="+mn-cs"/>
                        </a:rPr>
                        <a:t>Тыва</a:t>
                      </a:r>
                    </a:p>
                    <a:p>
                      <a:pPr marL="0" indent="0" algn="r" defTabSz="914400" rtl="0" eaLnBrk="1" fontAlgn="b" latinLnBrk="0" hangingPunct="1">
                        <a:lnSpc>
                          <a:spcPts val="1000"/>
                        </a:lnSpc>
                        <a:buFont typeface="+mj-lt"/>
                        <a:buNone/>
                      </a:pPr>
                      <a:r>
                        <a:rPr lang="ru-RU" sz="1100" b="1" i="0" u="none" strike="noStrike" kern="1200" dirty="0" smtClean="0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Garamond" panose="02020404030301010803" pitchFamily="18" charset="0"/>
                          <a:ea typeface="+mn-ea"/>
                          <a:cs typeface="+mn-cs"/>
                        </a:rPr>
                        <a:t>(88.51)</a:t>
                      </a:r>
                    </a:p>
                  </a:txBody>
                  <a:tcPr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cell3D prstMaterial="dkEdge">
                      <a:bevel h="50800" prst="divot"/>
                      <a:lightRig rig="flood" dir="t"/>
                    </a:cell3D>
                    <a:solidFill>
                      <a:srgbClr val="C2E49C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r" defTabSz="914400" rtl="0" eaLnBrk="1" fontAlgn="b" latinLnBrk="0" hangingPunct="1">
                        <a:lnSpc>
                          <a:spcPts val="1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r>
                        <a:rPr lang="ru-RU" sz="1100" b="1" i="0" u="none" strike="noStrike" kern="1200" dirty="0" smtClean="0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Garamond" panose="02020404030301010803" pitchFamily="18" charset="0"/>
                          <a:ea typeface="+mn-ea"/>
                          <a:cs typeface="+mn-cs"/>
                        </a:rPr>
                        <a:t>Краснодарский край</a:t>
                      </a:r>
                    </a:p>
                    <a:p>
                      <a:pPr marL="0" indent="0" algn="r" defTabSz="914400" rtl="0" eaLnBrk="1" fontAlgn="b" latinLnBrk="0" hangingPunct="1">
                        <a:lnSpc>
                          <a:spcPts val="1000"/>
                        </a:lnSpc>
                        <a:buFont typeface="+mj-lt"/>
                        <a:buNone/>
                      </a:pPr>
                      <a:r>
                        <a:rPr lang="ru-RU" sz="1100" b="1" i="0" u="none" strike="noStrike" kern="1200" dirty="0" smtClean="0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Garamond" panose="02020404030301010803" pitchFamily="18" charset="0"/>
                          <a:ea typeface="+mn-ea"/>
                          <a:cs typeface="+mn-cs"/>
                        </a:rPr>
                        <a:t>(80.48)</a:t>
                      </a:r>
                      <a:endParaRPr lang="ru-RU" sz="1100" b="1" i="0" u="none" strike="noStrike" kern="1200" dirty="0">
                        <a:solidFill>
                          <a:schemeClr val="tx2">
                            <a:lumMod val="75000"/>
                          </a:schemeClr>
                        </a:solidFill>
                        <a:effectLst/>
                        <a:latin typeface="Garamond" panose="02020404030301010803" pitchFamily="18" charset="0"/>
                        <a:ea typeface="+mn-ea"/>
                        <a:cs typeface="+mn-cs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cell3D prstMaterial="dkEdge">
                      <a:bevel h="50800" prst="divot"/>
                      <a:lightRig rig="flood" dir="t"/>
                    </a:cell3D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r" defTabSz="914400" rtl="0" eaLnBrk="1" fontAlgn="b" latinLnBrk="0" hangingPunct="1">
                        <a:lnSpc>
                          <a:spcPts val="1000"/>
                        </a:lnSpc>
                        <a:buFont typeface="+mj-lt"/>
                        <a:buNone/>
                      </a:pPr>
                      <a:r>
                        <a:rPr lang="ru-RU" sz="1100" b="1" i="0" u="none" strike="noStrike" kern="1200" dirty="0" smtClean="0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Garamond" panose="02020404030301010803" pitchFamily="18" charset="0"/>
                          <a:ea typeface="+mn-ea"/>
                          <a:cs typeface="+mn-cs"/>
                        </a:rPr>
                        <a:t>Московская </a:t>
                      </a:r>
                    </a:p>
                    <a:p>
                      <a:pPr marL="0" indent="0" algn="r" defTabSz="914400" rtl="0" eaLnBrk="1" fontAlgn="b" latinLnBrk="0" hangingPunct="1">
                        <a:lnSpc>
                          <a:spcPts val="1000"/>
                        </a:lnSpc>
                        <a:buFont typeface="+mj-lt"/>
                        <a:buNone/>
                      </a:pPr>
                      <a:r>
                        <a:rPr lang="ru-RU" sz="1100" b="1" i="0" u="none" strike="noStrike" kern="1200" dirty="0" smtClean="0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Garamond" panose="02020404030301010803" pitchFamily="18" charset="0"/>
                          <a:ea typeface="+mn-ea"/>
                          <a:cs typeface="+mn-cs"/>
                        </a:rPr>
                        <a:t>область</a:t>
                      </a:r>
                    </a:p>
                    <a:p>
                      <a:pPr marL="0" indent="0" algn="r" defTabSz="914400" rtl="0" eaLnBrk="1" fontAlgn="b" latinLnBrk="0" hangingPunct="1">
                        <a:lnSpc>
                          <a:spcPts val="1000"/>
                        </a:lnSpc>
                        <a:buFont typeface="+mj-lt"/>
                        <a:buNone/>
                      </a:pPr>
                      <a:r>
                        <a:rPr lang="ru-RU" sz="1100" b="1" i="0" u="none" strike="noStrike" kern="1200" dirty="0" smtClean="0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Garamond" panose="02020404030301010803" pitchFamily="18" charset="0"/>
                          <a:ea typeface="+mn-ea"/>
                          <a:cs typeface="+mn-cs"/>
                        </a:rPr>
                        <a:t>(76.02)</a:t>
                      </a:r>
                      <a:endParaRPr lang="ru-RU" sz="1100" b="1" i="0" u="none" strike="noStrike" kern="1200" dirty="0">
                        <a:solidFill>
                          <a:schemeClr val="tx2">
                            <a:lumMod val="75000"/>
                          </a:schemeClr>
                        </a:solidFill>
                        <a:effectLst/>
                        <a:latin typeface="Garamond" panose="02020404030301010803" pitchFamily="18" charset="0"/>
                        <a:ea typeface="+mn-ea"/>
                        <a:cs typeface="+mn-cs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cell3D prstMaterial="dkEdge">
                      <a:bevel h="50800" prst="divot"/>
                      <a:lightRig rig="flood" dir="t"/>
                    </a:cell3D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r" defTabSz="914400" rtl="0" eaLnBrk="1" fontAlgn="b" latinLnBrk="0" hangingPunct="1">
                        <a:lnSpc>
                          <a:spcPts val="1000"/>
                        </a:lnSpc>
                        <a:buFont typeface="+mj-lt"/>
                        <a:buNone/>
                      </a:pPr>
                      <a:r>
                        <a:rPr lang="ru-RU" sz="1100" b="1" i="0" u="none" strike="noStrike" kern="1200" dirty="0" smtClean="0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Garamond" panose="02020404030301010803" pitchFamily="18" charset="0"/>
                          <a:ea typeface="+mn-ea"/>
                          <a:cs typeface="+mn-cs"/>
                        </a:rPr>
                        <a:t>Тюменская область</a:t>
                      </a:r>
                    </a:p>
                    <a:p>
                      <a:pPr marL="0" indent="0" algn="r" defTabSz="914400" rtl="0" eaLnBrk="1" fontAlgn="b" latinLnBrk="0" hangingPunct="1">
                        <a:lnSpc>
                          <a:spcPts val="1000"/>
                        </a:lnSpc>
                        <a:buFont typeface="+mj-lt"/>
                        <a:buNone/>
                      </a:pPr>
                      <a:r>
                        <a:rPr lang="ru-RU" sz="1100" b="1" i="0" u="none" strike="noStrike" kern="1200" dirty="0" smtClean="0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Garamond" panose="02020404030301010803" pitchFamily="18" charset="0"/>
                          <a:ea typeface="+mn-ea"/>
                          <a:cs typeface="+mn-cs"/>
                        </a:rPr>
                        <a:t>(68.75)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cell3D prstMaterial="dkEdge">
                      <a:bevel h="50800" prst="divot"/>
                      <a:lightRig rig="flood" dir="t"/>
                    </a:cell3D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r" defTabSz="914400" rtl="0" eaLnBrk="1" fontAlgn="b" latinLnBrk="0" hangingPunct="1">
                        <a:lnSpc>
                          <a:spcPts val="1000"/>
                        </a:lnSpc>
                        <a:buFont typeface="+mj-lt"/>
                        <a:buNone/>
                      </a:pPr>
                      <a:r>
                        <a:rPr lang="ru-RU" sz="1100" b="1" i="0" u="none" strike="noStrike" kern="1200" dirty="0" smtClean="0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Garamond" panose="02020404030301010803" pitchFamily="18" charset="0"/>
                          <a:ea typeface="+mn-ea"/>
                          <a:cs typeface="+mn-cs"/>
                        </a:rPr>
                        <a:t>Свердловская</a:t>
                      </a:r>
                      <a:r>
                        <a:rPr lang="ru-RU" sz="1100" b="1" i="0" u="none" strike="noStrike" kern="1200" baseline="0" dirty="0" smtClean="0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Garamond" panose="02020404030301010803" pitchFamily="18" charset="0"/>
                          <a:ea typeface="+mn-ea"/>
                          <a:cs typeface="+mn-cs"/>
                        </a:rPr>
                        <a:t> область</a:t>
                      </a:r>
                    </a:p>
                    <a:p>
                      <a:pPr marL="0" indent="0" algn="r" defTabSz="914400" rtl="0" eaLnBrk="1" fontAlgn="b" latinLnBrk="0" hangingPunct="1">
                        <a:lnSpc>
                          <a:spcPts val="1000"/>
                        </a:lnSpc>
                        <a:buFont typeface="+mj-lt"/>
                        <a:buNone/>
                      </a:pPr>
                      <a:r>
                        <a:rPr lang="ru-RU" sz="1100" b="1" i="0" u="none" strike="noStrike" kern="1200" baseline="0" dirty="0" smtClean="0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Garamond" panose="02020404030301010803" pitchFamily="18" charset="0"/>
                          <a:ea typeface="+mn-ea"/>
                          <a:cs typeface="+mn-cs"/>
                        </a:rPr>
                        <a:t>(66.03)</a:t>
                      </a:r>
                      <a:endParaRPr lang="ru-RU" sz="1100" b="1" i="0" u="none" strike="noStrike" kern="1200" dirty="0" smtClean="0">
                        <a:solidFill>
                          <a:schemeClr val="tx2">
                            <a:lumMod val="75000"/>
                          </a:schemeClr>
                        </a:solidFill>
                        <a:effectLst/>
                        <a:latin typeface="Garamond" panose="02020404030301010803" pitchFamily="18" charset="0"/>
                        <a:ea typeface="+mn-ea"/>
                        <a:cs typeface="+mn-cs"/>
                      </a:endParaRPr>
                    </a:p>
                  </a:txBody>
                  <a:tcPr marL="90000" marR="90000" marT="46800" marB="4680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cell3D prstMaterial="dkEdge">
                      <a:bevel h="50800" prst="divot"/>
                      <a:lightRig rig="flood" dir="t"/>
                    </a:cell3D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r" defTabSz="914400" rtl="0" eaLnBrk="1" fontAlgn="b" latinLnBrk="0" hangingPunct="1">
                        <a:lnSpc>
                          <a:spcPts val="1000"/>
                        </a:lnSpc>
                        <a:buFont typeface="+mj-lt"/>
                        <a:buNone/>
                      </a:pPr>
                      <a:r>
                        <a:rPr lang="ru-RU" sz="1100" b="1" i="0" u="none" strike="noStrike" kern="1200" dirty="0" smtClean="0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Garamond" panose="02020404030301010803" pitchFamily="18" charset="0"/>
                          <a:ea typeface="+mn-ea"/>
                          <a:cs typeface="+mn-cs"/>
                        </a:rPr>
                        <a:t>Магаданская</a:t>
                      </a:r>
                    </a:p>
                    <a:p>
                      <a:pPr marL="0" indent="0" algn="r" defTabSz="914400" rtl="0" eaLnBrk="1" fontAlgn="b" latinLnBrk="0" hangingPunct="1">
                        <a:lnSpc>
                          <a:spcPts val="1000"/>
                        </a:lnSpc>
                        <a:buFont typeface="+mj-lt"/>
                        <a:buNone/>
                      </a:pPr>
                      <a:r>
                        <a:rPr lang="ru-RU" sz="1100" b="1" i="0" u="none" strike="noStrike" kern="1200" dirty="0" smtClean="0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Garamond" panose="02020404030301010803" pitchFamily="18" charset="0"/>
                          <a:ea typeface="+mn-ea"/>
                          <a:cs typeface="+mn-cs"/>
                        </a:rPr>
                        <a:t>область</a:t>
                      </a:r>
                    </a:p>
                    <a:p>
                      <a:pPr marL="0" indent="0" algn="r" defTabSz="914400" rtl="0" eaLnBrk="1" fontAlgn="b" latinLnBrk="0" hangingPunct="1">
                        <a:lnSpc>
                          <a:spcPts val="1000"/>
                        </a:lnSpc>
                        <a:buFont typeface="+mj-lt"/>
                        <a:buNone/>
                      </a:pPr>
                      <a:r>
                        <a:rPr lang="ru-RU" sz="1100" b="1" i="0" u="none" strike="noStrike" kern="1200" dirty="0" smtClean="0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Garamond" panose="02020404030301010803" pitchFamily="18" charset="0"/>
                          <a:ea typeface="+mn-ea"/>
                          <a:cs typeface="+mn-cs"/>
                        </a:rPr>
                        <a:t>(56.02)</a:t>
                      </a:r>
                      <a:endParaRPr lang="ru-RU" sz="1100" b="1" i="0" u="none" strike="noStrike" kern="1200" dirty="0">
                        <a:solidFill>
                          <a:schemeClr val="tx2">
                            <a:lumMod val="75000"/>
                          </a:schemeClr>
                        </a:solidFill>
                        <a:effectLst/>
                        <a:latin typeface="Garamond" panose="02020404030301010803" pitchFamily="18" charset="0"/>
                        <a:ea typeface="+mn-ea"/>
                        <a:cs typeface="+mn-cs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cell3D prstMaterial="dkEdge">
                      <a:bevel h="50800" prst="divot"/>
                      <a:lightRig rig="flood" dir="t"/>
                    </a:cell3D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r" defTabSz="914400" rtl="0" eaLnBrk="1" fontAlgn="b" latinLnBrk="0" hangingPunct="1">
                        <a:lnSpc>
                          <a:spcPts val="1000"/>
                        </a:lnSpc>
                        <a:buFont typeface="+mj-lt"/>
                        <a:buNone/>
                      </a:pPr>
                      <a:r>
                        <a:rPr lang="ru-RU" sz="1100" b="1" i="0" u="none" strike="noStrike" kern="1200" dirty="0" smtClean="0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Garamond" panose="02020404030301010803" pitchFamily="18" charset="0"/>
                          <a:ea typeface="+mn-ea"/>
                          <a:cs typeface="+mn-cs"/>
                        </a:rPr>
                        <a:t>Воронежская</a:t>
                      </a:r>
                      <a:r>
                        <a:rPr lang="ru-RU" sz="1100" b="1" i="0" u="none" strike="noStrike" kern="1200" baseline="0" dirty="0" smtClean="0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Garamond" panose="02020404030301010803" pitchFamily="18" charset="0"/>
                          <a:ea typeface="+mn-ea"/>
                          <a:cs typeface="+mn-cs"/>
                        </a:rPr>
                        <a:t> область</a:t>
                      </a:r>
                    </a:p>
                    <a:p>
                      <a:pPr marL="0" indent="0" algn="r" defTabSz="914400" rtl="0" eaLnBrk="1" fontAlgn="b" latinLnBrk="0" hangingPunct="1">
                        <a:lnSpc>
                          <a:spcPts val="1000"/>
                        </a:lnSpc>
                        <a:buFont typeface="+mj-lt"/>
                        <a:buNone/>
                      </a:pPr>
                      <a:r>
                        <a:rPr lang="ru-RU" sz="1100" b="1" i="0" u="none" strike="noStrike" kern="1200" baseline="0" dirty="0" smtClean="0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Garamond" panose="02020404030301010803" pitchFamily="18" charset="0"/>
                          <a:ea typeface="+mn-ea"/>
                          <a:cs typeface="+mn-cs"/>
                        </a:rPr>
                        <a:t>(45.33)</a:t>
                      </a:r>
                      <a:endParaRPr lang="ru-RU" sz="1100" b="1" i="0" u="none" strike="noStrike" kern="1200" dirty="0">
                        <a:solidFill>
                          <a:schemeClr val="tx2">
                            <a:lumMod val="75000"/>
                          </a:schemeClr>
                        </a:solidFill>
                        <a:effectLst/>
                        <a:latin typeface="Garamond" panose="02020404030301010803" pitchFamily="18" charset="0"/>
                        <a:ea typeface="+mn-ea"/>
                        <a:cs typeface="+mn-cs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cell3D prstMaterial="dkEdge">
                      <a:bevel h="50800" prst="divot"/>
                      <a:lightRig rig="flood" dir="t"/>
                    </a:cell3D>
                    <a:solidFill>
                      <a:srgbClr val="FF5050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r" defTabSz="914400" rtl="0" eaLnBrk="1" fontAlgn="b" latinLnBrk="0" hangingPunct="1">
                        <a:lnSpc>
                          <a:spcPts val="1000"/>
                        </a:lnSpc>
                        <a:buFont typeface="+mj-lt"/>
                        <a:buNone/>
                      </a:pPr>
                      <a:r>
                        <a:rPr lang="ru-RU" sz="1100" b="1" i="0" u="none" strike="noStrike" kern="1200" dirty="0" smtClean="0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Garamond" panose="02020404030301010803" pitchFamily="18" charset="0"/>
                          <a:ea typeface="+mn-ea"/>
                          <a:cs typeface="+mn-cs"/>
                        </a:rPr>
                        <a:t>г. Севастополь</a:t>
                      </a:r>
                    </a:p>
                    <a:p>
                      <a:pPr marL="0" indent="0" algn="r" defTabSz="914400" rtl="0" eaLnBrk="1" fontAlgn="b" latinLnBrk="0" hangingPunct="1">
                        <a:lnSpc>
                          <a:spcPts val="1000"/>
                        </a:lnSpc>
                        <a:buFont typeface="+mj-lt"/>
                        <a:buNone/>
                      </a:pPr>
                      <a:r>
                        <a:rPr lang="ru-RU" sz="1100" b="1" i="0" u="none" strike="noStrike" kern="1200" dirty="0" smtClean="0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Garamond" panose="02020404030301010803" pitchFamily="18" charset="0"/>
                          <a:ea typeface="+mn-ea"/>
                          <a:cs typeface="+mn-cs"/>
                        </a:rPr>
                        <a:t>(34.42)</a:t>
                      </a:r>
                      <a:endParaRPr lang="ru-RU" sz="1100" b="1" i="0" u="none" strike="noStrike" kern="1200" dirty="0">
                        <a:solidFill>
                          <a:schemeClr val="tx2">
                            <a:lumMod val="75000"/>
                          </a:schemeClr>
                        </a:solidFill>
                        <a:effectLst/>
                        <a:latin typeface="Garamond" panose="02020404030301010803" pitchFamily="18" charset="0"/>
                        <a:ea typeface="+mn-ea"/>
                        <a:cs typeface="+mn-cs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cell3D prstMaterial="dkEdge">
                      <a:bevel h="50800" prst="divot"/>
                      <a:lightRig rig="flood" dir="t"/>
                    </a:cell3D>
                    <a:solidFill>
                      <a:srgbClr val="FF5050"/>
                    </a:solidFill>
                  </a:tcPr>
                </a:tc>
              </a:tr>
              <a:tr h="490971">
                <a:tc>
                  <a:txBody>
                    <a:bodyPr/>
                    <a:lstStyle/>
                    <a:p>
                      <a:pPr marL="0" indent="0" algn="r" defTabSz="914400" rtl="0" eaLnBrk="1" fontAlgn="b" latinLnBrk="0" hangingPunct="1">
                        <a:lnSpc>
                          <a:spcPts val="1000"/>
                        </a:lnSpc>
                        <a:buFont typeface="+mj-lt"/>
                        <a:buNone/>
                      </a:pPr>
                      <a:r>
                        <a:rPr lang="ru-RU" sz="1100" b="1" i="0" u="none" strike="noStrike" kern="1200" dirty="0" smtClean="0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Garamond" panose="02020404030301010803" pitchFamily="18" charset="0"/>
                          <a:ea typeface="+mn-ea"/>
                          <a:cs typeface="+mn-cs"/>
                        </a:rPr>
                        <a:t>Республика </a:t>
                      </a:r>
                    </a:p>
                    <a:p>
                      <a:pPr marL="0" indent="0" algn="r" defTabSz="914400" rtl="0" eaLnBrk="1" fontAlgn="b" latinLnBrk="0" hangingPunct="1">
                        <a:lnSpc>
                          <a:spcPts val="1000"/>
                        </a:lnSpc>
                        <a:buFont typeface="+mj-lt"/>
                        <a:buNone/>
                      </a:pPr>
                      <a:r>
                        <a:rPr lang="ru-RU" sz="1100" b="1" i="0" u="none" strike="noStrike" kern="1200" dirty="0" smtClean="0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Garamond" panose="02020404030301010803" pitchFamily="18" charset="0"/>
                          <a:ea typeface="+mn-ea"/>
                          <a:cs typeface="+mn-cs"/>
                        </a:rPr>
                        <a:t>Алтай</a:t>
                      </a:r>
                    </a:p>
                    <a:p>
                      <a:pPr marL="0" indent="0" algn="r" defTabSz="914400" rtl="0" eaLnBrk="1" fontAlgn="b" latinLnBrk="0" hangingPunct="1">
                        <a:lnSpc>
                          <a:spcPts val="1000"/>
                        </a:lnSpc>
                        <a:buFont typeface="+mj-lt"/>
                        <a:buNone/>
                      </a:pPr>
                      <a:r>
                        <a:rPr lang="ru-RU" sz="1100" b="1" i="0" u="none" strike="noStrike" kern="1200" dirty="0" smtClean="0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Garamond" panose="02020404030301010803" pitchFamily="18" charset="0"/>
                          <a:ea typeface="+mn-ea"/>
                          <a:cs typeface="+mn-cs"/>
                        </a:rPr>
                        <a:t>(87.81)</a:t>
                      </a:r>
                    </a:p>
                  </a:txBody>
                  <a:tcPr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cell3D prstMaterial="dkEdge">
                      <a:bevel h="50800" prst="divot"/>
                      <a:lightRig rig="flood" dir="t"/>
                    </a:cell3D>
                    <a:solidFill>
                      <a:srgbClr val="C2E49C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r" defTabSz="914400" rtl="0" eaLnBrk="1" fontAlgn="b" latinLnBrk="0" hangingPunct="1">
                        <a:lnSpc>
                          <a:spcPts val="1000"/>
                        </a:lnSpc>
                        <a:buFont typeface="+mj-lt"/>
                        <a:buNone/>
                      </a:pPr>
                      <a:r>
                        <a:rPr lang="ru-RU" sz="1100" b="1" i="0" u="none" strike="noStrike" kern="1200" dirty="0" smtClean="0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Garamond" panose="02020404030301010803" pitchFamily="18" charset="0"/>
                          <a:ea typeface="+mn-ea"/>
                          <a:cs typeface="+mn-cs"/>
                        </a:rPr>
                        <a:t>Приморский </a:t>
                      </a:r>
                    </a:p>
                    <a:p>
                      <a:pPr marL="0" indent="0" algn="r" defTabSz="914400" rtl="0" eaLnBrk="1" fontAlgn="b" latinLnBrk="0" hangingPunct="1">
                        <a:lnSpc>
                          <a:spcPts val="1000"/>
                        </a:lnSpc>
                        <a:buFont typeface="+mj-lt"/>
                        <a:buNone/>
                      </a:pPr>
                      <a:r>
                        <a:rPr lang="ru-RU" sz="1100" b="1" i="0" u="none" strike="noStrike" kern="1200" dirty="0" smtClean="0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Garamond" panose="02020404030301010803" pitchFamily="18" charset="0"/>
                          <a:ea typeface="+mn-ea"/>
                          <a:cs typeface="+mn-cs"/>
                        </a:rPr>
                        <a:t>край</a:t>
                      </a:r>
                    </a:p>
                    <a:p>
                      <a:pPr marL="0" indent="0" algn="r" defTabSz="914400" rtl="0" eaLnBrk="1" fontAlgn="b" latinLnBrk="0" hangingPunct="1">
                        <a:lnSpc>
                          <a:spcPts val="1000"/>
                        </a:lnSpc>
                        <a:buFont typeface="+mj-lt"/>
                        <a:buNone/>
                      </a:pPr>
                      <a:r>
                        <a:rPr lang="ru-RU" sz="1100" b="1" i="0" u="none" strike="noStrike" kern="1200" dirty="0" smtClean="0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Garamond" panose="02020404030301010803" pitchFamily="18" charset="0"/>
                          <a:ea typeface="+mn-ea"/>
                          <a:cs typeface="+mn-cs"/>
                        </a:rPr>
                        <a:t>(80.37)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cell3D prstMaterial="dkEdge">
                      <a:bevel h="50800" prst="divot"/>
                      <a:lightRig rig="flood" dir="t"/>
                    </a:cell3D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r" defTabSz="914400" rtl="0" eaLnBrk="1" fontAlgn="b" latinLnBrk="0" hangingPunct="1">
                        <a:lnSpc>
                          <a:spcPts val="1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r>
                        <a:rPr lang="ru-RU" sz="1100" b="1" i="0" u="none" strike="noStrike" kern="1200" dirty="0" smtClean="0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Garamond" panose="02020404030301010803" pitchFamily="18" charset="0"/>
                          <a:ea typeface="+mn-ea"/>
                          <a:cs typeface="+mn-cs"/>
                        </a:rPr>
                        <a:t>Нижегородская область</a:t>
                      </a:r>
                    </a:p>
                    <a:p>
                      <a:pPr marL="0" indent="0" algn="r" defTabSz="914400" rtl="0" eaLnBrk="1" fontAlgn="b" latinLnBrk="0" hangingPunct="1">
                        <a:lnSpc>
                          <a:spcPts val="1000"/>
                        </a:lnSpc>
                        <a:buFont typeface="+mj-lt"/>
                        <a:buNone/>
                      </a:pPr>
                      <a:r>
                        <a:rPr lang="ru-RU" sz="1100" b="1" i="0" u="none" strike="noStrike" kern="1200" dirty="0" smtClean="0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Garamond" panose="02020404030301010803" pitchFamily="18" charset="0"/>
                          <a:ea typeface="+mn-ea"/>
                          <a:cs typeface="+mn-cs"/>
                        </a:rPr>
                        <a:t>(75.57)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cell3D prstMaterial="dkEdge">
                      <a:bevel h="50800" prst="divot"/>
                      <a:lightRig rig="flood" dir="t"/>
                    </a:cell3D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r" defTabSz="914400" rtl="0" eaLnBrk="1" fontAlgn="b" latinLnBrk="0" hangingPunct="1">
                        <a:lnSpc>
                          <a:spcPts val="1000"/>
                        </a:lnSpc>
                        <a:buFont typeface="+mj-lt"/>
                        <a:buNone/>
                      </a:pPr>
                      <a:r>
                        <a:rPr lang="ru-RU" sz="1100" b="1" i="0" u="none" strike="noStrike" kern="1200" dirty="0" smtClean="0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Garamond" panose="02020404030301010803" pitchFamily="18" charset="0"/>
                          <a:ea typeface="+mn-ea"/>
                          <a:cs typeface="+mn-cs"/>
                        </a:rPr>
                        <a:t>Алтайский</a:t>
                      </a:r>
                    </a:p>
                    <a:p>
                      <a:pPr marL="0" indent="0" algn="r" defTabSz="914400" rtl="0" eaLnBrk="1" fontAlgn="b" latinLnBrk="0" hangingPunct="1">
                        <a:lnSpc>
                          <a:spcPts val="1000"/>
                        </a:lnSpc>
                        <a:buFont typeface="+mj-lt"/>
                        <a:buNone/>
                      </a:pPr>
                      <a:r>
                        <a:rPr lang="ru-RU" sz="1100" b="1" i="0" u="none" strike="noStrike" kern="1200" dirty="0" smtClean="0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Garamond" panose="02020404030301010803" pitchFamily="18" charset="0"/>
                          <a:ea typeface="+mn-ea"/>
                          <a:cs typeface="+mn-cs"/>
                        </a:rPr>
                        <a:t> край</a:t>
                      </a:r>
                    </a:p>
                    <a:p>
                      <a:pPr marL="0" indent="0" algn="r" defTabSz="914400" rtl="0" eaLnBrk="1" fontAlgn="b" latinLnBrk="0" hangingPunct="1">
                        <a:lnSpc>
                          <a:spcPts val="1000"/>
                        </a:lnSpc>
                        <a:buFont typeface="+mj-lt"/>
                        <a:buNone/>
                      </a:pPr>
                      <a:r>
                        <a:rPr lang="ru-RU" sz="1100" b="1" i="0" u="none" strike="noStrike" kern="1200" dirty="0" smtClean="0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Garamond" panose="02020404030301010803" pitchFamily="18" charset="0"/>
                          <a:ea typeface="+mn-ea"/>
                          <a:cs typeface="+mn-cs"/>
                        </a:rPr>
                        <a:t>(68.74)</a:t>
                      </a:r>
                      <a:endParaRPr lang="ru-RU" sz="1100" b="1" i="0" u="none" strike="noStrike" kern="1200" dirty="0">
                        <a:solidFill>
                          <a:schemeClr val="tx2">
                            <a:lumMod val="75000"/>
                          </a:schemeClr>
                        </a:solidFill>
                        <a:effectLst/>
                        <a:latin typeface="Garamond" panose="02020404030301010803" pitchFamily="18" charset="0"/>
                        <a:ea typeface="+mn-ea"/>
                        <a:cs typeface="+mn-cs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cell3D prstMaterial="dkEdge">
                      <a:bevel h="50800" prst="divot"/>
                      <a:lightRig rig="flood" dir="t"/>
                    </a:cell3D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r" defTabSz="914400" rtl="0" eaLnBrk="1" fontAlgn="b" latinLnBrk="0" hangingPunct="1">
                        <a:lnSpc>
                          <a:spcPts val="1000"/>
                        </a:lnSpc>
                        <a:buFont typeface="+mj-lt"/>
                        <a:buNone/>
                      </a:pPr>
                      <a:r>
                        <a:rPr lang="ru-RU" sz="1100" b="1" i="0" u="none" strike="noStrike" kern="1200" dirty="0" smtClean="0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Garamond" panose="02020404030301010803" pitchFamily="18" charset="0"/>
                          <a:ea typeface="+mn-ea"/>
                          <a:cs typeface="+mn-cs"/>
                        </a:rPr>
                        <a:t>Псковская область</a:t>
                      </a:r>
                    </a:p>
                    <a:p>
                      <a:pPr marL="0" indent="0" algn="r" defTabSz="914400" rtl="0" eaLnBrk="1" fontAlgn="b" latinLnBrk="0" hangingPunct="1">
                        <a:lnSpc>
                          <a:spcPts val="1000"/>
                        </a:lnSpc>
                        <a:buFont typeface="+mj-lt"/>
                        <a:buNone/>
                      </a:pPr>
                      <a:r>
                        <a:rPr lang="ru-RU" sz="1100" b="1" i="0" u="none" strike="noStrike" kern="1200" dirty="0" smtClean="0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Garamond" panose="02020404030301010803" pitchFamily="18" charset="0"/>
                          <a:ea typeface="+mn-ea"/>
                          <a:cs typeface="+mn-cs"/>
                        </a:rPr>
                        <a:t>(65.43)</a:t>
                      </a:r>
                    </a:p>
                  </a:txBody>
                  <a:tcPr marL="90000" marR="90000" marT="46800" marB="4680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cell3D prstMaterial="dkEdge">
                      <a:bevel h="50800" prst="divot"/>
                      <a:lightRig rig="flood" dir="t"/>
                    </a:cell3D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r" defTabSz="914400" rtl="0" eaLnBrk="1" fontAlgn="b" latinLnBrk="0" hangingPunct="1">
                        <a:lnSpc>
                          <a:spcPts val="1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r>
                        <a:rPr lang="ru-RU" sz="1100" b="1" i="0" u="none" strike="noStrike" kern="1200" dirty="0" smtClean="0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Garamond" panose="02020404030301010803" pitchFamily="18" charset="0"/>
                          <a:ea typeface="+mn-ea"/>
                          <a:cs typeface="+mn-cs"/>
                        </a:rPr>
                        <a:t>Белгородская</a:t>
                      </a:r>
                    </a:p>
                    <a:p>
                      <a:pPr marL="0" marR="0" indent="0" algn="r" defTabSz="914400" rtl="0" eaLnBrk="1" fontAlgn="b" latinLnBrk="0" hangingPunct="1">
                        <a:lnSpc>
                          <a:spcPts val="1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r>
                        <a:rPr lang="ru-RU" sz="1100" b="1" i="0" u="none" strike="noStrike" kern="1200" dirty="0" smtClean="0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Garamond" panose="02020404030301010803" pitchFamily="18" charset="0"/>
                          <a:ea typeface="+mn-ea"/>
                          <a:cs typeface="+mn-cs"/>
                        </a:rPr>
                        <a:t>область</a:t>
                      </a:r>
                    </a:p>
                    <a:p>
                      <a:pPr marL="0" marR="0" indent="0" algn="r" defTabSz="914400" rtl="0" eaLnBrk="1" fontAlgn="b" latinLnBrk="0" hangingPunct="1">
                        <a:lnSpc>
                          <a:spcPts val="1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r>
                        <a:rPr lang="ru-RU" sz="1100" b="1" i="0" u="none" strike="noStrike" kern="1200" dirty="0" smtClean="0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Garamond" panose="02020404030301010803" pitchFamily="18" charset="0"/>
                          <a:ea typeface="+mn-ea"/>
                          <a:cs typeface="+mn-cs"/>
                        </a:rPr>
                        <a:t>(53.69)</a:t>
                      </a:r>
                      <a:endParaRPr lang="ru-RU" sz="1100" b="1" i="0" u="none" strike="noStrike" kern="1200" dirty="0">
                        <a:solidFill>
                          <a:schemeClr val="tx2">
                            <a:lumMod val="75000"/>
                          </a:schemeClr>
                        </a:solidFill>
                        <a:effectLst/>
                        <a:latin typeface="Garamond" panose="02020404030301010803" pitchFamily="18" charset="0"/>
                        <a:ea typeface="+mn-ea"/>
                        <a:cs typeface="+mn-cs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cell3D prstMaterial="dkEdge">
                      <a:bevel h="50800" prst="divot"/>
                      <a:lightRig rig="flood" dir="t"/>
                    </a:cell3D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r" defTabSz="914400" rtl="0" eaLnBrk="1" fontAlgn="b" latinLnBrk="0" hangingPunct="1">
                        <a:lnSpc>
                          <a:spcPts val="1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r>
                        <a:rPr lang="ru-RU" sz="1100" b="1" i="0" u="none" strike="noStrike" kern="1200" dirty="0" smtClean="0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Garamond" panose="02020404030301010803" pitchFamily="18" charset="0"/>
                          <a:ea typeface="+mn-ea"/>
                          <a:cs typeface="+mn-cs"/>
                        </a:rPr>
                        <a:t>Ненецкий АО</a:t>
                      </a:r>
                    </a:p>
                    <a:p>
                      <a:pPr marL="0" marR="0" indent="0" algn="r" defTabSz="914400" rtl="0" eaLnBrk="1" fontAlgn="b" latinLnBrk="0" hangingPunct="1">
                        <a:lnSpc>
                          <a:spcPts val="1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r>
                        <a:rPr lang="ru-RU" sz="1100" b="1" i="0" u="none" strike="noStrike" kern="1200" dirty="0" smtClean="0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Garamond" panose="02020404030301010803" pitchFamily="18" charset="0"/>
                          <a:ea typeface="+mn-ea"/>
                          <a:cs typeface="+mn-cs"/>
                        </a:rPr>
                        <a:t>(44.44)</a:t>
                      </a:r>
                      <a:endParaRPr lang="ru-RU" sz="1100" b="1" i="0" u="none" strike="noStrike" kern="1200" dirty="0">
                        <a:solidFill>
                          <a:schemeClr val="tx2">
                            <a:lumMod val="75000"/>
                          </a:schemeClr>
                        </a:solidFill>
                        <a:effectLst/>
                        <a:latin typeface="Garamond" panose="02020404030301010803" pitchFamily="18" charset="0"/>
                        <a:ea typeface="+mn-ea"/>
                        <a:cs typeface="+mn-cs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cell3D prstMaterial="dkEdge">
                      <a:bevel h="50800" prst="divot"/>
                      <a:lightRig rig="flood" dir="t"/>
                    </a:cell3D>
                    <a:solidFill>
                      <a:srgbClr val="FF5050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r" defTabSz="914400" rtl="0" eaLnBrk="1" fontAlgn="b" latinLnBrk="0" hangingPunct="1">
                        <a:lnSpc>
                          <a:spcPts val="1000"/>
                        </a:lnSpc>
                        <a:buFont typeface="+mj-lt"/>
                        <a:buNone/>
                      </a:pPr>
                      <a:r>
                        <a:rPr lang="ru-RU" sz="1100" b="1" i="0" u="none" strike="noStrike" kern="1200" dirty="0" smtClean="0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Garamond" panose="02020404030301010803" pitchFamily="18" charset="0"/>
                          <a:ea typeface="+mn-ea"/>
                          <a:cs typeface="+mn-cs"/>
                        </a:rPr>
                        <a:t>Костромская область</a:t>
                      </a:r>
                    </a:p>
                    <a:p>
                      <a:pPr marL="0" indent="0" algn="r" defTabSz="914400" rtl="0" eaLnBrk="1" fontAlgn="b" latinLnBrk="0" hangingPunct="1">
                        <a:lnSpc>
                          <a:spcPts val="1000"/>
                        </a:lnSpc>
                        <a:buFont typeface="+mj-lt"/>
                        <a:buNone/>
                      </a:pPr>
                      <a:r>
                        <a:rPr lang="ru-RU" sz="1100" b="1" i="0" u="none" strike="noStrike" kern="1200" dirty="0" smtClean="0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Garamond" panose="02020404030301010803" pitchFamily="18" charset="0"/>
                          <a:ea typeface="+mn-ea"/>
                          <a:cs typeface="+mn-cs"/>
                        </a:rPr>
                        <a:t>(31.21)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cell3D prstMaterial="dkEdge">
                      <a:bevel h="50800" prst="divot"/>
                      <a:lightRig rig="flood" dir="t"/>
                    </a:cell3D>
                    <a:solidFill>
                      <a:srgbClr val="FF5050"/>
                    </a:solidFill>
                  </a:tcPr>
                </a:tc>
              </a:tr>
              <a:tr h="490971">
                <a:tc>
                  <a:txBody>
                    <a:bodyPr/>
                    <a:lstStyle/>
                    <a:p>
                      <a:pPr marL="0" indent="0" algn="r" defTabSz="914400" rtl="0" eaLnBrk="1" fontAlgn="b" latinLnBrk="0" hangingPunct="1">
                        <a:lnSpc>
                          <a:spcPts val="1000"/>
                        </a:lnSpc>
                        <a:buFont typeface="+mj-lt"/>
                        <a:buNone/>
                      </a:pPr>
                      <a:r>
                        <a:rPr lang="ru-RU" sz="1100" b="1" i="0" u="none" strike="noStrike" kern="1200" dirty="0" smtClean="0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Garamond" panose="02020404030301010803" pitchFamily="18" charset="0"/>
                          <a:ea typeface="+mn-ea"/>
                          <a:cs typeface="+mn-cs"/>
                        </a:rPr>
                        <a:t>Курская </a:t>
                      </a:r>
                    </a:p>
                    <a:p>
                      <a:pPr marL="0" indent="0" algn="r" defTabSz="914400" rtl="0" eaLnBrk="1" fontAlgn="b" latinLnBrk="0" hangingPunct="1">
                        <a:lnSpc>
                          <a:spcPts val="1000"/>
                        </a:lnSpc>
                        <a:buFont typeface="+mj-lt"/>
                        <a:buNone/>
                      </a:pPr>
                      <a:r>
                        <a:rPr lang="ru-RU" sz="1100" b="1" i="0" u="none" strike="noStrike" kern="1200" dirty="0" smtClean="0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Garamond" panose="02020404030301010803" pitchFamily="18" charset="0"/>
                          <a:ea typeface="+mn-ea"/>
                          <a:cs typeface="+mn-cs"/>
                        </a:rPr>
                        <a:t>область</a:t>
                      </a:r>
                    </a:p>
                    <a:p>
                      <a:pPr marL="0" indent="0" algn="r" defTabSz="914400" rtl="0" eaLnBrk="1" fontAlgn="b" latinLnBrk="0" hangingPunct="1">
                        <a:lnSpc>
                          <a:spcPts val="1000"/>
                        </a:lnSpc>
                        <a:buFont typeface="+mj-lt"/>
                        <a:buNone/>
                      </a:pPr>
                      <a:r>
                        <a:rPr lang="ru-RU" sz="1100" b="1" i="0" u="none" strike="noStrike" kern="1200" dirty="0" smtClean="0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Garamond" panose="02020404030301010803" pitchFamily="18" charset="0"/>
                          <a:ea typeface="+mn-ea"/>
                          <a:cs typeface="+mn-cs"/>
                        </a:rPr>
                        <a:t>(87.41)</a:t>
                      </a:r>
                    </a:p>
                  </a:txBody>
                  <a:tcPr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cell3D prstMaterial="dkEdge">
                      <a:bevel h="50800" prst="divot"/>
                      <a:lightRig rig="flood" dir="t"/>
                    </a:cell3D>
                    <a:solidFill>
                      <a:srgbClr val="C2E49C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r" defTabSz="914400" rtl="0" eaLnBrk="1" fontAlgn="b" latinLnBrk="0" hangingPunct="1">
                        <a:lnSpc>
                          <a:spcPts val="1000"/>
                        </a:lnSpc>
                        <a:buFont typeface="+mj-lt"/>
                        <a:buNone/>
                      </a:pPr>
                      <a:r>
                        <a:rPr lang="ru-RU" sz="1100" b="1" i="0" u="none" strike="noStrike" kern="1200" dirty="0" smtClean="0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Garamond" panose="02020404030301010803" pitchFamily="18" charset="0"/>
                          <a:ea typeface="+mn-ea"/>
                          <a:cs typeface="+mn-cs"/>
                        </a:rPr>
                        <a:t>Смоленская область</a:t>
                      </a:r>
                    </a:p>
                    <a:p>
                      <a:pPr marL="0" indent="0" algn="r" defTabSz="914400" rtl="0" eaLnBrk="1" fontAlgn="b" latinLnBrk="0" hangingPunct="1">
                        <a:lnSpc>
                          <a:spcPts val="1000"/>
                        </a:lnSpc>
                        <a:buFont typeface="+mj-lt"/>
                        <a:buNone/>
                      </a:pPr>
                      <a:r>
                        <a:rPr lang="ru-RU" sz="1100" b="1" i="0" u="none" strike="noStrike" kern="1200" dirty="0" smtClean="0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Garamond" panose="02020404030301010803" pitchFamily="18" charset="0"/>
                          <a:ea typeface="+mn-ea"/>
                          <a:cs typeface="+mn-cs"/>
                        </a:rPr>
                        <a:t>(80.34)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cell3D prstMaterial="dkEdge">
                      <a:bevel h="50800" prst="divot"/>
                      <a:lightRig rig="flood" dir="t"/>
                    </a:cell3D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r" defTabSz="914400" rtl="0" eaLnBrk="1" fontAlgn="b" latinLnBrk="0" hangingPunct="1">
                        <a:lnSpc>
                          <a:spcPts val="1000"/>
                        </a:lnSpc>
                        <a:buFont typeface="+mj-lt"/>
                        <a:buNone/>
                      </a:pPr>
                      <a:r>
                        <a:rPr lang="ru-RU" sz="1100" b="1" i="0" u="none" strike="noStrike" kern="1200" dirty="0" smtClean="0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Garamond" panose="02020404030301010803" pitchFamily="18" charset="0"/>
                          <a:ea typeface="+mn-ea"/>
                          <a:cs typeface="+mn-cs"/>
                        </a:rPr>
                        <a:t>Республика</a:t>
                      </a:r>
                      <a:r>
                        <a:rPr lang="ru-RU" sz="1100" b="1" i="0" u="none" strike="noStrike" kern="1200" baseline="0" dirty="0" smtClean="0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Garamond" panose="02020404030301010803" pitchFamily="18" charset="0"/>
                          <a:ea typeface="+mn-ea"/>
                          <a:cs typeface="+mn-cs"/>
                        </a:rPr>
                        <a:t> Удмуртия</a:t>
                      </a:r>
                    </a:p>
                    <a:p>
                      <a:pPr marL="0" indent="0" algn="r" defTabSz="914400" rtl="0" eaLnBrk="1" fontAlgn="b" latinLnBrk="0" hangingPunct="1">
                        <a:lnSpc>
                          <a:spcPts val="1000"/>
                        </a:lnSpc>
                        <a:buFont typeface="+mj-lt"/>
                        <a:buNone/>
                      </a:pPr>
                      <a:r>
                        <a:rPr lang="ru-RU" sz="1100" b="1" i="0" u="none" strike="noStrike" kern="1200" baseline="0" dirty="0" smtClean="0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Garamond" panose="02020404030301010803" pitchFamily="18" charset="0"/>
                          <a:ea typeface="+mn-ea"/>
                          <a:cs typeface="+mn-cs"/>
                        </a:rPr>
                        <a:t>(74.44)</a:t>
                      </a:r>
                      <a:endParaRPr lang="ru-RU" sz="1100" b="1" i="0" u="none" strike="noStrike" kern="1200" dirty="0" smtClean="0">
                        <a:solidFill>
                          <a:schemeClr val="tx2">
                            <a:lumMod val="75000"/>
                          </a:schemeClr>
                        </a:solidFill>
                        <a:effectLst/>
                        <a:latin typeface="Garamond" panose="02020404030301010803" pitchFamily="18" charset="0"/>
                        <a:ea typeface="+mn-ea"/>
                        <a:cs typeface="+mn-cs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cell3D prstMaterial="dkEdge">
                      <a:bevel h="50800" prst="divot"/>
                      <a:lightRig rig="flood" dir="t"/>
                    </a:cell3D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r" defTabSz="914400" rtl="0" eaLnBrk="1" fontAlgn="b" latinLnBrk="0" hangingPunct="1">
                        <a:lnSpc>
                          <a:spcPts val="1000"/>
                        </a:lnSpc>
                        <a:buFont typeface="+mj-lt"/>
                        <a:buNone/>
                      </a:pPr>
                      <a:r>
                        <a:rPr lang="ru-RU" sz="1100" b="1" i="0" u="none" strike="noStrike" kern="1200" dirty="0" smtClean="0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Garamond" panose="02020404030301010803" pitchFamily="18" charset="0"/>
                          <a:ea typeface="+mn-ea"/>
                          <a:cs typeface="+mn-cs"/>
                        </a:rPr>
                        <a:t>Калининградская область</a:t>
                      </a:r>
                    </a:p>
                    <a:p>
                      <a:pPr marL="0" indent="0" algn="r" defTabSz="914400" rtl="0" eaLnBrk="1" fontAlgn="b" latinLnBrk="0" hangingPunct="1">
                        <a:lnSpc>
                          <a:spcPts val="1000"/>
                        </a:lnSpc>
                        <a:buFont typeface="+mj-lt"/>
                        <a:buNone/>
                      </a:pPr>
                      <a:r>
                        <a:rPr lang="ru-RU" sz="1100" b="1" i="0" u="none" strike="noStrike" kern="1200" dirty="0" smtClean="0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Garamond" panose="02020404030301010803" pitchFamily="18" charset="0"/>
                          <a:ea typeface="+mn-ea"/>
                          <a:cs typeface="+mn-cs"/>
                        </a:rPr>
                        <a:t> (68.27)</a:t>
                      </a:r>
                      <a:endParaRPr lang="ru-RU" sz="1100" b="1" i="0" u="none" strike="noStrike" kern="1200" dirty="0">
                        <a:solidFill>
                          <a:schemeClr val="tx2">
                            <a:lumMod val="75000"/>
                          </a:schemeClr>
                        </a:solidFill>
                        <a:effectLst/>
                        <a:latin typeface="Garamond" panose="02020404030301010803" pitchFamily="18" charset="0"/>
                        <a:ea typeface="+mn-ea"/>
                        <a:cs typeface="+mn-cs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cell3D prstMaterial="dkEdge">
                      <a:bevel h="50800" prst="divot"/>
                      <a:lightRig rig="flood" dir="t"/>
                    </a:cell3D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r" defTabSz="914400" rtl="0" eaLnBrk="1" fontAlgn="b" latinLnBrk="0" hangingPunct="1">
                        <a:lnSpc>
                          <a:spcPts val="1000"/>
                        </a:lnSpc>
                        <a:buFont typeface="+mj-lt"/>
                        <a:buNone/>
                      </a:pPr>
                      <a:r>
                        <a:rPr lang="ru-RU" sz="1100" b="1" i="0" u="none" strike="noStrike" kern="1200" dirty="0" smtClean="0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Garamond" panose="02020404030301010803" pitchFamily="18" charset="0"/>
                          <a:ea typeface="+mn-ea"/>
                          <a:cs typeface="+mn-cs"/>
                        </a:rPr>
                        <a:t>Амурская </a:t>
                      </a:r>
                    </a:p>
                    <a:p>
                      <a:pPr marL="0" indent="0" algn="r" defTabSz="914400" rtl="0" eaLnBrk="1" fontAlgn="b" latinLnBrk="0" hangingPunct="1">
                        <a:lnSpc>
                          <a:spcPts val="1000"/>
                        </a:lnSpc>
                        <a:buFont typeface="+mj-lt"/>
                        <a:buNone/>
                      </a:pPr>
                      <a:r>
                        <a:rPr lang="ru-RU" sz="1100" b="1" i="0" u="none" strike="noStrike" kern="1200" dirty="0" smtClean="0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Garamond" panose="02020404030301010803" pitchFamily="18" charset="0"/>
                          <a:ea typeface="+mn-ea"/>
                          <a:cs typeface="+mn-cs"/>
                        </a:rPr>
                        <a:t>область</a:t>
                      </a:r>
                    </a:p>
                    <a:p>
                      <a:pPr marL="0" indent="0" algn="r" defTabSz="914400" rtl="0" eaLnBrk="1" fontAlgn="b" latinLnBrk="0" hangingPunct="1">
                        <a:lnSpc>
                          <a:spcPts val="1000"/>
                        </a:lnSpc>
                        <a:buFont typeface="+mj-lt"/>
                        <a:buNone/>
                      </a:pPr>
                      <a:r>
                        <a:rPr lang="ru-RU" sz="1100" b="1" i="0" u="none" strike="noStrike" kern="1200" dirty="0" smtClean="0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Garamond" panose="02020404030301010803" pitchFamily="18" charset="0"/>
                          <a:ea typeface="+mn-ea"/>
                          <a:cs typeface="+mn-cs"/>
                        </a:rPr>
                        <a:t>(65.09)</a:t>
                      </a:r>
                      <a:endParaRPr lang="ru-RU" sz="1100" b="1" i="0" u="none" strike="noStrike" kern="1200" dirty="0">
                        <a:solidFill>
                          <a:schemeClr val="tx2">
                            <a:lumMod val="75000"/>
                          </a:schemeClr>
                        </a:solidFill>
                        <a:effectLst/>
                        <a:latin typeface="Garamond" panose="02020404030301010803" pitchFamily="18" charset="0"/>
                        <a:ea typeface="+mn-ea"/>
                        <a:cs typeface="+mn-cs"/>
                      </a:endParaRPr>
                    </a:p>
                  </a:txBody>
                  <a:tcPr marL="90000" marR="90000" marT="46800" marB="4680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cell3D prstMaterial="dkEdge">
                      <a:bevel h="50800" prst="divot"/>
                      <a:lightRig rig="flood" dir="t"/>
                    </a:cell3D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r" defTabSz="914400" rtl="0" eaLnBrk="1" fontAlgn="b" latinLnBrk="0" hangingPunct="1">
                        <a:lnSpc>
                          <a:spcPts val="1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r>
                        <a:rPr lang="ru-RU" sz="1100" b="1" i="0" u="none" strike="noStrike" kern="1200" dirty="0" smtClean="0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Garamond" panose="02020404030301010803" pitchFamily="18" charset="0"/>
                          <a:ea typeface="+mn-ea"/>
                          <a:cs typeface="+mn-cs"/>
                        </a:rPr>
                        <a:t>Республика</a:t>
                      </a:r>
                    </a:p>
                    <a:p>
                      <a:pPr marL="0" marR="0" indent="0" algn="r" defTabSz="914400" rtl="0" eaLnBrk="1" fontAlgn="b" latinLnBrk="0" hangingPunct="1">
                        <a:lnSpc>
                          <a:spcPts val="1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r>
                        <a:rPr lang="ru-RU" sz="1100" b="1" i="0" u="none" strike="noStrike" kern="1200" dirty="0" smtClean="0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Garamond" panose="02020404030301010803" pitchFamily="18" charset="0"/>
                          <a:ea typeface="+mn-ea"/>
                          <a:cs typeface="+mn-cs"/>
                        </a:rPr>
                        <a:t>Крым</a:t>
                      </a:r>
                    </a:p>
                    <a:p>
                      <a:pPr marL="0" marR="0" indent="0" algn="r" defTabSz="914400" rtl="0" eaLnBrk="1" fontAlgn="b" latinLnBrk="0" hangingPunct="1">
                        <a:lnSpc>
                          <a:spcPts val="1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r>
                        <a:rPr lang="ru-RU" sz="1100" b="1" i="0" u="none" strike="noStrike" kern="1200" dirty="0" smtClean="0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Garamond" panose="02020404030301010803" pitchFamily="18" charset="0"/>
                          <a:ea typeface="+mn-ea"/>
                          <a:cs typeface="+mn-cs"/>
                        </a:rPr>
                        <a:t>(53.44)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cell3D prstMaterial="dkEdge">
                      <a:bevel h="50800" prst="divot"/>
                      <a:lightRig rig="flood" dir="t"/>
                    </a:cell3D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r" defTabSz="914400" rtl="0" eaLnBrk="1" fontAlgn="b" latinLnBrk="0" hangingPunct="1">
                        <a:lnSpc>
                          <a:spcPts val="1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r>
                        <a:rPr lang="ru-RU" sz="1100" b="1" i="0" u="none" strike="noStrike" kern="1200" dirty="0" smtClean="0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Garamond" panose="02020404030301010803" pitchFamily="18" charset="0"/>
                          <a:ea typeface="+mn-ea"/>
                          <a:cs typeface="+mn-cs"/>
                        </a:rPr>
                        <a:t>Республика</a:t>
                      </a:r>
                    </a:p>
                    <a:p>
                      <a:pPr marL="0" marR="0" indent="0" algn="r" defTabSz="914400" rtl="0" eaLnBrk="1" fontAlgn="b" latinLnBrk="0" hangingPunct="1">
                        <a:lnSpc>
                          <a:spcPts val="1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r>
                        <a:rPr lang="ru-RU" sz="1100" b="1" i="0" u="none" strike="noStrike" kern="1200" dirty="0" smtClean="0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Garamond" panose="02020404030301010803" pitchFamily="18" charset="0"/>
                          <a:ea typeface="+mn-ea"/>
                          <a:cs typeface="+mn-cs"/>
                        </a:rPr>
                        <a:t>Северная</a:t>
                      </a:r>
                    </a:p>
                    <a:p>
                      <a:pPr marL="0" marR="0" indent="0" algn="r" defTabSz="914400" rtl="0" eaLnBrk="1" fontAlgn="b" latinLnBrk="0" hangingPunct="1">
                        <a:lnSpc>
                          <a:spcPts val="1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r>
                        <a:rPr lang="ru-RU" sz="1100" b="1" i="0" u="none" strike="noStrike" kern="1200" dirty="0" smtClean="0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Garamond" panose="02020404030301010803" pitchFamily="18" charset="0"/>
                          <a:ea typeface="+mn-ea"/>
                          <a:cs typeface="+mn-cs"/>
                        </a:rPr>
                        <a:t> Осетия(44.26)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cell3D prstMaterial="dkEdge">
                      <a:bevel h="50800" prst="divot"/>
                      <a:lightRig rig="flood" dir="t"/>
                    </a:cell3D>
                    <a:solidFill>
                      <a:srgbClr val="FF5050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r" defTabSz="914400" rtl="0" eaLnBrk="1" fontAlgn="b" latinLnBrk="0" hangingPunct="1">
                        <a:lnSpc>
                          <a:spcPts val="1000"/>
                        </a:lnSpc>
                        <a:buFont typeface="+mj-lt"/>
                        <a:buNone/>
                      </a:pPr>
                      <a:r>
                        <a:rPr lang="ru-RU" sz="1100" b="1" i="0" u="none" strike="noStrike" kern="1200" dirty="0" smtClean="0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Garamond" panose="02020404030301010803" pitchFamily="18" charset="0"/>
                          <a:ea typeface="+mn-ea"/>
                          <a:cs typeface="+mn-cs"/>
                        </a:rPr>
                        <a:t>Республика Кабардино-</a:t>
                      </a:r>
                    </a:p>
                    <a:p>
                      <a:pPr marL="0" indent="0" algn="r" defTabSz="914400" rtl="0" eaLnBrk="1" fontAlgn="b" latinLnBrk="0" hangingPunct="1">
                        <a:lnSpc>
                          <a:spcPts val="1000"/>
                        </a:lnSpc>
                        <a:buFont typeface="+mj-lt"/>
                        <a:buNone/>
                      </a:pPr>
                      <a:r>
                        <a:rPr lang="ru-RU" sz="1100" b="1" i="0" u="none" strike="noStrike" kern="1200" dirty="0" smtClean="0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Garamond" panose="02020404030301010803" pitchFamily="18" charset="0"/>
                          <a:ea typeface="+mn-ea"/>
                          <a:cs typeface="+mn-cs"/>
                        </a:rPr>
                        <a:t>Балкария(27.90)</a:t>
                      </a:r>
                      <a:endParaRPr lang="ru-RU" sz="1100" b="1" i="0" u="none" strike="noStrike" kern="1200" dirty="0">
                        <a:solidFill>
                          <a:schemeClr val="tx2">
                            <a:lumMod val="75000"/>
                          </a:schemeClr>
                        </a:solidFill>
                        <a:effectLst/>
                        <a:latin typeface="Garamond" panose="02020404030301010803" pitchFamily="18" charset="0"/>
                        <a:ea typeface="+mn-ea"/>
                        <a:cs typeface="+mn-cs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cell3D prstMaterial="dkEdge">
                      <a:bevel h="50800" prst="divot"/>
                      <a:lightRig rig="flood" dir="t"/>
                    </a:cell3D>
                    <a:solidFill>
                      <a:srgbClr val="FF5050"/>
                    </a:solidFill>
                  </a:tcPr>
                </a:tc>
              </a:tr>
              <a:tr h="490971">
                <a:tc>
                  <a:txBody>
                    <a:bodyPr/>
                    <a:lstStyle/>
                    <a:p>
                      <a:pPr marL="0" indent="0" algn="r" defTabSz="914400" rtl="0" eaLnBrk="1" fontAlgn="b" latinLnBrk="0" hangingPunct="1">
                        <a:lnSpc>
                          <a:spcPts val="1000"/>
                        </a:lnSpc>
                        <a:buFont typeface="+mj-lt"/>
                        <a:buNone/>
                      </a:pPr>
                      <a:r>
                        <a:rPr lang="ru-RU" sz="1100" b="1" i="0" u="none" strike="noStrike" kern="1200" dirty="0" smtClean="0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Garamond" panose="02020404030301010803" pitchFamily="18" charset="0"/>
                          <a:ea typeface="+mn-ea"/>
                          <a:cs typeface="+mn-cs"/>
                        </a:rPr>
                        <a:t>г. Санкт-Петербург</a:t>
                      </a:r>
                    </a:p>
                    <a:p>
                      <a:pPr marL="0" indent="0" algn="r" defTabSz="914400" rtl="0" eaLnBrk="1" fontAlgn="b" latinLnBrk="0" hangingPunct="1">
                        <a:lnSpc>
                          <a:spcPts val="1000"/>
                        </a:lnSpc>
                        <a:buFont typeface="+mj-lt"/>
                        <a:buNone/>
                      </a:pPr>
                      <a:r>
                        <a:rPr lang="ru-RU" sz="1100" b="1" i="0" u="none" strike="noStrike" kern="1200" dirty="0" smtClean="0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Garamond" panose="02020404030301010803" pitchFamily="18" charset="0"/>
                          <a:ea typeface="+mn-ea"/>
                          <a:cs typeface="+mn-cs"/>
                        </a:rPr>
                        <a:t>(87.25)</a:t>
                      </a:r>
                      <a:endParaRPr lang="ru-RU" sz="1100" b="1" i="0" u="none" strike="noStrike" kern="1200" dirty="0">
                        <a:solidFill>
                          <a:schemeClr val="tx2">
                            <a:lumMod val="75000"/>
                          </a:schemeClr>
                        </a:solidFill>
                        <a:effectLst/>
                        <a:latin typeface="Garamond" panose="02020404030301010803" pitchFamily="18" charset="0"/>
                        <a:ea typeface="+mn-ea"/>
                        <a:cs typeface="+mn-cs"/>
                      </a:endParaRPr>
                    </a:p>
                  </a:txBody>
                  <a:tcPr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cell3D prstMaterial="dkEdge">
                      <a:bevel h="50800" prst="divot"/>
                      <a:lightRig rig="flood" dir="t"/>
                    </a:cell3D>
                    <a:solidFill>
                      <a:srgbClr val="C2E49C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r" defTabSz="914400" rtl="0" eaLnBrk="1" fontAlgn="b" latinLnBrk="0" hangingPunct="1">
                        <a:lnSpc>
                          <a:spcPts val="1000"/>
                        </a:lnSpc>
                        <a:buFont typeface="+mj-lt"/>
                        <a:buNone/>
                      </a:pPr>
                      <a:r>
                        <a:rPr lang="ru-RU" sz="1100" b="1" i="0" u="none" strike="noStrike" kern="1200" dirty="0" smtClean="0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Garamond" panose="02020404030301010803" pitchFamily="18" charset="0"/>
                          <a:ea typeface="+mn-ea"/>
                          <a:cs typeface="+mn-cs"/>
                        </a:rPr>
                        <a:t>Брянская </a:t>
                      </a:r>
                    </a:p>
                    <a:p>
                      <a:pPr marL="0" indent="0" algn="r" defTabSz="914400" rtl="0" eaLnBrk="1" fontAlgn="b" latinLnBrk="0" hangingPunct="1">
                        <a:lnSpc>
                          <a:spcPts val="1000"/>
                        </a:lnSpc>
                        <a:buFont typeface="+mj-lt"/>
                        <a:buNone/>
                      </a:pPr>
                      <a:r>
                        <a:rPr lang="ru-RU" sz="1100" b="1" i="0" u="none" strike="noStrike" kern="1200" dirty="0" smtClean="0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Garamond" panose="02020404030301010803" pitchFamily="18" charset="0"/>
                          <a:ea typeface="+mn-ea"/>
                          <a:cs typeface="+mn-cs"/>
                        </a:rPr>
                        <a:t>область</a:t>
                      </a:r>
                    </a:p>
                    <a:p>
                      <a:pPr marL="0" indent="0" algn="r" defTabSz="914400" rtl="0" eaLnBrk="1" fontAlgn="b" latinLnBrk="0" hangingPunct="1">
                        <a:lnSpc>
                          <a:spcPts val="1000"/>
                        </a:lnSpc>
                        <a:buFont typeface="+mj-lt"/>
                        <a:buNone/>
                      </a:pPr>
                      <a:r>
                        <a:rPr lang="ru-RU" sz="1100" b="1" i="0" u="none" strike="noStrike" kern="1200" dirty="0" smtClean="0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Garamond" panose="02020404030301010803" pitchFamily="18" charset="0"/>
                          <a:ea typeface="+mn-ea"/>
                          <a:cs typeface="+mn-cs"/>
                        </a:rPr>
                        <a:t>(80.02)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cell3D prstMaterial="dkEdge">
                      <a:bevel h="50800" prst="divot"/>
                      <a:lightRig rig="flood" dir="t"/>
                    </a:cell3D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r" defTabSz="914400" rtl="0" eaLnBrk="1" fontAlgn="b" latinLnBrk="0" hangingPunct="1">
                        <a:lnSpc>
                          <a:spcPts val="1000"/>
                        </a:lnSpc>
                        <a:buFont typeface="+mj-lt"/>
                        <a:buNone/>
                      </a:pPr>
                      <a:r>
                        <a:rPr lang="ru-RU" sz="1100" b="1" i="0" u="none" strike="noStrike" kern="1200" dirty="0" smtClean="0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Garamond" panose="02020404030301010803" pitchFamily="18" charset="0"/>
                          <a:ea typeface="+mn-ea"/>
                          <a:cs typeface="+mn-cs"/>
                        </a:rPr>
                        <a:t>Красноярский край</a:t>
                      </a:r>
                    </a:p>
                    <a:p>
                      <a:pPr marL="0" indent="0" algn="r" defTabSz="914400" rtl="0" eaLnBrk="1" fontAlgn="b" latinLnBrk="0" hangingPunct="1">
                        <a:lnSpc>
                          <a:spcPts val="1000"/>
                        </a:lnSpc>
                        <a:buFont typeface="+mj-lt"/>
                        <a:buNone/>
                      </a:pPr>
                      <a:r>
                        <a:rPr lang="ru-RU" sz="1100" b="1" i="0" u="none" strike="noStrike" kern="1200" dirty="0" smtClean="0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Garamond" panose="02020404030301010803" pitchFamily="18" charset="0"/>
                          <a:ea typeface="+mn-ea"/>
                          <a:cs typeface="+mn-cs"/>
                        </a:rPr>
                        <a:t>(74.40)</a:t>
                      </a:r>
                      <a:endParaRPr lang="ru-RU" sz="1100" b="1" i="0" u="none" strike="noStrike" kern="1200" dirty="0">
                        <a:solidFill>
                          <a:schemeClr val="tx2">
                            <a:lumMod val="75000"/>
                          </a:schemeClr>
                        </a:solidFill>
                        <a:effectLst/>
                        <a:latin typeface="Garamond" panose="02020404030301010803" pitchFamily="18" charset="0"/>
                        <a:ea typeface="+mn-ea"/>
                        <a:cs typeface="+mn-cs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cell3D prstMaterial="dkEdge">
                      <a:bevel h="50800" prst="divot"/>
                      <a:lightRig rig="flood" dir="t"/>
                    </a:cell3D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r" defTabSz="914400" rtl="0" eaLnBrk="1" fontAlgn="b" latinLnBrk="0" hangingPunct="1">
                        <a:lnSpc>
                          <a:spcPts val="1000"/>
                        </a:lnSpc>
                        <a:buFont typeface="+mj-lt"/>
                        <a:buNone/>
                      </a:pPr>
                      <a:r>
                        <a:rPr lang="ru-RU" sz="1100" b="1" i="0" u="none" strike="noStrike" kern="1200" dirty="0" smtClean="0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Garamond" panose="02020404030301010803" pitchFamily="18" charset="0"/>
                          <a:ea typeface="+mn-ea"/>
                          <a:cs typeface="+mn-cs"/>
                        </a:rPr>
                        <a:t>Республика Бурятия</a:t>
                      </a:r>
                    </a:p>
                    <a:p>
                      <a:pPr marL="0" indent="0" algn="r" defTabSz="914400" rtl="0" eaLnBrk="1" fontAlgn="b" latinLnBrk="0" hangingPunct="1">
                        <a:lnSpc>
                          <a:spcPts val="1000"/>
                        </a:lnSpc>
                        <a:buFont typeface="+mj-lt"/>
                        <a:buNone/>
                      </a:pPr>
                      <a:r>
                        <a:rPr lang="ru-RU" sz="1100" b="1" i="0" u="none" strike="noStrike" kern="1200" dirty="0" smtClean="0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Garamond" panose="02020404030301010803" pitchFamily="18" charset="0"/>
                          <a:ea typeface="+mn-ea"/>
                          <a:cs typeface="+mn-cs"/>
                        </a:rPr>
                        <a:t>(68.21)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cell3D prstMaterial="dkEdge">
                      <a:bevel h="50800" prst="divot"/>
                      <a:lightRig rig="flood" dir="t"/>
                    </a:cell3D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r" defTabSz="914400" rtl="0" eaLnBrk="1" fontAlgn="b" latinLnBrk="0" hangingPunct="1">
                        <a:lnSpc>
                          <a:spcPts val="1000"/>
                        </a:lnSpc>
                        <a:buFont typeface="+mj-lt"/>
                        <a:buNone/>
                      </a:pPr>
                      <a:r>
                        <a:rPr lang="ru-RU" sz="1100" b="1" i="0" u="none" strike="noStrike" kern="1200" dirty="0" smtClean="0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Garamond" panose="02020404030301010803" pitchFamily="18" charset="0"/>
                          <a:ea typeface="+mn-ea"/>
                          <a:cs typeface="+mn-cs"/>
                        </a:rPr>
                        <a:t>Астраханская область (63.16)</a:t>
                      </a:r>
                    </a:p>
                  </a:txBody>
                  <a:tcPr marL="90000" marR="90000" marT="46800" marB="4680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cell3D prstMaterial="dkEdge">
                      <a:bevel h="50800" prst="divot"/>
                      <a:lightRig rig="flood" dir="t"/>
                    </a:cell3D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r" defTabSz="914400" rtl="0" eaLnBrk="1" fontAlgn="b" latinLnBrk="0" hangingPunct="1">
                        <a:lnSpc>
                          <a:spcPts val="1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r>
                        <a:rPr lang="ru-RU" sz="1100" b="1" i="0" u="none" strike="noStrike" kern="1200" dirty="0" smtClean="0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Garamond" panose="02020404030301010803" pitchFamily="18" charset="0"/>
                          <a:ea typeface="+mn-ea"/>
                          <a:cs typeface="+mn-cs"/>
                        </a:rPr>
                        <a:t>Ульяновская область</a:t>
                      </a:r>
                    </a:p>
                    <a:p>
                      <a:pPr marL="0" indent="0" algn="r" defTabSz="914400" rtl="0" eaLnBrk="1" fontAlgn="b" latinLnBrk="0" hangingPunct="1">
                        <a:lnSpc>
                          <a:spcPts val="1000"/>
                        </a:lnSpc>
                        <a:buFont typeface="+mj-lt"/>
                        <a:buNone/>
                      </a:pPr>
                      <a:r>
                        <a:rPr lang="ru-RU" sz="1100" b="1" i="0" u="none" strike="noStrike" kern="1200" dirty="0" smtClean="0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Garamond" panose="02020404030301010803" pitchFamily="18" charset="0"/>
                          <a:ea typeface="+mn-ea"/>
                          <a:cs typeface="+mn-cs"/>
                        </a:rPr>
                        <a:t>(53.38)</a:t>
                      </a:r>
                      <a:endParaRPr lang="ru-RU" sz="1100" b="1" i="0" u="none" strike="noStrike" kern="1200" dirty="0">
                        <a:solidFill>
                          <a:schemeClr val="tx2">
                            <a:lumMod val="75000"/>
                          </a:schemeClr>
                        </a:solidFill>
                        <a:effectLst/>
                        <a:latin typeface="Garamond" panose="02020404030301010803" pitchFamily="18" charset="0"/>
                        <a:ea typeface="+mn-ea"/>
                        <a:cs typeface="+mn-cs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cell3D prstMaterial="dkEdge">
                      <a:bevel h="50800" prst="divot"/>
                      <a:lightRig rig="flood" dir="t"/>
                    </a:cell3D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r" defTabSz="914400" rtl="0" eaLnBrk="1" fontAlgn="b" latinLnBrk="0" hangingPunct="1">
                        <a:lnSpc>
                          <a:spcPts val="1000"/>
                        </a:lnSpc>
                        <a:buFont typeface="+mj-lt"/>
                        <a:buNone/>
                      </a:pPr>
                      <a:r>
                        <a:rPr lang="ru-RU" sz="1100" b="1" i="0" u="none" strike="noStrike" kern="1200" dirty="0" smtClean="0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Garamond" panose="02020404030301010803" pitchFamily="18" charset="0"/>
                          <a:ea typeface="+mn-ea"/>
                          <a:cs typeface="+mn-cs"/>
                        </a:rPr>
                        <a:t>Тверская </a:t>
                      </a:r>
                    </a:p>
                    <a:p>
                      <a:pPr marL="0" indent="0" algn="r" defTabSz="914400" rtl="0" eaLnBrk="1" fontAlgn="b" latinLnBrk="0" hangingPunct="1">
                        <a:lnSpc>
                          <a:spcPts val="1000"/>
                        </a:lnSpc>
                        <a:buFont typeface="+mj-lt"/>
                        <a:buNone/>
                      </a:pPr>
                      <a:r>
                        <a:rPr lang="ru-RU" sz="1100" b="1" i="0" u="none" strike="noStrike" kern="1200" dirty="0" smtClean="0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Garamond" panose="02020404030301010803" pitchFamily="18" charset="0"/>
                          <a:ea typeface="+mn-ea"/>
                          <a:cs typeface="+mn-cs"/>
                        </a:rPr>
                        <a:t>область</a:t>
                      </a:r>
                    </a:p>
                    <a:p>
                      <a:pPr marL="0" indent="0" algn="r" defTabSz="914400" rtl="0" eaLnBrk="1" fontAlgn="b" latinLnBrk="0" hangingPunct="1">
                        <a:lnSpc>
                          <a:spcPts val="1000"/>
                        </a:lnSpc>
                        <a:buFont typeface="+mj-lt"/>
                        <a:buNone/>
                      </a:pPr>
                      <a:r>
                        <a:rPr lang="ru-RU" sz="1100" b="1" i="0" u="none" strike="noStrike" kern="1200" dirty="0" smtClean="0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Garamond" panose="02020404030301010803" pitchFamily="18" charset="0"/>
                          <a:ea typeface="+mn-ea"/>
                          <a:cs typeface="+mn-cs"/>
                        </a:rPr>
                        <a:t>(42.84)</a:t>
                      </a:r>
                      <a:endParaRPr lang="ru-RU" sz="1100" b="1" i="0" u="none" strike="noStrike" kern="1200" dirty="0">
                        <a:solidFill>
                          <a:schemeClr val="tx2">
                            <a:lumMod val="75000"/>
                          </a:schemeClr>
                        </a:solidFill>
                        <a:effectLst/>
                        <a:latin typeface="Garamond" panose="02020404030301010803" pitchFamily="18" charset="0"/>
                        <a:ea typeface="+mn-ea"/>
                        <a:cs typeface="+mn-cs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cell3D prstMaterial="dkEdge">
                      <a:bevel h="50800" prst="divot"/>
                      <a:lightRig rig="flood" dir="t"/>
                    </a:cell3D>
                    <a:solidFill>
                      <a:srgbClr val="FF5050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r" defTabSz="914400" rtl="0" eaLnBrk="1" fontAlgn="b" latinLnBrk="0" hangingPunct="1">
                        <a:lnSpc>
                          <a:spcPts val="1000"/>
                        </a:lnSpc>
                        <a:buFont typeface="+mj-lt"/>
                        <a:buNone/>
                      </a:pPr>
                      <a:r>
                        <a:rPr lang="ru-RU" sz="1100" b="1" i="0" u="none" strike="noStrike" kern="1200" dirty="0" smtClean="0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Garamond" panose="02020404030301010803" pitchFamily="18" charset="0"/>
                          <a:ea typeface="+mn-ea"/>
                          <a:cs typeface="+mn-cs"/>
                        </a:rPr>
                        <a:t>Республика</a:t>
                      </a:r>
                    </a:p>
                    <a:p>
                      <a:pPr marL="0" indent="0" algn="r" defTabSz="914400" rtl="0" eaLnBrk="1" fontAlgn="b" latinLnBrk="0" hangingPunct="1">
                        <a:lnSpc>
                          <a:spcPts val="1000"/>
                        </a:lnSpc>
                        <a:buFont typeface="+mj-lt"/>
                        <a:buNone/>
                      </a:pPr>
                      <a:r>
                        <a:rPr lang="ru-RU" sz="1100" b="1" i="0" u="none" strike="noStrike" kern="1200" dirty="0" smtClean="0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Garamond" panose="02020404030301010803" pitchFamily="18" charset="0"/>
                          <a:ea typeface="+mn-ea"/>
                          <a:cs typeface="+mn-cs"/>
                        </a:rPr>
                        <a:t>Карачаево-Черкессия(27.70)</a:t>
                      </a:r>
                      <a:endParaRPr lang="ru-RU" sz="1100" b="1" i="0" u="none" strike="noStrike" kern="1200" dirty="0">
                        <a:solidFill>
                          <a:schemeClr val="tx2">
                            <a:lumMod val="75000"/>
                          </a:schemeClr>
                        </a:solidFill>
                        <a:effectLst/>
                        <a:latin typeface="Garamond" panose="02020404030301010803" pitchFamily="18" charset="0"/>
                        <a:ea typeface="+mn-ea"/>
                        <a:cs typeface="+mn-cs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cell3D prstMaterial="dkEdge">
                      <a:bevel h="50800" prst="divot"/>
                      <a:lightRig rig="flood" dir="t"/>
                    </a:cell3D>
                    <a:solidFill>
                      <a:srgbClr val="FF5050"/>
                    </a:solidFill>
                  </a:tcPr>
                </a:tc>
              </a:tr>
              <a:tr h="490971">
                <a:tc>
                  <a:txBody>
                    <a:bodyPr/>
                    <a:lstStyle/>
                    <a:p>
                      <a:pPr marL="0" indent="0" algn="r" defTabSz="914400" rtl="0" eaLnBrk="1" fontAlgn="b" latinLnBrk="0" hangingPunct="1">
                        <a:lnSpc>
                          <a:spcPts val="1000"/>
                        </a:lnSpc>
                        <a:buFont typeface="+mj-lt"/>
                        <a:buNone/>
                      </a:pPr>
                      <a:r>
                        <a:rPr lang="ru-RU" sz="1100" b="1" i="0" u="none" strike="noStrike" kern="1200" dirty="0" smtClean="0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Garamond" panose="02020404030301010803" pitchFamily="18" charset="0"/>
                          <a:ea typeface="+mn-ea"/>
                          <a:cs typeface="+mn-cs"/>
                        </a:rPr>
                        <a:t>Тамбовская область</a:t>
                      </a:r>
                    </a:p>
                    <a:p>
                      <a:pPr marL="0" indent="0" algn="r" defTabSz="914400" rtl="0" eaLnBrk="1" fontAlgn="b" latinLnBrk="0" hangingPunct="1">
                        <a:lnSpc>
                          <a:spcPts val="1000"/>
                        </a:lnSpc>
                        <a:buFont typeface="+mj-lt"/>
                        <a:buNone/>
                      </a:pPr>
                      <a:r>
                        <a:rPr lang="ru-RU" sz="1100" b="1" i="0" u="none" strike="noStrike" kern="1200" dirty="0" smtClean="0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Garamond" panose="02020404030301010803" pitchFamily="18" charset="0"/>
                          <a:ea typeface="+mn-ea"/>
                          <a:cs typeface="+mn-cs"/>
                        </a:rPr>
                        <a:t>(86.78)</a:t>
                      </a:r>
                      <a:endParaRPr lang="ru-RU" sz="1100" b="1" i="0" u="none" strike="noStrike" kern="1200" dirty="0">
                        <a:solidFill>
                          <a:schemeClr val="tx2">
                            <a:lumMod val="75000"/>
                          </a:schemeClr>
                        </a:solidFill>
                        <a:effectLst/>
                        <a:latin typeface="Garamond" panose="02020404030301010803" pitchFamily="18" charset="0"/>
                        <a:ea typeface="+mn-ea"/>
                        <a:cs typeface="+mn-cs"/>
                      </a:endParaRPr>
                    </a:p>
                  </a:txBody>
                  <a:tcPr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cell3D prstMaterial="dkEdge">
                      <a:bevel h="50800" prst="divot"/>
                      <a:lightRig rig="flood" dir="t"/>
                    </a:cell3D>
                    <a:solidFill>
                      <a:srgbClr val="C2E49C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r" defTabSz="914400" rtl="0" eaLnBrk="1" fontAlgn="b" latinLnBrk="0" hangingPunct="1">
                        <a:lnSpc>
                          <a:spcPts val="1000"/>
                        </a:lnSpc>
                        <a:buFont typeface="+mj-lt"/>
                        <a:buNone/>
                      </a:pPr>
                      <a:r>
                        <a:rPr lang="ru-RU" sz="1100" b="1" i="0" u="none" strike="noStrike" kern="1200" dirty="0" smtClean="0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Garamond" panose="02020404030301010803" pitchFamily="18" charset="0"/>
                          <a:ea typeface="+mn-ea"/>
                          <a:cs typeface="+mn-cs"/>
                        </a:rPr>
                        <a:t>Сахалинская область</a:t>
                      </a:r>
                    </a:p>
                    <a:p>
                      <a:pPr marL="0" indent="0" algn="r" defTabSz="914400" rtl="0" eaLnBrk="1" fontAlgn="b" latinLnBrk="0" hangingPunct="1">
                        <a:lnSpc>
                          <a:spcPts val="1000"/>
                        </a:lnSpc>
                        <a:buFont typeface="+mj-lt"/>
                        <a:buNone/>
                      </a:pPr>
                      <a:r>
                        <a:rPr lang="ru-RU" sz="1100" b="1" i="0" u="none" strike="noStrike" kern="1200" dirty="0" smtClean="0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Garamond" panose="02020404030301010803" pitchFamily="18" charset="0"/>
                          <a:ea typeface="+mn-ea"/>
                          <a:cs typeface="+mn-cs"/>
                        </a:rPr>
                        <a:t>(79.96)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cell3D prstMaterial="dkEdge">
                      <a:bevel h="50800" prst="divot"/>
                      <a:lightRig rig="flood" dir="t"/>
                    </a:cell3D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r" defTabSz="914400" rtl="0" eaLnBrk="1" fontAlgn="b" latinLnBrk="0" hangingPunct="1">
                        <a:lnSpc>
                          <a:spcPts val="1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r>
                        <a:rPr lang="ru-RU" sz="1100" b="1" i="0" u="none" strike="noStrike" kern="1200" dirty="0" smtClean="0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Garamond" panose="02020404030301010803" pitchFamily="18" charset="0"/>
                          <a:ea typeface="+mn-ea"/>
                          <a:cs typeface="+mn-cs"/>
                        </a:rPr>
                        <a:t>Ямало-Ненецкий</a:t>
                      </a:r>
                      <a:r>
                        <a:rPr lang="ru-RU" sz="1100" b="1" i="0" u="none" strike="noStrike" kern="1200" baseline="0" dirty="0" smtClean="0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Garamond" panose="02020404030301010803" pitchFamily="18" charset="0"/>
                          <a:ea typeface="+mn-ea"/>
                          <a:cs typeface="+mn-cs"/>
                        </a:rPr>
                        <a:t> АО</a:t>
                      </a:r>
                    </a:p>
                    <a:p>
                      <a:pPr marL="0" indent="0" algn="r" defTabSz="914400" rtl="0" eaLnBrk="1" fontAlgn="b" latinLnBrk="0" hangingPunct="1">
                        <a:lnSpc>
                          <a:spcPts val="1000"/>
                        </a:lnSpc>
                        <a:buFont typeface="+mj-lt"/>
                        <a:buNone/>
                      </a:pPr>
                      <a:r>
                        <a:rPr lang="ru-RU" sz="1100" b="1" i="0" u="none" strike="noStrike" kern="1200" dirty="0" smtClean="0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Garamond" panose="02020404030301010803" pitchFamily="18" charset="0"/>
                          <a:ea typeface="+mn-ea"/>
                          <a:cs typeface="+mn-cs"/>
                        </a:rPr>
                        <a:t>(73.46)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cell3D prstMaterial="dkEdge">
                      <a:bevel h="50800" prst="divot"/>
                      <a:lightRig rig="flood" dir="t"/>
                    </a:cell3D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r" defTabSz="914400" rtl="0" eaLnBrk="1" fontAlgn="b" latinLnBrk="0" hangingPunct="1">
                        <a:lnSpc>
                          <a:spcPts val="1000"/>
                        </a:lnSpc>
                        <a:buFont typeface="+mj-lt"/>
                        <a:buNone/>
                      </a:pPr>
                      <a:r>
                        <a:rPr lang="ru-RU" sz="1100" b="1" i="0" u="none" strike="noStrike" kern="1200" dirty="0" smtClean="0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Garamond" panose="02020404030301010803" pitchFamily="18" charset="0"/>
                          <a:ea typeface="+mn-ea"/>
                          <a:cs typeface="+mn-cs"/>
                        </a:rPr>
                        <a:t>Рязанская</a:t>
                      </a:r>
                    </a:p>
                    <a:p>
                      <a:pPr marL="0" indent="0" algn="r" defTabSz="914400" rtl="0" eaLnBrk="1" fontAlgn="b" latinLnBrk="0" hangingPunct="1">
                        <a:lnSpc>
                          <a:spcPts val="1000"/>
                        </a:lnSpc>
                        <a:buFont typeface="+mj-lt"/>
                        <a:buNone/>
                      </a:pPr>
                      <a:r>
                        <a:rPr lang="ru-RU" sz="1100" b="1" i="0" u="none" strike="noStrike" kern="1200" dirty="0" smtClean="0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Garamond" panose="02020404030301010803" pitchFamily="18" charset="0"/>
                          <a:ea typeface="+mn-ea"/>
                          <a:cs typeface="+mn-cs"/>
                        </a:rPr>
                        <a:t>область</a:t>
                      </a:r>
                    </a:p>
                    <a:p>
                      <a:pPr marL="0" indent="0" algn="r" defTabSz="914400" rtl="0" eaLnBrk="1" fontAlgn="b" latinLnBrk="0" hangingPunct="1">
                        <a:lnSpc>
                          <a:spcPts val="1000"/>
                        </a:lnSpc>
                        <a:buFont typeface="+mj-lt"/>
                        <a:buNone/>
                      </a:pPr>
                      <a:r>
                        <a:rPr lang="ru-RU" sz="1100" b="1" i="0" u="none" strike="noStrike" kern="1200" dirty="0" smtClean="0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Garamond" panose="02020404030301010803" pitchFamily="18" charset="0"/>
                          <a:ea typeface="+mn-ea"/>
                          <a:cs typeface="+mn-cs"/>
                        </a:rPr>
                        <a:t>(68.01)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cell3D prstMaterial="dkEdge">
                      <a:bevel h="50800" prst="divot"/>
                      <a:lightRig rig="flood" dir="t"/>
                    </a:cell3D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r" defTabSz="914400" rtl="0" eaLnBrk="1" fontAlgn="b" latinLnBrk="0" hangingPunct="1">
                        <a:lnSpc>
                          <a:spcPts val="1000"/>
                        </a:lnSpc>
                        <a:buFont typeface="+mj-lt"/>
                        <a:buNone/>
                      </a:pPr>
                      <a:r>
                        <a:rPr lang="ru-RU" sz="1100" b="1" i="0" u="none" strike="noStrike" kern="1200" dirty="0" smtClean="0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Garamond" panose="02020404030301010803" pitchFamily="18" charset="0"/>
                          <a:ea typeface="+mn-ea"/>
                          <a:cs typeface="+mn-cs"/>
                        </a:rPr>
                        <a:t>Чукотский </a:t>
                      </a:r>
                    </a:p>
                    <a:p>
                      <a:pPr marL="0" indent="0" algn="r" defTabSz="914400" rtl="0" eaLnBrk="1" fontAlgn="b" latinLnBrk="0" hangingPunct="1">
                        <a:lnSpc>
                          <a:spcPts val="1000"/>
                        </a:lnSpc>
                        <a:buFont typeface="+mj-lt"/>
                        <a:buNone/>
                      </a:pPr>
                      <a:r>
                        <a:rPr lang="ru-RU" sz="1100" b="1" i="0" u="none" strike="noStrike" kern="1200" dirty="0" smtClean="0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Garamond" panose="02020404030301010803" pitchFamily="18" charset="0"/>
                          <a:ea typeface="+mn-ea"/>
                          <a:cs typeface="+mn-cs"/>
                        </a:rPr>
                        <a:t>АО</a:t>
                      </a:r>
                    </a:p>
                    <a:p>
                      <a:pPr marL="0" indent="0" algn="r" defTabSz="914400" rtl="0" eaLnBrk="1" fontAlgn="b" latinLnBrk="0" hangingPunct="1">
                        <a:lnSpc>
                          <a:spcPts val="1000"/>
                        </a:lnSpc>
                        <a:buFont typeface="+mj-lt"/>
                        <a:buNone/>
                      </a:pPr>
                      <a:r>
                        <a:rPr lang="ru-RU" sz="1100" b="1" i="0" u="none" strike="noStrike" kern="1200" dirty="0" smtClean="0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Garamond" panose="02020404030301010803" pitchFamily="18" charset="0"/>
                          <a:ea typeface="+mn-ea"/>
                          <a:cs typeface="+mn-cs"/>
                        </a:rPr>
                        <a:t>(62.03)</a:t>
                      </a:r>
                    </a:p>
                  </a:txBody>
                  <a:tcPr marL="90000" marR="90000" marT="46800" marB="4680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cell3D prstMaterial="dkEdge">
                      <a:bevel h="50800" prst="divot"/>
                      <a:lightRig rig="flood" dir="t"/>
                    </a:cell3D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r" defTabSz="914400" rtl="0" eaLnBrk="1" fontAlgn="b" latinLnBrk="0" hangingPunct="1">
                        <a:lnSpc>
                          <a:spcPts val="1000"/>
                        </a:lnSpc>
                        <a:buFont typeface="+mj-lt"/>
                        <a:buNone/>
                      </a:pPr>
                      <a:r>
                        <a:rPr lang="ru-RU" sz="1100" b="1" i="0" u="none" strike="noStrike" kern="1200" dirty="0" smtClean="0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Garamond" panose="02020404030301010803" pitchFamily="18" charset="0"/>
                          <a:ea typeface="+mn-ea"/>
                          <a:cs typeface="+mn-cs"/>
                        </a:rPr>
                        <a:t>Республика Мордовия</a:t>
                      </a:r>
                    </a:p>
                    <a:p>
                      <a:pPr marL="0" indent="0" algn="r" defTabSz="914400" rtl="0" eaLnBrk="1" fontAlgn="b" latinLnBrk="0" hangingPunct="1">
                        <a:lnSpc>
                          <a:spcPts val="1000"/>
                        </a:lnSpc>
                        <a:buFont typeface="+mj-lt"/>
                        <a:buNone/>
                      </a:pPr>
                      <a:r>
                        <a:rPr lang="ru-RU" sz="1100" b="1" i="0" u="none" strike="noStrike" kern="1200" dirty="0" smtClean="0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Garamond" panose="02020404030301010803" pitchFamily="18" charset="0"/>
                          <a:ea typeface="+mn-ea"/>
                          <a:cs typeface="+mn-cs"/>
                        </a:rPr>
                        <a:t>(51.03)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cell3D prstMaterial="dkEdge">
                      <a:bevel h="50800" prst="divot"/>
                      <a:lightRig rig="flood" dir="t"/>
                    </a:cell3D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r" defTabSz="914400" rtl="0" eaLnBrk="1" fontAlgn="b" latinLnBrk="0" hangingPunct="1">
                        <a:lnSpc>
                          <a:spcPts val="1000"/>
                        </a:lnSpc>
                        <a:buFont typeface="+mj-lt"/>
                        <a:buNone/>
                      </a:pPr>
                      <a:r>
                        <a:rPr lang="ru-RU" sz="1100" b="1" i="0" u="none" strike="noStrike" kern="1200" dirty="0" smtClean="0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Garamond" panose="02020404030301010803" pitchFamily="18" charset="0"/>
                          <a:ea typeface="+mn-ea"/>
                          <a:cs typeface="+mn-cs"/>
                        </a:rPr>
                        <a:t>Калужская область</a:t>
                      </a:r>
                    </a:p>
                    <a:p>
                      <a:pPr marL="0" indent="0" algn="r" defTabSz="914400" rtl="0" eaLnBrk="1" fontAlgn="b" latinLnBrk="0" hangingPunct="1">
                        <a:lnSpc>
                          <a:spcPts val="1000"/>
                        </a:lnSpc>
                        <a:buFont typeface="+mj-lt"/>
                        <a:buNone/>
                      </a:pPr>
                      <a:r>
                        <a:rPr lang="ru-RU" sz="1100" b="1" i="0" u="none" strike="noStrike" kern="1200" dirty="0" smtClean="0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Garamond" panose="02020404030301010803" pitchFamily="18" charset="0"/>
                          <a:ea typeface="+mn-ea"/>
                          <a:cs typeface="+mn-cs"/>
                        </a:rPr>
                        <a:t>(42.58)</a:t>
                      </a:r>
                      <a:endParaRPr lang="ru-RU" sz="1100" b="1" i="0" u="none" strike="noStrike" kern="1200" dirty="0">
                        <a:solidFill>
                          <a:schemeClr val="tx2">
                            <a:lumMod val="75000"/>
                          </a:schemeClr>
                        </a:solidFill>
                        <a:effectLst/>
                        <a:latin typeface="Garamond" panose="02020404030301010803" pitchFamily="18" charset="0"/>
                        <a:ea typeface="+mn-ea"/>
                        <a:cs typeface="+mn-cs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cell3D prstMaterial="dkEdge">
                      <a:bevel h="50800" prst="divot"/>
                      <a:lightRig rig="flood" dir="t"/>
                    </a:cell3D>
                    <a:solidFill>
                      <a:srgbClr val="FF5050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r" defTabSz="914400" rtl="0" eaLnBrk="1" fontAlgn="b" latinLnBrk="0" hangingPunct="1">
                        <a:lnSpc>
                          <a:spcPts val="1000"/>
                        </a:lnSpc>
                        <a:buFont typeface="+mj-lt"/>
                        <a:buNone/>
                      </a:pPr>
                      <a:r>
                        <a:rPr lang="ru-RU" sz="1100" b="1" i="0" u="none" strike="noStrike" kern="1200" dirty="0" smtClean="0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Garamond" panose="02020404030301010803" pitchFamily="18" charset="0"/>
                          <a:ea typeface="+mn-ea"/>
                          <a:cs typeface="+mn-cs"/>
                        </a:rPr>
                        <a:t>Республика</a:t>
                      </a:r>
                    </a:p>
                    <a:p>
                      <a:pPr marL="0" indent="0" algn="r" defTabSz="914400" rtl="0" eaLnBrk="1" fontAlgn="b" latinLnBrk="0" hangingPunct="1">
                        <a:lnSpc>
                          <a:spcPts val="1000"/>
                        </a:lnSpc>
                        <a:buFont typeface="+mj-lt"/>
                        <a:buNone/>
                      </a:pPr>
                      <a:r>
                        <a:rPr lang="ru-RU" sz="1100" b="1" i="0" u="none" strike="noStrike" kern="1200" dirty="0" smtClean="0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Garamond" panose="02020404030301010803" pitchFamily="18" charset="0"/>
                          <a:ea typeface="+mn-ea"/>
                          <a:cs typeface="+mn-cs"/>
                        </a:rPr>
                        <a:t>Дагестан</a:t>
                      </a:r>
                    </a:p>
                    <a:p>
                      <a:pPr marL="0" indent="0" algn="r" defTabSz="914400" rtl="0" eaLnBrk="1" fontAlgn="b" latinLnBrk="0" hangingPunct="1">
                        <a:lnSpc>
                          <a:spcPts val="1000"/>
                        </a:lnSpc>
                        <a:buFont typeface="+mj-lt"/>
                        <a:buNone/>
                      </a:pPr>
                      <a:r>
                        <a:rPr lang="ru-RU" sz="1100" b="1" i="0" u="none" strike="noStrike" kern="1200" dirty="0" smtClean="0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Garamond" panose="02020404030301010803" pitchFamily="18" charset="0"/>
                          <a:ea typeface="+mn-ea"/>
                          <a:cs typeface="+mn-cs"/>
                        </a:rPr>
                        <a:t>(18.29)</a:t>
                      </a:r>
                      <a:endParaRPr lang="ru-RU" sz="1100" b="1" i="0" u="none" strike="noStrike" kern="1200" dirty="0">
                        <a:solidFill>
                          <a:schemeClr val="tx2">
                            <a:lumMod val="75000"/>
                          </a:schemeClr>
                        </a:solidFill>
                        <a:effectLst/>
                        <a:latin typeface="Garamond" panose="02020404030301010803" pitchFamily="18" charset="0"/>
                        <a:ea typeface="+mn-ea"/>
                        <a:cs typeface="+mn-cs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cell3D prstMaterial="dkEdge">
                      <a:bevel h="50800" prst="divot"/>
                      <a:lightRig rig="flood" dir="t"/>
                    </a:cell3D>
                    <a:solidFill>
                      <a:srgbClr val="FF5050"/>
                    </a:solidFill>
                  </a:tcPr>
                </a:tc>
              </a:tr>
              <a:tr h="490971">
                <a:tc>
                  <a:txBody>
                    <a:bodyPr/>
                    <a:lstStyle/>
                    <a:p>
                      <a:pPr marL="0" indent="0" algn="r" defTabSz="914400" rtl="0" eaLnBrk="1" fontAlgn="b" latinLnBrk="0" hangingPunct="1">
                        <a:lnSpc>
                          <a:spcPts val="1000"/>
                        </a:lnSpc>
                        <a:buFont typeface="+mj-lt"/>
                        <a:buNone/>
                      </a:pPr>
                      <a:r>
                        <a:rPr lang="ru-RU" sz="1100" b="1" i="0" u="none" strike="noStrike" kern="1200" dirty="0" smtClean="0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Garamond" panose="02020404030301010803" pitchFamily="18" charset="0"/>
                          <a:ea typeface="+mn-ea"/>
                          <a:cs typeface="+mn-cs"/>
                        </a:rPr>
                        <a:t>Липецкая </a:t>
                      </a:r>
                    </a:p>
                    <a:p>
                      <a:pPr marL="0" indent="0" algn="r" defTabSz="914400" rtl="0" eaLnBrk="1" fontAlgn="b" latinLnBrk="0" hangingPunct="1">
                        <a:lnSpc>
                          <a:spcPts val="1000"/>
                        </a:lnSpc>
                        <a:buFont typeface="+mj-lt"/>
                        <a:buNone/>
                      </a:pPr>
                      <a:r>
                        <a:rPr lang="ru-RU" sz="1100" b="1" i="0" u="none" strike="noStrike" kern="1200" dirty="0" smtClean="0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Garamond" panose="02020404030301010803" pitchFamily="18" charset="0"/>
                          <a:ea typeface="+mn-ea"/>
                          <a:cs typeface="+mn-cs"/>
                        </a:rPr>
                        <a:t>область</a:t>
                      </a:r>
                    </a:p>
                    <a:p>
                      <a:pPr marL="0" indent="0" algn="r" defTabSz="914400" rtl="0" eaLnBrk="1" fontAlgn="b" latinLnBrk="0" hangingPunct="1">
                        <a:lnSpc>
                          <a:spcPts val="1000"/>
                        </a:lnSpc>
                        <a:buFont typeface="+mj-lt"/>
                        <a:buNone/>
                      </a:pPr>
                      <a:r>
                        <a:rPr lang="ru-RU" sz="1100" b="1" i="0" u="none" strike="noStrike" kern="1200" dirty="0" smtClean="0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Garamond" panose="02020404030301010803" pitchFamily="18" charset="0"/>
                          <a:ea typeface="+mn-ea"/>
                          <a:cs typeface="+mn-cs"/>
                        </a:rPr>
                        <a:t>(86.39)</a:t>
                      </a:r>
                    </a:p>
                  </a:txBody>
                  <a:tcPr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cell3D prstMaterial="dkEdge">
                      <a:bevel h="50800" prst="divot"/>
                      <a:lightRig rig="flood" dir="t"/>
                    </a:cell3D>
                    <a:solidFill>
                      <a:srgbClr val="C2E49C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r" defTabSz="914400" rtl="0" eaLnBrk="1" fontAlgn="b" latinLnBrk="0" hangingPunct="1">
                        <a:lnSpc>
                          <a:spcPts val="1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r>
                        <a:rPr lang="ru-RU" sz="1100" b="1" i="0" u="none" strike="noStrike" kern="1200" dirty="0" smtClean="0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Garamond" panose="02020404030301010803" pitchFamily="18" charset="0"/>
                          <a:ea typeface="+mn-ea"/>
                          <a:cs typeface="+mn-cs"/>
                        </a:rPr>
                        <a:t>Республика Башкортостан</a:t>
                      </a:r>
                    </a:p>
                    <a:p>
                      <a:pPr marL="0" indent="0" algn="r" defTabSz="914400" rtl="0" eaLnBrk="1" fontAlgn="b" latinLnBrk="0" hangingPunct="1">
                        <a:lnSpc>
                          <a:spcPts val="1000"/>
                        </a:lnSpc>
                        <a:buFont typeface="+mj-lt"/>
                        <a:buNone/>
                      </a:pPr>
                      <a:r>
                        <a:rPr lang="ru-RU" sz="1100" b="1" i="0" u="none" strike="noStrike" kern="1200" dirty="0" smtClean="0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Garamond" panose="02020404030301010803" pitchFamily="18" charset="0"/>
                          <a:ea typeface="+mn-ea"/>
                          <a:cs typeface="+mn-cs"/>
                        </a:rPr>
                        <a:t>(79.61)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cell3D prstMaterial="dkEdge">
                      <a:bevel h="50800" prst="divot"/>
                      <a:lightRig rig="flood" dir="t"/>
                    </a:cell3D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r" defTabSz="914400" rtl="0" eaLnBrk="1" fontAlgn="b" latinLnBrk="0" hangingPunct="1">
                        <a:lnSpc>
                          <a:spcPts val="1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r>
                        <a:rPr lang="ru-RU" sz="1100" b="1" i="0" u="none" strike="noStrike" kern="1200" dirty="0" smtClean="0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Garamond" panose="02020404030301010803" pitchFamily="18" charset="0"/>
                          <a:ea typeface="+mn-ea"/>
                          <a:cs typeface="+mn-cs"/>
                        </a:rPr>
                        <a:t>Республика Адыгея</a:t>
                      </a:r>
                    </a:p>
                    <a:p>
                      <a:pPr marL="0" indent="0" algn="r" defTabSz="914400" rtl="0" eaLnBrk="1" fontAlgn="b" latinLnBrk="0" hangingPunct="1">
                        <a:lnSpc>
                          <a:spcPts val="1000"/>
                        </a:lnSpc>
                        <a:buFont typeface="+mj-lt"/>
                        <a:buNone/>
                      </a:pPr>
                      <a:r>
                        <a:rPr lang="ru-RU" sz="1100" b="1" i="0" u="none" strike="noStrike" kern="1200" dirty="0" smtClean="0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Garamond" panose="02020404030301010803" pitchFamily="18" charset="0"/>
                          <a:ea typeface="+mn-ea"/>
                          <a:cs typeface="+mn-cs"/>
                        </a:rPr>
                        <a:t>(72.43)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cell3D prstMaterial="dkEdge">
                      <a:bevel h="50800" prst="divot"/>
                      <a:lightRig rig="flood" dir="t"/>
                    </a:cell3D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r" defTabSz="914400" rtl="0" eaLnBrk="1" fontAlgn="b" latinLnBrk="0" hangingPunct="1">
                        <a:lnSpc>
                          <a:spcPts val="1000"/>
                        </a:lnSpc>
                        <a:buFont typeface="+mj-lt"/>
                        <a:buNone/>
                      </a:pPr>
                      <a:r>
                        <a:rPr lang="ru-RU" sz="1100" b="1" i="0" u="none" strike="noStrike" kern="1200" dirty="0" smtClean="0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Garamond" panose="02020404030301010803" pitchFamily="18" charset="0"/>
                          <a:ea typeface="+mn-ea"/>
                          <a:cs typeface="+mn-cs"/>
                        </a:rPr>
                        <a:t>Республика Карелия</a:t>
                      </a:r>
                    </a:p>
                    <a:p>
                      <a:pPr marL="0" indent="0" algn="r" defTabSz="914400" rtl="0" eaLnBrk="1" fontAlgn="b" latinLnBrk="0" hangingPunct="1">
                        <a:lnSpc>
                          <a:spcPts val="1000"/>
                        </a:lnSpc>
                        <a:buFont typeface="+mj-lt"/>
                        <a:buNone/>
                      </a:pPr>
                      <a:r>
                        <a:rPr lang="ru-RU" sz="1100" b="1" i="0" u="none" strike="noStrike" kern="1200" dirty="0" smtClean="0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Garamond" panose="02020404030301010803" pitchFamily="18" charset="0"/>
                          <a:ea typeface="+mn-ea"/>
                          <a:cs typeface="+mn-cs"/>
                        </a:rPr>
                        <a:t>(67.85)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cell3D prstMaterial="dkEdge">
                      <a:bevel h="50800" prst="divot"/>
                      <a:lightRig rig="flood" dir="t"/>
                    </a:cell3D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r" defTabSz="914400" rtl="0" eaLnBrk="1" fontAlgn="b" latinLnBrk="0" hangingPunct="1">
                        <a:lnSpc>
                          <a:spcPts val="1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r>
                        <a:rPr lang="ru-RU" sz="1100" b="1" i="0" u="none" strike="noStrike" kern="1200" baseline="0" dirty="0" smtClean="0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Garamond" panose="02020404030301010803" pitchFamily="18" charset="0"/>
                          <a:ea typeface="+mn-ea"/>
                          <a:cs typeface="+mn-cs"/>
                        </a:rPr>
                        <a:t>Хабаровский </a:t>
                      </a:r>
                    </a:p>
                    <a:p>
                      <a:pPr marL="0" marR="0" indent="0" algn="r" defTabSz="914400" rtl="0" eaLnBrk="1" fontAlgn="b" latinLnBrk="0" hangingPunct="1">
                        <a:lnSpc>
                          <a:spcPts val="1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r>
                        <a:rPr lang="ru-RU" sz="1100" b="1" i="0" u="none" strike="noStrike" kern="1200" baseline="0" dirty="0" smtClean="0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Garamond" panose="02020404030301010803" pitchFamily="18" charset="0"/>
                          <a:ea typeface="+mn-ea"/>
                          <a:cs typeface="+mn-cs"/>
                        </a:rPr>
                        <a:t>край</a:t>
                      </a:r>
                    </a:p>
                    <a:p>
                      <a:pPr marL="0" marR="0" indent="0" algn="r" defTabSz="914400" rtl="0" eaLnBrk="1" fontAlgn="b" latinLnBrk="0" hangingPunct="1">
                        <a:lnSpc>
                          <a:spcPts val="1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r>
                        <a:rPr lang="ru-RU" sz="1100" b="1" i="0" u="none" strike="noStrike" kern="1200" baseline="0" dirty="0" smtClean="0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Garamond" panose="02020404030301010803" pitchFamily="18" charset="0"/>
                          <a:ea typeface="+mn-ea"/>
                          <a:cs typeface="+mn-cs"/>
                        </a:rPr>
                        <a:t>(61.81)</a:t>
                      </a:r>
                    </a:p>
                  </a:txBody>
                  <a:tcPr marL="90000" marR="90000" marT="46800" marB="4680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cell3D prstMaterial="dkEdge">
                      <a:bevel h="50800" prst="divot"/>
                      <a:lightRig rig="flood" dir="t"/>
                    </a:cell3D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r" defTabSz="914400" rtl="0" eaLnBrk="1" fontAlgn="b" latinLnBrk="0" hangingPunct="1">
                        <a:lnSpc>
                          <a:spcPts val="1000"/>
                        </a:lnSpc>
                        <a:buFont typeface="+mj-lt"/>
                        <a:buNone/>
                      </a:pPr>
                      <a:r>
                        <a:rPr lang="ru-RU" sz="1100" b="1" i="0" u="none" strike="noStrike" kern="1200" dirty="0" smtClean="0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Garamond" panose="02020404030301010803" pitchFamily="18" charset="0"/>
                          <a:ea typeface="+mn-ea"/>
                          <a:cs typeface="+mn-cs"/>
                        </a:rPr>
                        <a:t>Пензенская область</a:t>
                      </a:r>
                    </a:p>
                    <a:p>
                      <a:pPr marL="0" indent="0" algn="r" defTabSz="914400" rtl="0" eaLnBrk="1" fontAlgn="b" latinLnBrk="0" hangingPunct="1">
                        <a:lnSpc>
                          <a:spcPts val="1000"/>
                        </a:lnSpc>
                        <a:buFont typeface="+mj-lt"/>
                        <a:buNone/>
                      </a:pPr>
                      <a:r>
                        <a:rPr lang="ru-RU" sz="1100" b="1" i="0" u="none" strike="noStrike" kern="1200" dirty="0" smtClean="0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Garamond" panose="02020404030301010803" pitchFamily="18" charset="0"/>
                          <a:ea typeface="+mn-ea"/>
                          <a:cs typeface="+mn-cs"/>
                        </a:rPr>
                        <a:t>(49.32)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cell3D prstMaterial="dkEdge">
                      <a:bevel h="50800" prst="divot"/>
                      <a:lightRig rig="flood" dir="t"/>
                    </a:cell3D>
                    <a:solidFill>
                      <a:srgbClr val="FF5050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r" defTabSz="914400" rtl="0" eaLnBrk="1" fontAlgn="b" latinLnBrk="0" hangingPunct="1">
                        <a:lnSpc>
                          <a:spcPts val="1000"/>
                        </a:lnSpc>
                        <a:buFont typeface="+mj-lt"/>
                        <a:buNone/>
                      </a:pPr>
                      <a:r>
                        <a:rPr lang="ru-RU" sz="1100" b="1" i="0" u="none" strike="noStrike" kern="1200" dirty="0" smtClean="0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Garamond" panose="02020404030301010803" pitchFamily="18" charset="0"/>
                          <a:ea typeface="+mn-ea"/>
                          <a:cs typeface="+mn-cs"/>
                        </a:rPr>
                        <a:t>Республика Саха/Якутия</a:t>
                      </a:r>
                    </a:p>
                    <a:p>
                      <a:pPr marL="0" indent="0" algn="r" defTabSz="914400" rtl="0" eaLnBrk="1" fontAlgn="b" latinLnBrk="0" hangingPunct="1">
                        <a:lnSpc>
                          <a:spcPts val="1000"/>
                        </a:lnSpc>
                        <a:buFont typeface="+mj-lt"/>
                        <a:buNone/>
                      </a:pPr>
                      <a:r>
                        <a:rPr lang="ru-RU" sz="1100" b="1" i="0" u="none" strike="noStrike" kern="1200" dirty="0" smtClean="0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Garamond" panose="02020404030301010803" pitchFamily="18" charset="0"/>
                          <a:ea typeface="+mn-ea"/>
                          <a:cs typeface="+mn-cs"/>
                        </a:rPr>
                        <a:t>(41.93)</a:t>
                      </a:r>
                      <a:endParaRPr lang="ru-RU" sz="1100" b="1" i="0" u="none" strike="noStrike" kern="1200" dirty="0">
                        <a:solidFill>
                          <a:schemeClr val="tx2">
                            <a:lumMod val="75000"/>
                          </a:schemeClr>
                        </a:solidFill>
                        <a:effectLst/>
                        <a:latin typeface="Garamond" panose="02020404030301010803" pitchFamily="18" charset="0"/>
                        <a:ea typeface="+mn-ea"/>
                        <a:cs typeface="+mn-cs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cell3D prstMaterial="dkEdge">
                      <a:bevel h="50800" prst="divot"/>
                      <a:lightRig rig="flood" dir="t"/>
                    </a:cell3D>
                    <a:solidFill>
                      <a:srgbClr val="FF5050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r" defTabSz="914400" rtl="0" eaLnBrk="1" fontAlgn="b" latinLnBrk="0" hangingPunct="1">
                        <a:lnSpc>
                          <a:spcPts val="1000"/>
                        </a:lnSpc>
                        <a:buFont typeface="+mj-lt"/>
                        <a:buNone/>
                      </a:pPr>
                      <a:endParaRPr lang="ru-RU" sz="1100" b="1" i="0" u="none" strike="noStrike" kern="1200" dirty="0" smtClean="0">
                        <a:solidFill>
                          <a:schemeClr val="tx2">
                            <a:lumMod val="75000"/>
                          </a:schemeClr>
                        </a:solidFill>
                        <a:effectLst/>
                        <a:latin typeface="Garamond" panose="02020404030301010803" pitchFamily="18" charset="0"/>
                        <a:ea typeface="+mn-ea"/>
                        <a:cs typeface="+mn-cs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cell3D prstMaterial="dkEdge">
                      <a:bevel h="50800" prst="divot"/>
                      <a:lightRig rig="flood" dir="t"/>
                    </a:cell3D>
                    <a:solidFill>
                      <a:schemeClr val="bg1">
                        <a:lumMod val="95000"/>
                      </a:schemeClr>
                    </a:solidFill>
                  </a:tcPr>
                </a:tc>
              </a:tr>
              <a:tr h="490971">
                <a:tc>
                  <a:txBody>
                    <a:bodyPr/>
                    <a:lstStyle/>
                    <a:p>
                      <a:pPr marL="0" marR="0" lvl="0" indent="0" algn="r" defTabSz="914400" rtl="0" eaLnBrk="1" fontAlgn="b" latinLnBrk="0" hangingPunct="1">
                        <a:lnSpc>
                          <a:spcPts val="1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r>
                        <a:rPr lang="ru-RU" sz="1100" b="1" i="0" u="none" strike="noStrike" kern="1200" dirty="0" smtClean="0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Garamond" panose="02020404030301010803" pitchFamily="18" charset="0"/>
                          <a:ea typeface="+mn-ea"/>
                          <a:cs typeface="+mn-cs"/>
                        </a:rPr>
                        <a:t>Республика</a:t>
                      </a:r>
                    </a:p>
                    <a:p>
                      <a:pPr marL="0" marR="0" lvl="0" indent="0" algn="r" defTabSz="914400" rtl="0" eaLnBrk="1" fontAlgn="b" latinLnBrk="0" hangingPunct="1">
                        <a:lnSpc>
                          <a:spcPts val="1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r>
                        <a:rPr lang="ru-RU" sz="1100" b="1" i="0" u="none" strike="noStrike" kern="1200" dirty="0" smtClean="0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Garamond" panose="02020404030301010803" pitchFamily="18" charset="0"/>
                          <a:ea typeface="+mn-ea"/>
                          <a:cs typeface="+mn-cs"/>
                        </a:rPr>
                        <a:t>Коми</a:t>
                      </a:r>
                    </a:p>
                    <a:p>
                      <a:pPr marL="0" marR="0" lvl="0" indent="0" algn="r" defTabSz="914400" rtl="0" eaLnBrk="1" fontAlgn="b" latinLnBrk="0" hangingPunct="1">
                        <a:lnSpc>
                          <a:spcPts val="1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r>
                        <a:rPr lang="ru-RU" sz="1100" b="1" i="0" u="none" strike="noStrike" kern="1200" dirty="0" smtClean="0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Garamond" panose="02020404030301010803" pitchFamily="18" charset="0"/>
                          <a:ea typeface="+mn-ea"/>
                          <a:cs typeface="+mn-cs"/>
                        </a:rPr>
                        <a:t>(84.77)</a:t>
                      </a:r>
                      <a:endParaRPr lang="ru-RU" sz="1100" b="1" i="0" u="none" strike="noStrike" kern="1200" dirty="0">
                        <a:solidFill>
                          <a:schemeClr val="tx2">
                            <a:lumMod val="75000"/>
                          </a:schemeClr>
                        </a:solidFill>
                        <a:effectLst/>
                        <a:latin typeface="Garamond" panose="02020404030301010803" pitchFamily="18" charset="0"/>
                        <a:ea typeface="+mn-ea"/>
                        <a:cs typeface="+mn-cs"/>
                      </a:endParaRPr>
                    </a:p>
                  </a:txBody>
                  <a:tcPr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cell3D prstMaterial="dkEdge">
                      <a:bevel h="50800" prst="divot"/>
                      <a:lightRig rig="flood" dir="t"/>
                    </a:cell3D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r" defTabSz="914400" rtl="0" eaLnBrk="1" fontAlgn="b" latinLnBrk="0" hangingPunct="1">
                        <a:lnSpc>
                          <a:spcPts val="1000"/>
                        </a:lnSpc>
                        <a:buFont typeface="+mj-lt"/>
                        <a:buNone/>
                      </a:pPr>
                      <a:r>
                        <a:rPr lang="ru-RU" sz="1100" b="1" i="0" u="none" strike="noStrike" kern="1200" dirty="0" smtClean="0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Garamond" panose="02020404030301010803" pitchFamily="18" charset="0"/>
                          <a:ea typeface="+mn-ea"/>
                          <a:cs typeface="+mn-cs"/>
                        </a:rPr>
                        <a:t>Орловская область</a:t>
                      </a:r>
                    </a:p>
                    <a:p>
                      <a:pPr marL="0" indent="0" algn="r" defTabSz="914400" rtl="0" eaLnBrk="1" fontAlgn="b" latinLnBrk="0" hangingPunct="1">
                        <a:lnSpc>
                          <a:spcPts val="1000"/>
                        </a:lnSpc>
                        <a:buFont typeface="+mj-lt"/>
                        <a:buNone/>
                      </a:pPr>
                      <a:r>
                        <a:rPr lang="ru-RU" sz="1100" b="1" i="0" u="none" strike="noStrike" kern="1200" dirty="0" smtClean="0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Garamond" panose="02020404030301010803" pitchFamily="18" charset="0"/>
                          <a:ea typeface="+mn-ea"/>
                          <a:cs typeface="+mn-cs"/>
                        </a:rPr>
                        <a:t>(77.88)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cell3D prstMaterial="dkEdge">
                      <a:bevel h="50800" prst="divot"/>
                      <a:lightRig rig="flood" dir="t"/>
                    </a:cell3D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r" defTabSz="914400" rtl="0" eaLnBrk="1" fontAlgn="b" latinLnBrk="0" hangingPunct="1">
                        <a:lnSpc>
                          <a:spcPts val="1000"/>
                        </a:lnSpc>
                        <a:buFont typeface="+mj-lt"/>
                        <a:buNone/>
                      </a:pPr>
                      <a:r>
                        <a:rPr lang="ru-RU" sz="1100" b="1" i="0" u="none" strike="noStrike" kern="1200" dirty="0" smtClean="0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Garamond" panose="02020404030301010803" pitchFamily="18" charset="0"/>
                          <a:ea typeface="+mn-ea"/>
                          <a:cs typeface="+mn-cs"/>
                        </a:rPr>
                        <a:t>Кемеровская область</a:t>
                      </a:r>
                    </a:p>
                    <a:p>
                      <a:pPr marL="0" indent="0" algn="r" defTabSz="914400" rtl="0" eaLnBrk="1" fontAlgn="b" latinLnBrk="0" hangingPunct="1">
                        <a:lnSpc>
                          <a:spcPts val="1000"/>
                        </a:lnSpc>
                        <a:buFont typeface="+mj-lt"/>
                        <a:buNone/>
                      </a:pPr>
                      <a:r>
                        <a:rPr lang="ru-RU" sz="1100" b="1" i="0" u="none" strike="noStrike" kern="1200" dirty="0" smtClean="0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Garamond" panose="02020404030301010803" pitchFamily="18" charset="0"/>
                          <a:ea typeface="+mn-ea"/>
                          <a:cs typeface="+mn-cs"/>
                        </a:rPr>
                        <a:t>(71.54)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cell3D prstMaterial="dkEdge">
                      <a:bevel h="50800" prst="divot"/>
                      <a:lightRig rig="flood" dir="t"/>
                    </a:cell3D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r" defTabSz="914400" rtl="0" eaLnBrk="1" fontAlgn="b" latinLnBrk="0" hangingPunct="1">
                        <a:lnSpc>
                          <a:spcPts val="1000"/>
                        </a:lnSpc>
                        <a:buFont typeface="+mj-lt"/>
                        <a:buNone/>
                      </a:pPr>
                      <a:r>
                        <a:rPr lang="ru-RU" sz="1100" b="1" i="0" u="none" strike="noStrike" kern="1200" dirty="0" smtClean="0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Garamond" panose="02020404030301010803" pitchFamily="18" charset="0"/>
                          <a:ea typeface="+mn-ea"/>
                          <a:cs typeface="+mn-cs"/>
                        </a:rPr>
                        <a:t>Кировская </a:t>
                      </a:r>
                    </a:p>
                    <a:p>
                      <a:pPr marL="0" indent="0" algn="r" defTabSz="914400" rtl="0" eaLnBrk="1" fontAlgn="b" latinLnBrk="0" hangingPunct="1">
                        <a:lnSpc>
                          <a:spcPts val="1000"/>
                        </a:lnSpc>
                        <a:buFont typeface="+mj-lt"/>
                        <a:buNone/>
                      </a:pPr>
                      <a:r>
                        <a:rPr lang="ru-RU" sz="1100" b="1" i="0" u="none" strike="noStrike" kern="1200" dirty="0" smtClean="0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Garamond" panose="02020404030301010803" pitchFamily="18" charset="0"/>
                          <a:ea typeface="+mn-ea"/>
                          <a:cs typeface="+mn-cs"/>
                        </a:rPr>
                        <a:t>область</a:t>
                      </a:r>
                    </a:p>
                    <a:p>
                      <a:pPr marL="0" indent="0" algn="r" defTabSz="914400" rtl="0" eaLnBrk="1" fontAlgn="b" latinLnBrk="0" hangingPunct="1">
                        <a:lnSpc>
                          <a:spcPts val="1000"/>
                        </a:lnSpc>
                        <a:buFont typeface="+mj-lt"/>
                        <a:buNone/>
                      </a:pPr>
                      <a:r>
                        <a:rPr lang="ru-RU" sz="1100" b="1" i="0" u="none" strike="noStrike" kern="1200" dirty="0" smtClean="0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Garamond" panose="02020404030301010803" pitchFamily="18" charset="0"/>
                          <a:ea typeface="+mn-ea"/>
                          <a:cs typeface="+mn-cs"/>
                        </a:rPr>
                        <a:t>(67.25)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cell3D prstMaterial="dkEdge">
                      <a:bevel h="50800" prst="divot"/>
                      <a:lightRig rig="flood" dir="t"/>
                    </a:cell3D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r" defTabSz="914400" rtl="0" eaLnBrk="1" fontAlgn="b" latinLnBrk="0" hangingPunct="1">
                        <a:lnSpc>
                          <a:spcPts val="1000"/>
                        </a:lnSpc>
                        <a:buFont typeface="+mj-lt"/>
                        <a:buNone/>
                      </a:pPr>
                      <a:r>
                        <a:rPr lang="ru-RU" sz="1100" b="1" i="0" u="none" strike="noStrike" kern="1200" dirty="0" smtClean="0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Garamond" panose="02020404030301010803" pitchFamily="18" charset="0"/>
                          <a:ea typeface="+mn-ea"/>
                          <a:cs typeface="+mn-cs"/>
                        </a:rPr>
                        <a:t>Забайкальский край</a:t>
                      </a:r>
                    </a:p>
                    <a:p>
                      <a:pPr marL="0" indent="0" algn="r" defTabSz="914400" rtl="0" eaLnBrk="1" fontAlgn="b" latinLnBrk="0" hangingPunct="1">
                        <a:lnSpc>
                          <a:spcPts val="1000"/>
                        </a:lnSpc>
                        <a:buFont typeface="+mj-lt"/>
                        <a:buNone/>
                      </a:pPr>
                      <a:r>
                        <a:rPr lang="ru-RU" sz="1100" b="1" i="0" u="none" strike="noStrike" kern="1200" dirty="0" smtClean="0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Garamond" panose="02020404030301010803" pitchFamily="18" charset="0"/>
                          <a:ea typeface="+mn-ea"/>
                          <a:cs typeface="+mn-cs"/>
                        </a:rPr>
                        <a:t>(60.85)</a:t>
                      </a:r>
                      <a:endParaRPr lang="ru-RU" sz="1100" b="1" i="0" u="none" strike="noStrike" kern="1200" dirty="0">
                        <a:solidFill>
                          <a:schemeClr val="tx2">
                            <a:lumMod val="75000"/>
                          </a:schemeClr>
                        </a:solidFill>
                        <a:effectLst/>
                        <a:latin typeface="Garamond" panose="02020404030301010803" pitchFamily="18" charset="0"/>
                        <a:ea typeface="+mn-ea"/>
                        <a:cs typeface="+mn-cs"/>
                      </a:endParaRPr>
                    </a:p>
                  </a:txBody>
                  <a:tcPr marL="90000" marR="90000" marT="46800" marB="4680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cell3D prstMaterial="dkEdge">
                      <a:bevel h="50800" prst="divot"/>
                      <a:lightRig rig="flood" dir="t"/>
                    </a:cell3D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r" defTabSz="914400" rtl="0" eaLnBrk="1" fontAlgn="b" latinLnBrk="0" hangingPunct="1">
                        <a:lnSpc>
                          <a:spcPts val="1000"/>
                        </a:lnSpc>
                        <a:buFont typeface="+mj-lt"/>
                        <a:buNone/>
                      </a:pPr>
                      <a:r>
                        <a:rPr lang="ru-RU" sz="1100" b="1" i="0" u="none" strike="noStrike" kern="1200" dirty="0" smtClean="0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Garamond" panose="02020404030301010803" pitchFamily="18" charset="0"/>
                          <a:ea typeface="+mn-ea"/>
                          <a:cs typeface="+mn-cs"/>
                        </a:rPr>
                        <a:t>Ставропольский край</a:t>
                      </a:r>
                    </a:p>
                    <a:p>
                      <a:pPr marL="0" indent="0" algn="r" defTabSz="914400" rtl="0" eaLnBrk="1" fontAlgn="b" latinLnBrk="0" hangingPunct="1">
                        <a:lnSpc>
                          <a:spcPts val="1000"/>
                        </a:lnSpc>
                        <a:buFont typeface="+mj-lt"/>
                        <a:buNone/>
                      </a:pPr>
                      <a:r>
                        <a:rPr lang="ru-RU" sz="1100" b="1" i="0" u="none" strike="noStrike" kern="1200" dirty="0" smtClean="0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Garamond" panose="02020404030301010803" pitchFamily="18" charset="0"/>
                          <a:ea typeface="+mn-ea"/>
                          <a:cs typeface="+mn-cs"/>
                        </a:rPr>
                        <a:t>(49.04)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cell3D prstMaterial="dkEdge">
                      <a:bevel h="50800" prst="divot"/>
                      <a:lightRig rig="flood" dir="t"/>
                    </a:cell3D>
                    <a:solidFill>
                      <a:srgbClr val="FF505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r" defTabSz="914400" rtl="0" eaLnBrk="1" fontAlgn="b" latinLnBrk="0" hangingPunct="1">
                        <a:lnSpc>
                          <a:spcPts val="1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r>
                        <a:rPr lang="ru-RU" sz="1100" b="1" i="0" u="none" strike="noStrike" kern="1200" dirty="0" smtClean="0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Garamond" panose="02020404030301010803" pitchFamily="18" charset="0"/>
                          <a:ea typeface="+mn-ea"/>
                          <a:cs typeface="+mn-cs"/>
                        </a:rPr>
                        <a:t>Ленинградская область</a:t>
                      </a:r>
                    </a:p>
                    <a:p>
                      <a:pPr marL="0" marR="0" indent="0" algn="r" defTabSz="914400" rtl="0" eaLnBrk="1" fontAlgn="b" latinLnBrk="0" hangingPunct="1">
                        <a:lnSpc>
                          <a:spcPts val="1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r>
                        <a:rPr lang="ru-RU" sz="1100" b="1" i="0" u="none" strike="noStrike" kern="1200" dirty="0" smtClean="0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Garamond" panose="02020404030301010803" pitchFamily="18" charset="0"/>
                          <a:ea typeface="+mn-ea"/>
                          <a:cs typeface="+mn-cs"/>
                        </a:rPr>
                        <a:t>(41.69)</a:t>
                      </a:r>
                      <a:endParaRPr lang="ru-RU" sz="1100" b="1" i="0" u="none" strike="noStrike" kern="1200" dirty="0">
                        <a:solidFill>
                          <a:schemeClr val="tx2">
                            <a:lumMod val="75000"/>
                          </a:schemeClr>
                        </a:solidFill>
                        <a:effectLst/>
                        <a:latin typeface="Garamond" panose="02020404030301010803" pitchFamily="18" charset="0"/>
                        <a:ea typeface="+mn-ea"/>
                        <a:cs typeface="+mn-cs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cell3D prstMaterial="dkEdge">
                      <a:bevel h="50800" prst="divot"/>
                      <a:lightRig rig="flood" dir="t"/>
                    </a:cell3D>
                    <a:solidFill>
                      <a:srgbClr val="FF5050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r" defTabSz="914400" rtl="0" eaLnBrk="1" fontAlgn="b" latinLnBrk="0" hangingPunct="1">
                        <a:lnSpc>
                          <a:spcPts val="1000"/>
                        </a:lnSpc>
                        <a:buFont typeface="+mj-lt"/>
                        <a:buNone/>
                      </a:pPr>
                      <a:endParaRPr lang="ru-RU" sz="1100" b="1" i="0" u="none" strike="noStrike" kern="1200" dirty="0">
                        <a:solidFill>
                          <a:schemeClr val="tx2">
                            <a:lumMod val="75000"/>
                          </a:schemeClr>
                        </a:solidFill>
                        <a:effectLst/>
                        <a:latin typeface="Garamond" panose="02020404030301010803" pitchFamily="18" charset="0"/>
                        <a:ea typeface="+mn-ea"/>
                        <a:cs typeface="+mn-cs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cell3D prstMaterial="dkEdge">
                      <a:bevel h="50800" prst="divot"/>
                      <a:lightRig rig="flood" dir="t"/>
                    </a:cell3D>
                    <a:solidFill>
                      <a:schemeClr val="bg1">
                        <a:lumMod val="95000"/>
                      </a:schemeClr>
                    </a:solidFill>
                  </a:tcPr>
                </a:tc>
              </a:tr>
            </a:tbl>
          </a:graphicData>
        </a:graphic>
      </p:graphicFrame>
      <p:sp>
        <p:nvSpPr>
          <p:cNvPr id="14" name="Прямоугольник 6"/>
          <p:cNvSpPr>
            <a:spLocks noChangeArrowheads="1"/>
          </p:cNvSpPr>
          <p:nvPr/>
        </p:nvSpPr>
        <p:spPr bwMode="auto">
          <a:xfrm>
            <a:off x="3337781" y="0"/>
            <a:ext cx="9281258" cy="10156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lnSpc>
                <a:spcPct val="90000"/>
              </a:lnSpc>
              <a:spcBef>
                <a:spcPts val="1000"/>
              </a:spcBef>
              <a:buFont typeface="Arial" pitchFamily="34" charset="0"/>
              <a:buChar char="•"/>
              <a:defRPr sz="2800"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 eaLnBrk="0" hangingPunct="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2400"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 eaLnBrk="0" hangingPunct="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2000"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 eaLnBrk="0" hangingPunct="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2000"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 eaLnBrk="0" hangingPunct="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2000"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itchFamily="34" charset="0"/>
              <a:buChar char="•"/>
              <a:defRPr sz="2000"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itchFamily="34" charset="0"/>
              <a:buChar char="•"/>
              <a:defRPr sz="2000"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itchFamily="34" charset="0"/>
              <a:buChar char="•"/>
              <a:defRPr sz="2000"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itchFamily="34" charset="0"/>
              <a:buChar char="•"/>
              <a:defRPr sz="20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algn="ctr" eaLnBrk="1" hangingPunct="1">
              <a:lnSpc>
                <a:spcPct val="100000"/>
              </a:lnSpc>
              <a:spcBef>
                <a:spcPct val="0"/>
              </a:spcBef>
              <a:buNone/>
            </a:pPr>
            <a:r>
              <a:rPr lang="ru-RU" altLang="ru-RU" sz="2000" dirty="0" smtClean="0">
                <a:solidFill>
                  <a:srgbClr val="0070C0"/>
                </a:solidFill>
                <a:cs typeface="Times New Roman" pitchFamily="18" charset="0"/>
                <a:sym typeface="Arial" pitchFamily="34" charset="0"/>
              </a:rPr>
              <a:t>Статистика размещения государственного (муниципального) </a:t>
            </a:r>
          </a:p>
          <a:p>
            <a:pPr algn="ctr" eaLnBrk="1" hangingPunct="1">
              <a:lnSpc>
                <a:spcPct val="100000"/>
              </a:lnSpc>
              <a:spcBef>
                <a:spcPct val="0"/>
              </a:spcBef>
              <a:buNone/>
            </a:pPr>
            <a:r>
              <a:rPr lang="ru-RU" altLang="ru-RU" sz="2000" dirty="0" smtClean="0">
                <a:solidFill>
                  <a:srgbClr val="0070C0"/>
                </a:solidFill>
                <a:cs typeface="Times New Roman" pitchFamily="18" charset="0"/>
                <a:sym typeface="Arial" pitchFamily="34" charset="0"/>
              </a:rPr>
              <a:t>задания государственными (муниципальными) </a:t>
            </a:r>
          </a:p>
          <a:p>
            <a:pPr algn="ctr" eaLnBrk="1" hangingPunct="1">
              <a:lnSpc>
                <a:spcPct val="100000"/>
              </a:lnSpc>
              <a:spcBef>
                <a:spcPct val="0"/>
              </a:spcBef>
              <a:buNone/>
            </a:pPr>
            <a:r>
              <a:rPr lang="ru-RU" altLang="ru-RU" sz="2000" dirty="0" smtClean="0">
                <a:solidFill>
                  <a:srgbClr val="0070C0"/>
                </a:solidFill>
                <a:cs typeface="Times New Roman" pitchFamily="18" charset="0"/>
                <a:sym typeface="Arial" pitchFamily="34" charset="0"/>
              </a:rPr>
              <a:t>учреждениями на Официальном сайте ГМУ</a:t>
            </a:r>
            <a:endParaRPr lang="ru-RU" altLang="ru-RU" sz="2000" dirty="0">
              <a:solidFill>
                <a:srgbClr val="0070C0"/>
              </a:solidFill>
              <a:cs typeface="Times New Roman" pitchFamily="18" charset="0"/>
              <a:sym typeface="Arial" pitchFamily="34" charset="0"/>
            </a:endParaRPr>
          </a:p>
        </p:txBody>
      </p:sp>
      <p:pic>
        <p:nvPicPr>
          <p:cNvPr id="17" name="Picture 40" descr="C:\Users\ежик\Desktop\гербы\78px-Coat_of_Arms_of_Perm_oblast.pn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flipH="1">
            <a:off x="2595198" y="2516283"/>
            <a:ext cx="258762" cy="4349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8" name="Picture 47" descr="C:\Users\ежик\Desktop\гербы\119px-Coat_of_Arms_of_Magadan_oblast.svg.pn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607309" y="1610296"/>
            <a:ext cx="319088" cy="4016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9" name="Picture 91" descr="C:\Users\ежик\Desktop\гербы\121px-Coat_of_arms_of_Irkutsk_Oblast.svg.pn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978410" y="2603800"/>
            <a:ext cx="293265" cy="36258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3" name="Picture 26" descr="C:\Users\ежик\Desktop\гербы\150px-Coat_of_arms_of_Tuva.svg.png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27110" y="3038430"/>
            <a:ext cx="381456" cy="37861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6" name="Picture 16" descr="C:\Users\ежик\Desktop\гербы\129px-Coat_of_arms_of_Orenburg_Oblast.svg.png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39680" y="2064243"/>
            <a:ext cx="302120" cy="3483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9" name="Picture 52" descr="C:\Users\ежик\Desktop\гербы\143px-Coat_of_Arms_of_Rostov_oblast.png"/>
          <p:cNvPicPr>
            <a:picLocks noChangeAspect="1" noChangeArrowheads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67001" y="4512857"/>
            <a:ext cx="343082" cy="36023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1" name="Picture 33" descr="C:\Users\ежик\Desktop\гербы\147px-Coat_of_arms_of_Udmurtia.svg.png"/>
          <p:cNvPicPr>
            <a:picLocks noChangeAspect="1" noChangeArrowheads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36217" y="4064839"/>
            <a:ext cx="338436" cy="34523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3" name="Picture 69" descr="C:\Users\ежик\Desktop\гербы\Coat_of_Arms_of_Lipetsk_oblast.png"/>
          <p:cNvPicPr>
            <a:picLocks noChangeAspect="1" noChangeArrowheads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27110" y="5475310"/>
            <a:ext cx="349250" cy="4349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5" name="Picture 1" descr="C:\Users\ежик\Desktop\гербы\144px-Coat_of_Arms_of_Altai_Krai.svg.png"/>
          <p:cNvPicPr>
            <a:picLocks noChangeAspect="1" noChangeArrowheads="1"/>
          </p:cNvPicPr>
          <p:nvPr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60019" y="1083541"/>
            <a:ext cx="406400" cy="4222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0" name="Picture 65" descr="C:\Users\ежик\Desktop\гербы\Coat_of_Arms_of_Saint_Petersburg_(2003).svg.png"/>
          <p:cNvPicPr>
            <a:picLocks noChangeAspect="1" noChangeArrowheads="1"/>
          </p:cNvPicPr>
          <p:nvPr/>
        </p:nvPicPr>
        <p:blipFill>
          <a:blip r:embed="rId1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27271" y="4542823"/>
            <a:ext cx="307228" cy="33027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1" name="Picture 41" descr="C:\Users\ежик\Desktop\гербы\Coat_of_Arms_of_Bashkortostan.svg.png"/>
          <p:cNvPicPr>
            <a:picLocks noChangeAspect="1" noChangeArrowheads="1"/>
          </p:cNvPicPr>
          <p:nvPr/>
        </p:nvPicPr>
        <p:blipFill>
          <a:blip r:embed="rId1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85671" y="5531647"/>
            <a:ext cx="199905" cy="30040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3" name="Picture 55" descr="C:\Users\ежик\Desktop\гербы\150px-Coat_of_arms_of_Vladimiri_Oblast.svg.png"/>
          <p:cNvPicPr>
            <a:picLocks noChangeAspect="1" noChangeArrowheads="1"/>
          </p:cNvPicPr>
          <p:nvPr/>
        </p:nvPicPr>
        <p:blipFill>
          <a:blip r:embed="rId1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67799" y="1583749"/>
            <a:ext cx="432595" cy="43259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8" name="Picture 7" descr="C:\Users\ежик\Desktop\гербы\133px-Coat_of_arms_of_the_Jewish_Autonomous_Oblast.svg.png"/>
          <p:cNvPicPr>
            <a:picLocks noChangeAspect="1" noChangeArrowheads="1"/>
          </p:cNvPicPr>
          <p:nvPr/>
        </p:nvPicPr>
        <p:blipFill>
          <a:blip r:embed="rId1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35858" y="2605112"/>
            <a:ext cx="368300" cy="33269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5" name="Picture 12" descr="C:\Users\ежик\Desktop\гербы\121px-Coat_of_Arms_of_Krasnodar_Kray.svg.png"/>
          <p:cNvPicPr>
            <a:picLocks noChangeAspect="1" noChangeArrowheads="1"/>
          </p:cNvPicPr>
          <p:nvPr/>
        </p:nvPicPr>
        <p:blipFill>
          <a:blip r:embed="rId1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53068" y="3039569"/>
            <a:ext cx="341313" cy="4238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6" name="Picture 39" descr="C:\Users\ежик\Desktop\гербы\150px-Coat_of_Arms_of_Sverdlovsk_oblast.svg.png"/>
          <p:cNvPicPr>
            <a:picLocks noChangeAspect="1" noChangeArrowheads="1"/>
          </p:cNvPicPr>
          <p:nvPr/>
        </p:nvPicPr>
        <p:blipFill>
          <a:blip r:embed="rId1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577245" y="3102677"/>
            <a:ext cx="441795" cy="31498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7" name="Picture 94" descr="C:\Users\ежик\Desktop\гербы\109px-Coat_of_Arms_of_Republic_of_Karelia.svg.png"/>
          <p:cNvPicPr>
            <a:picLocks noChangeAspect="1" noChangeArrowheads="1"/>
          </p:cNvPicPr>
          <p:nvPr/>
        </p:nvPicPr>
        <p:blipFill>
          <a:blip r:embed="rId1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268592" y="5493562"/>
            <a:ext cx="278529" cy="3826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9" name="Picture 11" descr="C:\Users\ежик\Desktop\гербы\116px-Coat_of_arms_of_Kirov_Region.svg.png"/>
          <p:cNvPicPr>
            <a:picLocks noChangeAspect="1" noChangeArrowheads="1"/>
          </p:cNvPicPr>
          <p:nvPr/>
        </p:nvPicPr>
        <p:blipFill>
          <a:blip r:embed="rId1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273675" y="6003922"/>
            <a:ext cx="304800" cy="3921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1" name="Picture 51" descr="C:\Users\ежик\Desktop\гербы\94px-Coat_of_Arms_of_Mari_El.svg.png"/>
          <p:cNvPicPr>
            <a:picLocks noChangeAspect="1" noChangeArrowheads="1"/>
          </p:cNvPicPr>
          <p:nvPr/>
        </p:nvPicPr>
        <p:blipFill>
          <a:blip r:embed="rId1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606438" y="1037940"/>
            <a:ext cx="282575" cy="4476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2" name="Picture 84" descr="C:\Users\ежик\Desktop\гербы\146px-Coat_of_arms_of_Nizhny_Novgorod_Region.svg.png"/>
          <p:cNvPicPr>
            <a:picLocks noChangeAspect="1" noChangeArrowheads="1"/>
          </p:cNvPicPr>
          <p:nvPr/>
        </p:nvPicPr>
        <p:blipFill>
          <a:blip r:embed="rId2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02907" y="3616614"/>
            <a:ext cx="309484" cy="31539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5" name="Picture 95" descr="C:\Users\ежик\Desktop\гербы\114px-Coat_of_arms_of_Moscow_Oblast_(large).svg.png"/>
          <p:cNvPicPr>
            <a:picLocks noChangeAspect="1" noChangeArrowheads="1"/>
          </p:cNvPicPr>
          <p:nvPr/>
        </p:nvPicPr>
        <p:blipFill>
          <a:blip r:embed="rId2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47968" y="3004645"/>
            <a:ext cx="334963" cy="4397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79" name="Picture 21" descr="C:\Users\ежик\Desktop\гербы\252px-Coat_of_Arms_of_Yamal_Nenetsia.svg.png"/>
          <p:cNvPicPr>
            <a:picLocks noChangeAspect="1" noChangeArrowheads="1"/>
          </p:cNvPicPr>
          <p:nvPr/>
        </p:nvPicPr>
        <p:blipFill>
          <a:blip r:embed="rId2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16649" y="5042181"/>
            <a:ext cx="283644" cy="38564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80" name="Picture 28" descr="C:\Users\ежик\Desktop\гербы\137px-Sakhalin_Oblast_Coat_of_Arms.svg.png"/>
          <p:cNvPicPr>
            <a:picLocks noChangeAspect="1" noChangeArrowheads="1"/>
          </p:cNvPicPr>
          <p:nvPr/>
        </p:nvPicPr>
        <p:blipFill>
          <a:blip r:embed="rId2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71855" y="5003963"/>
            <a:ext cx="333375" cy="3635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6" name="Picture 36" descr="C:\Users\ежик\Desktop\гербы\342px-Coat_of_arms_of_Tambov_Oblast.svg.png"/>
          <p:cNvPicPr>
            <a:picLocks noChangeAspect="1" noChangeArrowheads="1"/>
          </p:cNvPicPr>
          <p:nvPr/>
        </p:nvPicPr>
        <p:blipFill>
          <a:blip r:embed="rId2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27110" y="5003963"/>
            <a:ext cx="301625" cy="4048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7" name="Picture 77" descr="C:\Users\ежик\Desktop\гербы\150px-Coat_of_arms_of_Tomsk_Oblast.png"/>
          <p:cNvPicPr>
            <a:picLocks noChangeAspect="1" noChangeArrowheads="1"/>
          </p:cNvPicPr>
          <p:nvPr/>
        </p:nvPicPr>
        <p:blipFill>
          <a:blip r:embed="rId2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268592" y="1610662"/>
            <a:ext cx="413176" cy="38164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10" name="Picture 42" descr="C:\Users\ежик\Desktop\гербы\gerb_ryazanskoj_oblasti-600x627.png"/>
          <p:cNvPicPr>
            <a:picLocks noChangeAspect="1" noChangeArrowheads="1"/>
          </p:cNvPicPr>
          <p:nvPr/>
        </p:nvPicPr>
        <p:blipFill>
          <a:blip r:embed="rId2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260074" y="4984911"/>
            <a:ext cx="411163" cy="4302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11" name="Picture 38" descr="C:\Users\ежик\Desktop\гербы\Coat_of_arms_of_Smolensk_oblast.svg.png"/>
          <p:cNvPicPr>
            <a:picLocks noChangeAspect="1" noChangeArrowheads="1"/>
          </p:cNvPicPr>
          <p:nvPr/>
        </p:nvPicPr>
        <p:blipFill>
          <a:blip r:embed="rId2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66397" y="3985036"/>
            <a:ext cx="390525" cy="4460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12" name="Picture 97" descr="C:\Users\ежик\Desktop\гербы\Coat_of_arms_of_Adygea.svg.png"/>
          <p:cNvPicPr>
            <a:picLocks noChangeAspect="1" noChangeArrowheads="1"/>
          </p:cNvPicPr>
          <p:nvPr/>
        </p:nvPicPr>
        <p:blipFill>
          <a:blip r:embed="rId2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07840" y="5550248"/>
            <a:ext cx="313971" cy="31397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2" name="Picture 75" descr="C:\Users\ежик\Desktop\гербы\65657_html_4a2686d3.png"/>
          <p:cNvPicPr>
            <a:picLocks noChangeAspect="1" noChangeArrowheads="1"/>
          </p:cNvPicPr>
          <p:nvPr/>
        </p:nvPicPr>
        <p:blipFill>
          <a:blip r:embed="rId2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97969" y="1559451"/>
            <a:ext cx="420688" cy="4508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26" name="Picture 49" descr="C:\Users\ежик\Desktop\гербы\150px-Coat_of_Arms_of_Altai_Republic.svg.png"/>
          <p:cNvPicPr>
            <a:picLocks noChangeAspect="1" noChangeArrowheads="1"/>
          </p:cNvPicPr>
          <p:nvPr/>
        </p:nvPicPr>
        <p:blipFill>
          <a:blip r:embed="rId3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27110" y="3588381"/>
            <a:ext cx="425450" cy="30704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27" name="Picture 87" descr="C:\Users\ежик\Desktop\гербы\129px-Coat_of_Arms_of_the_Komi_Republic.svg.png"/>
          <p:cNvPicPr>
            <a:picLocks noChangeAspect="1" noChangeArrowheads="1"/>
          </p:cNvPicPr>
          <p:nvPr/>
        </p:nvPicPr>
        <p:blipFill>
          <a:blip r:embed="rId3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56455" y="6033409"/>
            <a:ext cx="285345" cy="3331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28" name="Picture 14" descr="C:\Users\ежик\Desktop\гербы\144px-Coat_of_Arms_of_Kursk_oblast.svg.png"/>
          <p:cNvPicPr>
            <a:picLocks noChangeAspect="1" noChangeArrowheads="1"/>
          </p:cNvPicPr>
          <p:nvPr/>
        </p:nvPicPr>
        <p:blipFill>
          <a:blip r:embed="rId3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52510" y="4033042"/>
            <a:ext cx="400050" cy="4159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29" name="Picture 27" descr="C:\Users\ежик\Desktop\гербы\87px-Coat_of_Arms_of_Saratov_oblast.svg.png"/>
          <p:cNvPicPr>
            <a:picLocks noChangeAspect="1" noChangeArrowheads="1"/>
          </p:cNvPicPr>
          <p:nvPr/>
        </p:nvPicPr>
        <p:blipFill>
          <a:blip r:embed="rId3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617196" y="2043378"/>
            <a:ext cx="250825" cy="4333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30" name="Picture 72" descr="C:\Users\ежик\Desktop\гербы\126px-Full_coat_of_arms_of_Primorsky_Krai.svg.png"/>
          <p:cNvPicPr>
            <a:picLocks noChangeAspect="1" noChangeArrowheads="1"/>
          </p:cNvPicPr>
          <p:nvPr/>
        </p:nvPicPr>
        <p:blipFill>
          <a:blip r:embed="rId3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71855" y="3529973"/>
            <a:ext cx="357188" cy="4238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31" name="Picture 71" descr="C:\Users\ежик\Desktop\гербы\Coat_of_arms_of_Oryol_Oblast_(large).svg.png"/>
          <p:cNvPicPr>
            <a:picLocks noChangeAspect="1" noChangeArrowheads="1"/>
          </p:cNvPicPr>
          <p:nvPr/>
        </p:nvPicPr>
        <p:blipFill>
          <a:blip r:embed="rId3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600609" y="5994362"/>
            <a:ext cx="286462" cy="38756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32" name="Picture 56" descr="C:\Users\ежик\Desktop\гербы\111px-Герб_Мурманской_области.svg.png"/>
          <p:cNvPicPr>
            <a:picLocks noChangeAspect="1" noChangeArrowheads="1"/>
          </p:cNvPicPr>
          <p:nvPr/>
        </p:nvPicPr>
        <p:blipFill>
          <a:blip r:embed="rId3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64941" y="1109378"/>
            <a:ext cx="280987" cy="3762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33" name="Picture 34" descr="C:\Users\ежик\Desktop\гербы\Coat_of_Arms_of_Tula_oblast.png"/>
          <p:cNvPicPr>
            <a:picLocks noChangeAspect="1" noChangeArrowheads="1"/>
          </p:cNvPicPr>
          <p:nvPr/>
        </p:nvPicPr>
        <p:blipFill>
          <a:blip r:embed="rId3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46540" y="2027791"/>
            <a:ext cx="314325" cy="4492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34" name="Picture 64" descr="C:\Users\ежик\Desktop\гербы\119px-Coat_of_arms_of_Vologda_oblast.svg.png"/>
          <p:cNvPicPr>
            <a:picLocks noChangeAspect="1" noChangeArrowheads="1"/>
          </p:cNvPicPr>
          <p:nvPr/>
        </p:nvPicPr>
        <p:blipFill>
          <a:blip r:embed="rId3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55905" y="2560321"/>
            <a:ext cx="338138" cy="4222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35" name="Picture 67" descr="C:\Users\ежик\Desktop\гербы\123px-Coat_of_arms_of_Krasnoyarsk_Krai.svg.png"/>
          <p:cNvPicPr>
            <a:picLocks noChangeAspect="1" noChangeArrowheads="1"/>
          </p:cNvPicPr>
          <p:nvPr/>
        </p:nvPicPr>
        <p:blipFill>
          <a:blip r:embed="rId3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98766" y="4542823"/>
            <a:ext cx="299619" cy="36362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36" name="Picture 10" descr="C:\Users\ежик\Desktop\гербы\141px-Coat_of_arms_of_Kemerovo_Oblast.svg.png"/>
          <p:cNvPicPr>
            <a:picLocks noChangeAspect="1" noChangeArrowheads="1"/>
          </p:cNvPicPr>
          <p:nvPr/>
        </p:nvPicPr>
        <p:blipFill>
          <a:blip r:embed="rId4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06203" y="6000219"/>
            <a:ext cx="398462" cy="4238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37" name="Picture 19" descr="C:\Users\ежик\Desktop\гербы\Coat_of_Arms_of_Yugra.svg.png"/>
          <p:cNvPicPr>
            <a:picLocks noChangeAspect="1" noChangeArrowheads="1"/>
          </p:cNvPicPr>
          <p:nvPr/>
        </p:nvPicPr>
        <p:blipFill>
          <a:blip r:embed="rId4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260074" y="1109378"/>
            <a:ext cx="340405" cy="3762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38" name="Picture 24" descr="C:\Users\ежик\Desktop\гербы\150px-Coat_of_Arms_of_Tatarstan.svg.png"/>
          <p:cNvPicPr>
            <a:picLocks noChangeAspect="1" noChangeArrowheads="1"/>
          </p:cNvPicPr>
          <p:nvPr/>
        </p:nvPicPr>
        <p:blipFill>
          <a:blip r:embed="rId4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255991" y="2071342"/>
            <a:ext cx="382587" cy="3825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39" name="Picture 48" descr="C:\Users\ежик\Desktop\гербы\150px-Coat_of_arms_of_Omsk_Oblast.svg.png"/>
          <p:cNvPicPr>
            <a:picLocks noChangeAspect="1" noChangeArrowheads="1"/>
          </p:cNvPicPr>
          <p:nvPr/>
        </p:nvPicPr>
        <p:blipFill>
          <a:blip r:embed="rId4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266897" y="2549620"/>
            <a:ext cx="384175" cy="368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40" name="Picture 79" descr="C:\Users\ежик\Desktop\гербы\Coat_of_Arms_of_Tyumen_oblast_large_(2009).png"/>
          <p:cNvPicPr>
            <a:picLocks noChangeAspect="1" noChangeArrowheads="1"/>
          </p:cNvPicPr>
          <p:nvPr/>
        </p:nvPicPr>
        <p:blipFill>
          <a:blip r:embed="rId4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273675" y="3078192"/>
            <a:ext cx="437143" cy="33074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41" name="Picture 1" descr="C:\Users\ежик\Desktop\гербы\144px-Coat_of_Arms_of_Altai_Krai.svg.png"/>
          <p:cNvPicPr>
            <a:picLocks noChangeAspect="1" noChangeArrowheads="1"/>
          </p:cNvPicPr>
          <p:nvPr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226050" y="3531561"/>
            <a:ext cx="406400" cy="4222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42" name="Picture 66" descr="C:\Users\ежик\Desktop\гербы\124px-Kaliningrad_Oblast_Coat_of_Arms_2006.svg.png"/>
          <p:cNvPicPr>
            <a:picLocks noChangeAspect="1" noChangeArrowheads="1"/>
          </p:cNvPicPr>
          <p:nvPr/>
        </p:nvPicPr>
        <p:blipFill>
          <a:blip r:embed="rId4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289494" y="4136963"/>
            <a:ext cx="241356" cy="29234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43" name="Picture 18" descr="C:\Users\ежик\Desktop\гербы\122px-Coat_of_Arms_of_Buryatiya.svg.png"/>
          <p:cNvPicPr>
            <a:picLocks noChangeAspect="1" noChangeArrowheads="1"/>
          </p:cNvPicPr>
          <p:nvPr/>
        </p:nvPicPr>
        <p:blipFill>
          <a:blip r:embed="rId4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280390" y="4505386"/>
            <a:ext cx="357188" cy="4381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44" name="Picture 8" descr="C:\Users\ежик\Desktop\гербы\150px-Coat_of_Arms_of_Ivanovo_Oblast.svg.png"/>
          <p:cNvPicPr>
            <a:picLocks noChangeAspect="1" noChangeArrowheads="1"/>
          </p:cNvPicPr>
          <p:nvPr/>
        </p:nvPicPr>
        <p:blipFill>
          <a:blip r:embed="rId4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651625" y="1158590"/>
            <a:ext cx="469900" cy="327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45" name="Picture 98" descr="C:\Users\ежик\Desktop\гербы\127px-Coat_of_arms_of_Novgorod_Oblast.svg.png"/>
          <p:cNvPicPr>
            <a:picLocks noChangeAspect="1" noChangeArrowheads="1"/>
          </p:cNvPicPr>
          <p:nvPr/>
        </p:nvPicPr>
        <p:blipFill>
          <a:blip r:embed="rId4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577245" y="1584224"/>
            <a:ext cx="330200" cy="3937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46" name="Picture 82" descr="C:\Users\ежик\Desktop\гербы\150px-Coat_of_Arms_of_Arkhangelsk_oblast.svg.png"/>
          <p:cNvPicPr>
            <a:picLocks noChangeAspect="1" noChangeArrowheads="1"/>
          </p:cNvPicPr>
          <p:nvPr/>
        </p:nvPicPr>
        <p:blipFill>
          <a:blip r:embed="rId4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622045" y="2131778"/>
            <a:ext cx="293648" cy="29468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47" name="Picture 86" descr="C:\Users\ежик\Desktop\гербы\150px-Coat_of_arms_of_Chechnya.svg.png"/>
          <p:cNvPicPr>
            <a:picLocks noChangeAspect="1" noChangeArrowheads="1"/>
          </p:cNvPicPr>
          <p:nvPr/>
        </p:nvPicPr>
        <p:blipFill>
          <a:blip r:embed="rId5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651625" y="2610969"/>
            <a:ext cx="299619" cy="30074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48" name="Picture 17" descr="C:\Users\ежик\Desktop\гербы\128px-Coat_of_Arms_of_Pskov_Oblast.svg.png"/>
          <p:cNvPicPr>
            <a:picLocks noChangeAspect="1" noChangeArrowheads="1"/>
          </p:cNvPicPr>
          <p:nvPr/>
        </p:nvPicPr>
        <p:blipFill>
          <a:blip r:embed="rId5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604257" y="3528552"/>
            <a:ext cx="348032" cy="4079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49" name="Picture 81" descr="C:\Users\ежик\Desktop\гербы\150px-Coat_of_arms_of_Amur_Oblast.svg.png"/>
          <p:cNvPicPr>
            <a:picLocks noChangeAspect="1" noChangeArrowheads="1"/>
          </p:cNvPicPr>
          <p:nvPr/>
        </p:nvPicPr>
        <p:blipFill>
          <a:blip r:embed="rId5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597440" y="4050696"/>
            <a:ext cx="407987" cy="4079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50" name="Picture 2" descr="C:\Users\ежик\Desktop\гербы\73px-Герб_Астраханской_области.svg.png"/>
          <p:cNvPicPr>
            <a:picLocks noChangeAspect="1" noChangeArrowheads="1"/>
          </p:cNvPicPr>
          <p:nvPr/>
        </p:nvPicPr>
        <p:blipFill>
          <a:blip r:embed="rId5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646068" y="4484120"/>
            <a:ext cx="217488" cy="4476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51" name="Picture 59" descr="C:\Users\ежик\Desktop\гербы\119px-Coat_of_Arms_of_Chukotka.png"/>
          <p:cNvPicPr>
            <a:picLocks noChangeAspect="1" noChangeArrowheads="1"/>
          </p:cNvPicPr>
          <p:nvPr/>
        </p:nvPicPr>
        <p:blipFill>
          <a:blip r:embed="rId5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632574" y="5067462"/>
            <a:ext cx="263525" cy="3317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52" name="Picture 32" descr="C:\Users\ежик\Desktop\гербы\27.png"/>
          <p:cNvPicPr>
            <a:picLocks noChangeAspect="1" noChangeArrowheads="1"/>
          </p:cNvPicPr>
          <p:nvPr/>
        </p:nvPicPr>
        <p:blipFill>
          <a:blip r:embed="rId5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622045" y="5471642"/>
            <a:ext cx="358775" cy="4270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53" name="Picture 90" descr="C:\Users\ежик\Desktop\гербы\126px-Coat_of_arms_of_Zabaykalsky_Krai.svg.png"/>
          <p:cNvPicPr>
            <a:picLocks noChangeAspect="1" noChangeArrowheads="1"/>
          </p:cNvPicPr>
          <p:nvPr/>
        </p:nvPicPr>
        <p:blipFill>
          <a:blip r:embed="rId5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627458" y="6076820"/>
            <a:ext cx="273756" cy="3249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55" name="Picture 63" descr="C:\Users\ежик\Desktop\гербы\Coat_of_Arms_of_Volgograd_oblast.svg.png"/>
          <p:cNvPicPr>
            <a:picLocks noChangeAspect="1" noChangeArrowheads="1"/>
          </p:cNvPicPr>
          <p:nvPr/>
        </p:nvPicPr>
        <p:blipFill>
          <a:blip r:embed="rId5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917080" y="1110339"/>
            <a:ext cx="374010" cy="38543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56" name="Picture 6" descr="C:\Users\ежик\Desktop\гербы\126px-Coat_of_Arms_of_Moscow.svg.png"/>
          <p:cNvPicPr>
            <a:picLocks noChangeAspect="1" noChangeArrowheads="1"/>
          </p:cNvPicPr>
          <p:nvPr/>
        </p:nvPicPr>
        <p:blipFill>
          <a:blip r:embed="rId5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975022" y="1610662"/>
            <a:ext cx="300037" cy="3540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57" name="Picture 25" descr="C:\Users\ежик\Desktop\гербы\119px-Coat_of_arms_of_Chelyabinsk_Oblast.svg.png"/>
          <p:cNvPicPr>
            <a:picLocks noChangeAspect="1" noChangeArrowheads="1"/>
          </p:cNvPicPr>
          <p:nvPr/>
        </p:nvPicPr>
        <p:blipFill>
          <a:blip r:embed="rId5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975022" y="2042884"/>
            <a:ext cx="333375" cy="4206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58" name="Picture 47" descr="C:\Users\ежик\Desktop\гербы\119px-Coat_of_Arms_of_Magadan_oblast.svg.pn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965496" y="3067652"/>
            <a:ext cx="319088" cy="4016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59" name="Picture 5" descr="C:\Users\ежик\Desktop\гербы\Новая папка\117px-Coat_of_Arms_Belgorod_Oblast.svg.png"/>
          <p:cNvPicPr>
            <a:picLocks noChangeAspect="1" noChangeArrowheads="1"/>
          </p:cNvPicPr>
          <p:nvPr/>
        </p:nvPicPr>
        <p:blipFill>
          <a:blip r:embed="rId6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951209" y="3534735"/>
            <a:ext cx="323850" cy="4159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60" name="Picture 92" descr="C:\Users\ежик\Desktop\гербы\Emblem_of_Crimea.svg.png"/>
          <p:cNvPicPr>
            <a:picLocks noChangeAspect="1" noChangeArrowheads="1"/>
          </p:cNvPicPr>
          <p:nvPr/>
        </p:nvPicPr>
        <p:blipFill>
          <a:blip r:embed="rId6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961527" y="4051716"/>
            <a:ext cx="327025" cy="3714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61" name="Picture 80" descr="C:\Users\ежик\Desktop\гербы\Герб_Ульяновской_области_(2013).svg.png"/>
          <p:cNvPicPr>
            <a:picLocks noChangeAspect="1" noChangeArrowheads="1"/>
          </p:cNvPicPr>
          <p:nvPr/>
        </p:nvPicPr>
        <p:blipFill>
          <a:blip r:embed="rId6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913904" y="4477075"/>
            <a:ext cx="457200" cy="431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62" name="Picture 73" descr="C:\Users\ежик\Desktop\гербы\136px-Coat_of_Arms_of_Mordovia.svg.png"/>
          <p:cNvPicPr>
            <a:picLocks noChangeAspect="1" noChangeArrowheads="1"/>
          </p:cNvPicPr>
          <p:nvPr/>
        </p:nvPicPr>
        <p:blipFill>
          <a:blip r:embed="rId6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983075" y="5019156"/>
            <a:ext cx="302303" cy="33315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63" name="Picture 61" descr="C:\Users\ежик\Desktop\гербы\113px-Gerb_of_Penza_region.png"/>
          <p:cNvPicPr>
            <a:picLocks noChangeAspect="1" noChangeArrowheads="1"/>
          </p:cNvPicPr>
          <p:nvPr/>
        </p:nvPicPr>
        <p:blipFill>
          <a:blip r:embed="rId6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954686" y="5444335"/>
            <a:ext cx="378318" cy="49692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64" name="Picture 76" descr="C:\Users\ежик\Desktop\гербы\128px-Coat_of_arms_of_Stavropol_Krai.svg.png"/>
          <p:cNvPicPr>
            <a:picLocks noChangeAspect="1" noChangeArrowheads="1"/>
          </p:cNvPicPr>
          <p:nvPr/>
        </p:nvPicPr>
        <p:blipFill>
          <a:blip r:embed="rId6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935450" y="6079105"/>
            <a:ext cx="285750" cy="334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65" name="Picture 9" descr="C:\Users\ежик\Desktop\гербы\120px-Coat_of_Arms_of_Kamchatka_Krai.svg.png"/>
          <p:cNvPicPr>
            <a:picLocks noChangeAspect="1" noChangeArrowheads="1"/>
          </p:cNvPicPr>
          <p:nvPr/>
        </p:nvPicPr>
        <p:blipFill>
          <a:blip r:embed="rId6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301930" y="1109378"/>
            <a:ext cx="278071" cy="34829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66" name="Picture 85" descr="C:\Users\ежик\Desktop\гербы\150px-Coat_of_arms_of_Khakassia.svg.png"/>
          <p:cNvPicPr>
            <a:picLocks noChangeAspect="1" noChangeArrowheads="1"/>
          </p:cNvPicPr>
          <p:nvPr/>
        </p:nvPicPr>
        <p:blipFill>
          <a:blip r:embed="rId6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301930" y="1590574"/>
            <a:ext cx="381000" cy="381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67" name="Picture 62" descr="C:\Users\ежик\Desktop\гербы\150px-Coat_of_Arms_of_Yaroslavl_Oblast_(2011)_full.svg.png"/>
          <p:cNvPicPr>
            <a:picLocks noChangeAspect="1" noChangeArrowheads="1"/>
          </p:cNvPicPr>
          <p:nvPr/>
        </p:nvPicPr>
        <p:blipFill>
          <a:blip r:embed="rId6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271767" y="2037661"/>
            <a:ext cx="441325" cy="4397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68" name="Picture 15" descr="C:\Users\ежик\Desktop\гербы\Coat_of_arms_of_Novosibirsk_oblast.svg.png"/>
          <p:cNvPicPr>
            <a:picLocks noChangeAspect="1" noChangeArrowheads="1"/>
          </p:cNvPicPr>
          <p:nvPr/>
        </p:nvPicPr>
        <p:blipFill>
          <a:blip r:embed="rId6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271767" y="2661344"/>
            <a:ext cx="371475" cy="32125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69" name="Picture 29" descr="C:\Users\ежик\Desktop\гербы\150px-Coat_of_arms_of_Voronezh_Oblast.svg.png"/>
          <p:cNvPicPr>
            <a:picLocks noChangeAspect="1" noChangeArrowheads="1"/>
          </p:cNvPicPr>
          <p:nvPr/>
        </p:nvPicPr>
        <p:blipFill>
          <a:blip r:embed="rId7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290023" y="3073016"/>
            <a:ext cx="404813" cy="3889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70" name="Picture 2"/>
          <p:cNvPicPr>
            <a:picLocks noChangeAspect="1" noChangeArrowheads="1"/>
          </p:cNvPicPr>
          <p:nvPr/>
        </p:nvPicPr>
        <p:blipFill>
          <a:blip r:embed="rId7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305718" y="3615223"/>
            <a:ext cx="315803" cy="3432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71" name="Picture 93" descr="C:\Users\ежик\Desktop\гербы\150px-Wapen_Ossetien.svg.png"/>
          <p:cNvPicPr>
            <a:picLocks noChangeAspect="1" noChangeArrowheads="1"/>
          </p:cNvPicPr>
          <p:nvPr/>
        </p:nvPicPr>
        <p:blipFill>
          <a:blip r:embed="rId7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305719" y="4064839"/>
            <a:ext cx="274282" cy="27428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72" name="Picture 60" descr="C:\Users\ежик\Desktop\гербы\119px-Coat_of_Arms_of_Tver_oblast.png"/>
          <p:cNvPicPr>
            <a:picLocks noChangeAspect="1" noChangeArrowheads="1"/>
          </p:cNvPicPr>
          <p:nvPr/>
        </p:nvPicPr>
        <p:blipFill>
          <a:blip r:embed="rId7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301929" y="4542823"/>
            <a:ext cx="333375" cy="4179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73" name="Picture 30" descr="C:\Users\ежик\Desktop\гербы\145px-Coat_of_arms_of_Kaluga_Oblast.svg.png"/>
          <p:cNvPicPr>
            <a:picLocks noChangeAspect="1" noChangeArrowheads="1"/>
          </p:cNvPicPr>
          <p:nvPr/>
        </p:nvPicPr>
        <p:blipFill>
          <a:blip r:embed="rId7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290023" y="4988879"/>
            <a:ext cx="409575" cy="4222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74" name="Picture 23" descr="C:\Users\ежик\Desktop\гербы\150px-Coat_of_Arms_of_Sakha_(Yakutia).svg.png"/>
          <p:cNvPicPr>
            <a:picLocks noChangeAspect="1" noChangeArrowheads="1"/>
          </p:cNvPicPr>
          <p:nvPr/>
        </p:nvPicPr>
        <p:blipFill>
          <a:blip r:embed="rId7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290023" y="5548261"/>
            <a:ext cx="315958" cy="31595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75" name="Picture 46" descr="C:\Users\ежик\Desktop\гербы\133px-Coat_of_arms_of_Leningrad_Oblast.svg.png"/>
          <p:cNvPicPr>
            <a:picLocks noChangeAspect="1" noChangeArrowheads="1"/>
          </p:cNvPicPr>
          <p:nvPr/>
        </p:nvPicPr>
        <p:blipFill>
          <a:blip r:embed="rId7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290023" y="6079105"/>
            <a:ext cx="300336" cy="35628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76" name="Picture 22" descr="C:\Users\ежик\Desktop\гербы\130px-Coat_of_Arms_of_Kalmykia.svg.png"/>
          <p:cNvPicPr>
            <a:picLocks noChangeAspect="1" noChangeArrowheads="1"/>
          </p:cNvPicPr>
          <p:nvPr/>
        </p:nvPicPr>
        <p:blipFill>
          <a:blip r:embed="rId7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646569" y="1109378"/>
            <a:ext cx="301852" cy="34829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77" name="Picture 13" descr="C:\Users\ежик\Desktop\гербы\144px-Coat_of_arms_of_Kurgan_Oblast.svg.png"/>
          <p:cNvPicPr>
            <a:picLocks noChangeAspect="1" noChangeArrowheads="1"/>
          </p:cNvPicPr>
          <p:nvPr/>
        </p:nvPicPr>
        <p:blipFill>
          <a:blip r:embed="rId7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646569" y="1559451"/>
            <a:ext cx="333375" cy="3444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78" name="Picture 3"/>
          <p:cNvPicPr>
            <a:picLocks noChangeAspect="1" noChangeArrowheads="1"/>
          </p:cNvPicPr>
          <p:nvPr/>
        </p:nvPicPr>
        <p:blipFill>
          <a:blip r:embed="rId7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646569" y="2073897"/>
            <a:ext cx="376238" cy="3896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79" name="Picture 50" descr="C:\Users\ежик\Desktop\гербы\150px-Coat_of_Arms_of_Ingushetia.svg.png"/>
          <p:cNvPicPr>
            <a:picLocks noChangeAspect="1" noChangeArrowheads="1"/>
          </p:cNvPicPr>
          <p:nvPr/>
        </p:nvPicPr>
        <p:blipFill>
          <a:blip r:embed="rId8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646569" y="2549620"/>
            <a:ext cx="407542" cy="40607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80" name="Picture 2"/>
          <p:cNvPicPr>
            <a:picLocks noChangeAspect="1" noChangeArrowheads="1"/>
          </p:cNvPicPr>
          <p:nvPr/>
        </p:nvPicPr>
        <p:blipFill>
          <a:blip r:embed="rId8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620375" y="3138300"/>
            <a:ext cx="359569" cy="31961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81" name="Picture 45" descr="C:\Users\ежик\Desktop\гербы\150px-Coat_of_arms_of_Kostroma_Oblast.svg.png"/>
          <p:cNvPicPr>
            <a:picLocks noChangeAspect="1" noChangeArrowheads="1"/>
          </p:cNvPicPr>
          <p:nvPr/>
        </p:nvPicPr>
        <p:blipFill>
          <a:blip r:embed="rId8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578536" y="3507859"/>
            <a:ext cx="543608" cy="46967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82" name="Picture 83" descr="C:\Users\ежик\Desktop\гербы\123px-Coat_of_Arms_of_Kabardino-Balkaria.svg.png"/>
          <p:cNvPicPr>
            <a:picLocks noChangeAspect="1" noChangeArrowheads="1"/>
          </p:cNvPicPr>
          <p:nvPr/>
        </p:nvPicPr>
        <p:blipFill>
          <a:blip r:embed="rId8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656887" y="4046722"/>
            <a:ext cx="312738" cy="36334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83" name="Picture 99" descr="C:\Users\ежик\Desktop\гербы\144px-Coat_of_Arms_of_Karachay-Cherkessia.svg.png"/>
          <p:cNvPicPr>
            <a:picLocks noChangeAspect="1" noChangeArrowheads="1"/>
          </p:cNvPicPr>
          <p:nvPr/>
        </p:nvPicPr>
        <p:blipFill>
          <a:blip r:embed="rId8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646569" y="4505386"/>
            <a:ext cx="377209" cy="30327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84" name="Picture 96" descr="C:\Users\ежик\Desktop\гербы\144px-Coat_of_Arms_of_Dagestan.svg.png"/>
          <p:cNvPicPr>
            <a:picLocks noChangeAspect="1" noChangeArrowheads="1"/>
          </p:cNvPicPr>
          <p:nvPr/>
        </p:nvPicPr>
        <p:blipFill>
          <a:blip r:embed="rId8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646569" y="5042180"/>
            <a:ext cx="323850" cy="33830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aphicFrame>
        <p:nvGraphicFramePr>
          <p:cNvPr id="91" name="Таблица 9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621845063"/>
              </p:ext>
            </p:extLst>
          </p:nvPr>
        </p:nvGraphicFramePr>
        <p:xfrm>
          <a:off x="1197969" y="6513989"/>
          <a:ext cx="7890730" cy="243840"/>
        </p:xfrm>
        <a:graphic>
          <a:graphicData uri="http://schemas.openxmlformats.org/drawingml/2006/table">
            <a:tbl>
              <a:tblPr/>
              <a:tblGrid>
                <a:gridCol w="1578146"/>
                <a:gridCol w="1578146"/>
                <a:gridCol w="1578146"/>
                <a:gridCol w="1578146"/>
                <a:gridCol w="1578146"/>
              </a:tblGrid>
              <a:tr h="0">
                <a:tc>
                  <a:txBody>
                    <a:bodyPr/>
                    <a:lstStyle/>
                    <a:p>
                      <a:r>
                        <a:rPr lang="ru-RU" sz="1000" dirty="0" smtClean="0"/>
                        <a:t>100 – 95.00 процентов</a:t>
                      </a:r>
                      <a:endParaRPr lang="ru-RU" sz="1000" dirty="0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cell3D prstMaterial="dkEdge">
                      <a:bevel/>
                      <a:lightRig rig="flood" dir="t"/>
                    </a:cell3D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1000" dirty="0" smtClean="0"/>
                        <a:t>94.99 – 85.00 процентов</a:t>
                      </a:r>
                      <a:endParaRPr lang="ru-RU" sz="1000" dirty="0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cell3D prstMaterial="dkEdge">
                      <a:bevel/>
                      <a:lightRig rig="flood" dir="t"/>
                    </a:cell3D>
                    <a:solidFill>
                      <a:srgbClr val="C2E49C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000" dirty="0" smtClean="0"/>
                        <a:t>84.99 – 60.00 процентов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cell3D prstMaterial="dkEdge">
                      <a:bevel/>
                      <a:lightRig rig="flood" dir="t"/>
                    </a:cell3D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000" dirty="0" smtClean="0"/>
                        <a:t>59.99 – 50.00 процентов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cell3D prstMaterial="dkEdge">
                      <a:bevel/>
                      <a:lightRig rig="flood" dir="t"/>
                    </a:cell3D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000" dirty="0" smtClean="0"/>
                        <a:t>49.99 </a:t>
                      </a:r>
                      <a:r>
                        <a:rPr lang="ru-RU" sz="1000" dirty="0"/>
                        <a:t>- </a:t>
                      </a:r>
                      <a:r>
                        <a:rPr lang="ru-RU" sz="1000" dirty="0" smtClean="0"/>
                        <a:t>0 процентов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cell3D prstMaterial="dkEdge">
                      <a:bevel/>
                      <a:lightRig rig="flood" dir="t"/>
                    </a:cell3D>
                    <a:solidFill>
                      <a:srgbClr val="FF5050"/>
                    </a:solidFill>
                  </a:tcPr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80559876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D397DCB-2821-4486-AA53-086096FD989A}" type="slidenum">
              <a:rPr lang="ru-RU" altLang="ru-RU" smtClean="0"/>
              <a:pPr/>
              <a:t>5</a:t>
            </a:fld>
            <a:endParaRPr lang="ru-RU" altLang="ru-RU" dirty="0"/>
          </a:p>
        </p:txBody>
      </p:sp>
      <p:pic>
        <p:nvPicPr>
          <p:cNvPr id="6" name="Picture 7" descr="C:\Users\ежик\Desktop\гербы\133px-Coat_of_arms_of_the_Jewish_Autonomous_Oblast.svg.pn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57215" y="1173256"/>
            <a:ext cx="378154" cy="34159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aphicFrame>
        <p:nvGraphicFramePr>
          <p:cNvPr id="9" name="Объект 8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578409225"/>
              </p:ext>
            </p:extLst>
          </p:nvPr>
        </p:nvGraphicFramePr>
        <p:xfrm>
          <a:off x="1162052" y="1043354"/>
          <a:ext cx="10744200" cy="5393287"/>
        </p:xfrm>
        <a:graphic>
          <a:graphicData uri="http://schemas.openxmlformats.org/drawingml/2006/table">
            <a:tbl>
              <a:tblPr bandRow="1"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tableStyleId>{5C22544A-7EE6-4342-B048-85BDC9FD1C3A}</a:tableStyleId>
              </a:tblPr>
              <a:tblGrid>
                <a:gridCol w="1387717"/>
                <a:gridCol w="1298333"/>
                <a:gridCol w="1392113"/>
                <a:gridCol w="1293937"/>
                <a:gridCol w="1343025"/>
                <a:gridCol w="1343025"/>
                <a:gridCol w="1343025"/>
                <a:gridCol w="1343025"/>
              </a:tblGrid>
              <a:tr h="483577">
                <a:tc>
                  <a:txBody>
                    <a:bodyPr/>
                    <a:lstStyle/>
                    <a:p>
                      <a:pPr marL="0" indent="0" algn="r" defTabSz="914400" rtl="0" eaLnBrk="1" fontAlgn="b" latinLnBrk="0" hangingPunct="1">
                        <a:lnSpc>
                          <a:spcPts val="1000"/>
                        </a:lnSpc>
                        <a:buFont typeface="+mj-lt"/>
                        <a:buNone/>
                      </a:pPr>
                      <a:r>
                        <a:rPr lang="ru-RU" sz="1100" b="1" i="0" u="none" strike="noStrike" kern="1200" dirty="0" smtClean="0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Garamond" panose="02020404030301010803" pitchFamily="18" charset="0"/>
                          <a:ea typeface="+mn-ea"/>
                          <a:cs typeface="+mn-cs"/>
                        </a:rPr>
                        <a:t>Еврейская  </a:t>
                      </a:r>
                    </a:p>
                    <a:p>
                      <a:pPr marL="0" indent="0" algn="r" defTabSz="914400" rtl="0" eaLnBrk="1" fontAlgn="b" latinLnBrk="0" hangingPunct="1">
                        <a:lnSpc>
                          <a:spcPts val="1000"/>
                        </a:lnSpc>
                        <a:buFont typeface="+mj-lt"/>
                        <a:buNone/>
                      </a:pPr>
                      <a:r>
                        <a:rPr lang="ru-RU" sz="1100" b="1" i="0" u="none" strike="noStrike" kern="1200" dirty="0" smtClean="0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Garamond" panose="02020404030301010803" pitchFamily="18" charset="0"/>
                          <a:ea typeface="+mn-ea"/>
                          <a:cs typeface="+mn-cs"/>
                        </a:rPr>
                        <a:t>АО(97,4) </a:t>
                      </a:r>
                      <a:endParaRPr lang="ru-RU" sz="1100" b="1" i="0" u="none" strike="noStrike" kern="1200" dirty="0">
                        <a:solidFill>
                          <a:schemeClr val="tx2">
                            <a:lumMod val="75000"/>
                          </a:schemeClr>
                        </a:solidFill>
                        <a:effectLst/>
                        <a:latin typeface="Garamond" panose="02020404030301010803" pitchFamily="18" charset="0"/>
                        <a:ea typeface="+mn-ea"/>
                        <a:cs typeface="+mn-cs"/>
                      </a:endParaRPr>
                    </a:p>
                  </a:txBody>
                  <a:tcPr marL="90000" marR="90000"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cell3D prstMaterial="dkEdge">
                      <a:bevel h="50800" prst="divot"/>
                      <a:lightRig rig="flood" dir="t"/>
                    </a:cell3D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r" defTabSz="914400" rtl="0" eaLnBrk="1" fontAlgn="b" latinLnBrk="0" hangingPunct="1">
                        <a:lnSpc>
                          <a:spcPts val="1000"/>
                        </a:lnSpc>
                        <a:buFont typeface="+mj-lt"/>
                        <a:buNone/>
                      </a:pPr>
                      <a:r>
                        <a:rPr lang="ru-RU" sz="1100" b="1" i="0" u="none" strike="noStrike" kern="1200" dirty="0" smtClean="0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Garamond" panose="02020404030301010803" pitchFamily="18" charset="0"/>
                          <a:ea typeface="+mn-ea"/>
                          <a:cs typeface="+mn-cs"/>
                        </a:rPr>
                        <a:t>Самарская </a:t>
                      </a:r>
                    </a:p>
                    <a:p>
                      <a:pPr marL="0" indent="0" algn="r" defTabSz="914400" rtl="0" eaLnBrk="1" fontAlgn="b" latinLnBrk="0" hangingPunct="1">
                        <a:lnSpc>
                          <a:spcPts val="1000"/>
                        </a:lnSpc>
                        <a:buFont typeface="+mj-lt"/>
                        <a:buNone/>
                      </a:pPr>
                      <a:r>
                        <a:rPr lang="ru-RU" sz="1100" b="1" i="0" u="none" strike="noStrike" kern="1200" dirty="0" smtClean="0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Garamond" panose="02020404030301010803" pitchFamily="18" charset="0"/>
                          <a:ea typeface="+mn-ea"/>
                          <a:cs typeface="+mn-cs"/>
                        </a:rPr>
                        <a:t>область </a:t>
                      </a:r>
                    </a:p>
                    <a:p>
                      <a:pPr marL="0" indent="0" algn="r" defTabSz="914400" rtl="0" eaLnBrk="1" fontAlgn="b" latinLnBrk="0" hangingPunct="1">
                        <a:lnSpc>
                          <a:spcPts val="1000"/>
                        </a:lnSpc>
                        <a:buFont typeface="+mj-lt"/>
                        <a:buNone/>
                      </a:pPr>
                      <a:r>
                        <a:rPr lang="ru-RU" sz="1100" b="1" i="0" u="none" strike="noStrike" kern="1200" dirty="0" smtClean="0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Garamond" panose="02020404030301010803" pitchFamily="18" charset="0"/>
                          <a:ea typeface="+mn-ea"/>
                          <a:cs typeface="+mn-cs"/>
                        </a:rPr>
                        <a:t>(94,91)</a:t>
                      </a:r>
                      <a:endParaRPr lang="ru-RU" sz="1100" b="1" i="0" u="none" strike="noStrike" kern="1200" dirty="0">
                        <a:solidFill>
                          <a:schemeClr val="tx2">
                            <a:lumMod val="75000"/>
                          </a:schemeClr>
                        </a:solidFill>
                        <a:effectLst/>
                        <a:latin typeface="Garamond" panose="02020404030301010803" pitchFamily="18" charset="0"/>
                        <a:ea typeface="+mn-ea"/>
                        <a:cs typeface="+mn-cs"/>
                      </a:endParaRPr>
                    </a:p>
                  </a:txBody>
                  <a:tcPr marL="3600" marR="3600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cell3D prstMaterial="dkEdge">
                      <a:bevel h="50800" prst="divot"/>
                      <a:lightRig rig="flood" dir="t"/>
                    </a:cell3D>
                    <a:solidFill>
                      <a:srgbClr val="C2E49C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r" defTabSz="914400" rtl="0" eaLnBrk="1" fontAlgn="b" latinLnBrk="0" hangingPunct="1">
                        <a:lnSpc>
                          <a:spcPts val="1000"/>
                        </a:lnSpc>
                        <a:buFont typeface="+mj-lt"/>
                        <a:buNone/>
                      </a:pPr>
                      <a:r>
                        <a:rPr lang="ru-RU" sz="1100" b="1" i="0" u="none" strike="noStrike" kern="1200" dirty="0" smtClean="0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Garamond" panose="02020404030301010803" pitchFamily="18" charset="0"/>
                          <a:ea typeface="+mn-ea"/>
                          <a:cs typeface="+mn-cs"/>
                        </a:rPr>
                        <a:t>Воронежская</a:t>
                      </a:r>
                    </a:p>
                    <a:p>
                      <a:pPr marL="0" lvl="0" indent="0" algn="r" defTabSz="914400" rtl="0" eaLnBrk="1" fontAlgn="b" latinLnBrk="0" hangingPunct="1">
                        <a:lnSpc>
                          <a:spcPts val="1000"/>
                        </a:lnSpc>
                        <a:buFont typeface="+mj-lt"/>
                        <a:buNone/>
                      </a:pPr>
                      <a:r>
                        <a:rPr lang="ru-RU" sz="1100" b="1" i="0" u="none" strike="noStrike" kern="1200" dirty="0" smtClean="0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Garamond" panose="02020404030301010803" pitchFamily="18" charset="0"/>
                          <a:ea typeface="+mn-ea"/>
                          <a:cs typeface="+mn-cs"/>
                        </a:rPr>
                        <a:t>область</a:t>
                      </a:r>
                    </a:p>
                    <a:p>
                      <a:pPr marL="0" lvl="0" indent="0" algn="r" defTabSz="914400" rtl="0" eaLnBrk="1" fontAlgn="b" latinLnBrk="0" hangingPunct="1">
                        <a:lnSpc>
                          <a:spcPts val="1000"/>
                        </a:lnSpc>
                        <a:buFont typeface="+mj-lt"/>
                        <a:buNone/>
                      </a:pPr>
                      <a:r>
                        <a:rPr lang="ru-RU" sz="1100" b="1" i="0" u="none" strike="noStrike" kern="1200" dirty="0" smtClean="0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Garamond" panose="02020404030301010803" pitchFamily="18" charset="0"/>
                          <a:ea typeface="+mn-ea"/>
                          <a:cs typeface="+mn-cs"/>
                        </a:rPr>
                        <a:t>(91,73)</a:t>
                      </a:r>
                      <a:endParaRPr lang="ru-RU" sz="1100" b="1" i="0" u="none" strike="noStrike" kern="1200" dirty="0">
                        <a:solidFill>
                          <a:schemeClr val="tx2">
                            <a:lumMod val="75000"/>
                          </a:schemeClr>
                        </a:solidFill>
                        <a:effectLst/>
                        <a:latin typeface="Garamond" panose="02020404030301010803" pitchFamily="18" charset="0"/>
                        <a:ea typeface="+mn-ea"/>
                        <a:cs typeface="+mn-cs"/>
                      </a:endParaRPr>
                    </a:p>
                  </a:txBody>
                  <a:tcPr marL="90000" marR="90000" marT="46800" marB="4680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cell3D prstMaterial="dkEdge">
                      <a:bevel h="50800" prst="divot"/>
                      <a:lightRig rig="flood" dir="t"/>
                    </a:cell3D>
                    <a:solidFill>
                      <a:srgbClr val="C2E49C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r" defTabSz="914400" rtl="0" eaLnBrk="1" fontAlgn="b" latinLnBrk="0" hangingPunct="1">
                        <a:lnSpc>
                          <a:spcPts val="1000"/>
                        </a:lnSpc>
                        <a:buFont typeface="+mj-lt"/>
                        <a:buNone/>
                      </a:pPr>
                      <a:r>
                        <a:rPr lang="ru-RU" sz="1100" b="1" i="0" u="none" strike="noStrike" kern="1200" dirty="0" smtClean="0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Garamond" panose="02020404030301010803" pitchFamily="18" charset="0"/>
                          <a:ea typeface="+mn-ea"/>
                          <a:cs typeface="+mn-cs"/>
                        </a:rPr>
                        <a:t>Челябинская</a:t>
                      </a:r>
                    </a:p>
                    <a:p>
                      <a:pPr marL="0" indent="0" algn="r" defTabSz="914400" rtl="0" eaLnBrk="1" fontAlgn="b" latinLnBrk="0" hangingPunct="1">
                        <a:lnSpc>
                          <a:spcPts val="1000"/>
                        </a:lnSpc>
                        <a:buFont typeface="+mj-lt"/>
                        <a:buNone/>
                      </a:pPr>
                      <a:r>
                        <a:rPr lang="ru-RU" sz="1100" b="1" i="0" u="none" strike="noStrike" kern="1200" dirty="0" smtClean="0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Garamond" panose="02020404030301010803" pitchFamily="18" charset="0"/>
                          <a:ea typeface="+mn-ea"/>
                          <a:cs typeface="+mn-cs"/>
                        </a:rPr>
                        <a:t> область</a:t>
                      </a:r>
                    </a:p>
                    <a:p>
                      <a:pPr marL="0" indent="0" algn="r" defTabSz="914400" rtl="0" eaLnBrk="1" fontAlgn="b" latinLnBrk="0" hangingPunct="1">
                        <a:lnSpc>
                          <a:spcPts val="1000"/>
                        </a:lnSpc>
                        <a:buFont typeface="+mj-lt"/>
                        <a:buNone/>
                      </a:pPr>
                      <a:r>
                        <a:rPr lang="ru-RU" sz="1100" b="1" i="0" u="none" strike="noStrike" kern="1200" dirty="0" smtClean="0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Garamond" panose="02020404030301010803" pitchFamily="18" charset="0"/>
                          <a:ea typeface="+mn-ea"/>
                          <a:cs typeface="+mn-cs"/>
                        </a:rPr>
                        <a:t> (89,51)</a:t>
                      </a:r>
                      <a:endParaRPr lang="ru-RU" sz="1100" b="1" i="0" u="none" strike="noStrike" kern="1200" dirty="0">
                        <a:solidFill>
                          <a:schemeClr val="tx2">
                            <a:lumMod val="75000"/>
                          </a:schemeClr>
                        </a:solidFill>
                        <a:effectLst/>
                        <a:latin typeface="Garamond" panose="02020404030301010803" pitchFamily="18" charset="0"/>
                        <a:ea typeface="+mn-ea"/>
                        <a:cs typeface="+mn-cs"/>
                      </a:endParaRPr>
                    </a:p>
                  </a:txBody>
                  <a:tcPr marL="90000" marR="90000" marT="46800" marB="4680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cell3D prstMaterial="dkEdge">
                      <a:bevel h="50800" prst="divot"/>
                      <a:lightRig rig="flood" dir="t"/>
                    </a:cell3D>
                    <a:solidFill>
                      <a:srgbClr val="C2E49C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r" defTabSz="914400" rtl="0" eaLnBrk="1" fontAlgn="b" latinLnBrk="0" hangingPunct="1">
                        <a:lnSpc>
                          <a:spcPts val="1000"/>
                        </a:lnSpc>
                        <a:buFont typeface="+mj-lt"/>
                        <a:buNone/>
                      </a:pPr>
                      <a:r>
                        <a:rPr lang="ru-RU" sz="1100" b="1" i="0" u="none" strike="noStrike" kern="1200" dirty="0" smtClean="0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Garamond" panose="02020404030301010803" pitchFamily="18" charset="0"/>
                          <a:ea typeface="+mn-ea"/>
                          <a:cs typeface="+mn-cs"/>
                        </a:rPr>
                        <a:t>Томская </a:t>
                      </a:r>
                    </a:p>
                    <a:p>
                      <a:pPr marL="0" indent="0" algn="r" defTabSz="914400" rtl="0" eaLnBrk="1" fontAlgn="b" latinLnBrk="0" hangingPunct="1">
                        <a:lnSpc>
                          <a:spcPts val="1000"/>
                        </a:lnSpc>
                        <a:buFont typeface="+mj-lt"/>
                        <a:buNone/>
                      </a:pPr>
                      <a:r>
                        <a:rPr lang="ru-RU" sz="1100" b="1" i="0" u="none" strike="noStrike" kern="1200" dirty="0" smtClean="0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Garamond" panose="02020404030301010803" pitchFamily="18" charset="0"/>
                          <a:ea typeface="+mn-ea"/>
                          <a:cs typeface="+mn-cs"/>
                        </a:rPr>
                        <a:t>область</a:t>
                      </a:r>
                    </a:p>
                    <a:p>
                      <a:pPr marL="0" indent="0" algn="r" defTabSz="914400" rtl="0" eaLnBrk="1" fontAlgn="b" latinLnBrk="0" hangingPunct="1">
                        <a:lnSpc>
                          <a:spcPts val="1000"/>
                        </a:lnSpc>
                        <a:buFont typeface="+mj-lt"/>
                        <a:buNone/>
                      </a:pPr>
                      <a:r>
                        <a:rPr lang="ru-RU" sz="1100" b="1" i="0" u="none" strike="noStrike" kern="1200" dirty="0" smtClean="0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Garamond" panose="02020404030301010803" pitchFamily="18" charset="0"/>
                          <a:ea typeface="+mn-ea"/>
                          <a:cs typeface="+mn-cs"/>
                        </a:rPr>
                        <a:t>(86,12)</a:t>
                      </a:r>
                      <a:endParaRPr lang="ru-RU" sz="1100" b="1" i="0" u="none" strike="noStrike" kern="1200" dirty="0">
                        <a:solidFill>
                          <a:schemeClr val="tx2">
                            <a:lumMod val="75000"/>
                          </a:schemeClr>
                        </a:solidFill>
                        <a:effectLst/>
                        <a:latin typeface="Garamond" panose="02020404030301010803" pitchFamily="18" charset="0"/>
                        <a:ea typeface="+mn-ea"/>
                        <a:cs typeface="+mn-cs"/>
                      </a:endParaRPr>
                    </a:p>
                  </a:txBody>
                  <a:tcPr marL="72000" marR="72000" marT="46800" marB="4680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cell3D prstMaterial="dkEdge">
                      <a:bevel h="50800" prst="divot"/>
                      <a:lightRig rig="flood" dir="t"/>
                    </a:cell3D>
                    <a:solidFill>
                      <a:srgbClr val="C2E49C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r" defTabSz="914400" rtl="0" eaLnBrk="1" fontAlgn="b" latinLnBrk="0" hangingPunct="1">
                        <a:lnSpc>
                          <a:spcPts val="1000"/>
                        </a:lnSpc>
                        <a:buFont typeface="+mj-lt"/>
                        <a:buNone/>
                      </a:pPr>
                      <a:r>
                        <a:rPr lang="ru-RU" sz="1100" b="1" i="0" u="none" strike="noStrike" kern="1200" dirty="0" smtClean="0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Garamond" panose="02020404030301010803" pitchFamily="18" charset="0"/>
                          <a:ea typeface="+mn-ea"/>
                          <a:cs typeface="+mn-cs"/>
                        </a:rPr>
                        <a:t>Калининградская область </a:t>
                      </a:r>
                    </a:p>
                    <a:p>
                      <a:pPr marL="0" indent="0" algn="r" defTabSz="914400" rtl="0" eaLnBrk="1" fontAlgn="b" latinLnBrk="0" hangingPunct="1">
                        <a:lnSpc>
                          <a:spcPts val="1000"/>
                        </a:lnSpc>
                        <a:buFont typeface="+mj-lt"/>
                        <a:buNone/>
                      </a:pPr>
                      <a:r>
                        <a:rPr lang="ru-RU" sz="1100" b="1" i="0" u="none" strike="noStrike" kern="1200" dirty="0" smtClean="0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Garamond" panose="02020404030301010803" pitchFamily="18" charset="0"/>
                          <a:ea typeface="+mn-ea"/>
                          <a:cs typeface="+mn-cs"/>
                        </a:rPr>
                        <a:t>(83,11)</a:t>
                      </a:r>
                      <a:endParaRPr lang="ru-RU" sz="1100" b="1" i="0" u="none" strike="noStrike" kern="1200" dirty="0">
                        <a:solidFill>
                          <a:schemeClr val="tx2">
                            <a:lumMod val="75000"/>
                          </a:schemeClr>
                        </a:solidFill>
                        <a:effectLst/>
                        <a:latin typeface="Garamond" panose="02020404030301010803" pitchFamily="18" charset="0"/>
                        <a:ea typeface="+mn-ea"/>
                        <a:cs typeface="+mn-cs"/>
                      </a:endParaRPr>
                    </a:p>
                  </a:txBody>
                  <a:tcPr marL="72000" marR="7200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cell3D prstMaterial="dkEdge">
                      <a:bevel h="50800" prst="divot"/>
                      <a:lightRig rig="flood" dir="t"/>
                    </a:cell3D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r" defTabSz="914400" rtl="0" eaLnBrk="1" fontAlgn="b" latinLnBrk="0" hangingPunct="1">
                        <a:lnSpc>
                          <a:spcPts val="1000"/>
                        </a:lnSpc>
                        <a:buFont typeface="+mj-lt"/>
                        <a:buNone/>
                      </a:pPr>
                      <a:r>
                        <a:rPr lang="ru-RU" sz="1100" b="1" i="0" u="none" strike="noStrike" kern="1200" dirty="0" smtClean="0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Garamond" panose="02020404030301010803" pitchFamily="18" charset="0"/>
                          <a:ea typeface="+mn-ea"/>
                          <a:cs typeface="+mn-cs"/>
                        </a:rPr>
                        <a:t>Республика </a:t>
                      </a:r>
                      <a:r>
                        <a:rPr lang="ru-RU" sz="1100" b="1" i="0" u="none" strike="noStrike" kern="1200" dirty="0" err="1" smtClean="0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Garamond" panose="02020404030301010803" pitchFamily="18" charset="0"/>
                          <a:ea typeface="+mn-ea"/>
                          <a:cs typeface="+mn-cs"/>
                        </a:rPr>
                        <a:t>Карачаево</a:t>
                      </a:r>
                      <a:r>
                        <a:rPr lang="ru-RU" sz="1100" b="1" i="0" u="none" strike="noStrike" kern="1200" dirty="0" smtClean="0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Garamond" panose="02020404030301010803" pitchFamily="18" charset="0"/>
                          <a:ea typeface="+mn-ea"/>
                          <a:cs typeface="+mn-cs"/>
                        </a:rPr>
                        <a:t> –</a:t>
                      </a:r>
                      <a:r>
                        <a:rPr lang="ru-RU" sz="1100" b="1" i="0" u="none" strike="noStrike" kern="1200" dirty="0" err="1" smtClean="0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Garamond" panose="02020404030301010803" pitchFamily="18" charset="0"/>
                          <a:ea typeface="+mn-ea"/>
                          <a:cs typeface="+mn-cs"/>
                        </a:rPr>
                        <a:t>Черкессия</a:t>
                      </a:r>
                      <a:r>
                        <a:rPr lang="ru-RU" sz="1100" b="1" i="0" u="none" strike="noStrike" kern="1200" dirty="0" smtClean="0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Garamond" panose="02020404030301010803" pitchFamily="18" charset="0"/>
                          <a:ea typeface="+mn-ea"/>
                          <a:cs typeface="+mn-cs"/>
                        </a:rPr>
                        <a:t>(73,53)</a:t>
                      </a:r>
                      <a:endParaRPr lang="ru-RU" sz="1100" b="1" i="0" u="none" strike="noStrike" kern="1200" dirty="0">
                        <a:solidFill>
                          <a:schemeClr val="tx2">
                            <a:lumMod val="75000"/>
                          </a:schemeClr>
                        </a:solidFill>
                        <a:effectLst/>
                        <a:latin typeface="Garamond" panose="02020404030301010803" pitchFamily="18" charset="0"/>
                        <a:ea typeface="+mn-ea"/>
                        <a:cs typeface="+mn-cs"/>
                      </a:endParaRPr>
                    </a:p>
                  </a:txBody>
                  <a:tcPr marL="72000" marR="7200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cell3D prstMaterial="dkEdge">
                      <a:bevel h="50800" prst="divot"/>
                      <a:lightRig rig="flood" dir="t"/>
                    </a:cell3D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r" defTabSz="914400" rtl="0" eaLnBrk="1" fontAlgn="b" latinLnBrk="0" hangingPunct="1">
                        <a:lnSpc>
                          <a:spcPts val="1000"/>
                        </a:lnSpc>
                        <a:buFont typeface="+mj-lt"/>
                        <a:buNone/>
                      </a:pPr>
                      <a:r>
                        <a:rPr lang="ru-RU" sz="1100" b="1" i="0" u="none" strike="noStrike" kern="1200" dirty="0" smtClean="0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Garamond" panose="02020404030301010803" pitchFamily="18" charset="0"/>
                          <a:ea typeface="+mn-ea"/>
                          <a:cs typeface="+mn-cs"/>
                        </a:rPr>
                        <a:t>Чукотский </a:t>
                      </a:r>
                    </a:p>
                    <a:p>
                      <a:pPr marL="0" indent="0" algn="r" defTabSz="914400" rtl="0" eaLnBrk="1" fontAlgn="b" latinLnBrk="0" hangingPunct="1">
                        <a:lnSpc>
                          <a:spcPts val="1000"/>
                        </a:lnSpc>
                        <a:buFont typeface="+mj-lt"/>
                        <a:buNone/>
                      </a:pPr>
                      <a:r>
                        <a:rPr lang="ru-RU" sz="1100" b="1" i="0" u="none" strike="noStrike" kern="1200" dirty="0" smtClean="0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Garamond" panose="02020404030301010803" pitchFamily="18" charset="0"/>
                          <a:ea typeface="+mn-ea"/>
                          <a:cs typeface="+mn-cs"/>
                        </a:rPr>
                        <a:t>АО (59,4)</a:t>
                      </a:r>
                      <a:endParaRPr lang="ru-RU" sz="1100" b="1" i="0" u="none" strike="noStrike" kern="1200" dirty="0">
                        <a:solidFill>
                          <a:schemeClr val="tx2">
                            <a:lumMod val="75000"/>
                          </a:schemeClr>
                        </a:solidFill>
                        <a:effectLst/>
                        <a:latin typeface="Garamond" panose="02020404030301010803" pitchFamily="18" charset="0"/>
                        <a:ea typeface="+mn-ea"/>
                        <a:cs typeface="+mn-cs"/>
                      </a:endParaRPr>
                    </a:p>
                  </a:txBody>
                  <a:tcPr marL="3600" marR="3600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cell3D prstMaterial="dkEdge">
                      <a:bevel h="50800" prst="divot"/>
                      <a:lightRig rig="flood" dir="t"/>
                    </a:cell3D>
                    <a:solidFill>
                      <a:srgbClr val="FFC000"/>
                    </a:solidFill>
                  </a:tcPr>
                </a:tc>
              </a:tr>
              <a:tr h="490971">
                <a:tc>
                  <a:txBody>
                    <a:bodyPr/>
                    <a:lstStyle/>
                    <a:p>
                      <a:pPr marL="0" indent="0" algn="r" defTabSz="914400" rtl="0" eaLnBrk="1" fontAlgn="b" latinLnBrk="0" hangingPunct="1">
                        <a:lnSpc>
                          <a:spcPts val="1000"/>
                        </a:lnSpc>
                        <a:buFont typeface="+mj-lt"/>
                        <a:buNone/>
                      </a:pPr>
                      <a:r>
                        <a:rPr lang="ru-RU" sz="1100" b="1" i="0" u="none" strike="noStrike" kern="1200" dirty="0" smtClean="0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Garamond" panose="02020404030301010803" pitchFamily="18" charset="0"/>
                          <a:ea typeface="+mn-ea"/>
                          <a:cs typeface="+mn-cs"/>
                        </a:rPr>
                        <a:t>Саратовская </a:t>
                      </a:r>
                    </a:p>
                    <a:p>
                      <a:pPr marL="0" indent="0" algn="r" defTabSz="914400" rtl="0" eaLnBrk="1" fontAlgn="b" latinLnBrk="0" hangingPunct="1">
                        <a:lnSpc>
                          <a:spcPts val="1000"/>
                        </a:lnSpc>
                        <a:buFont typeface="+mj-lt"/>
                        <a:buNone/>
                      </a:pPr>
                      <a:r>
                        <a:rPr lang="ru-RU" sz="1100" b="1" i="0" u="none" strike="noStrike" kern="1200" dirty="0" smtClean="0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Garamond" panose="02020404030301010803" pitchFamily="18" charset="0"/>
                          <a:ea typeface="+mn-ea"/>
                          <a:cs typeface="+mn-cs"/>
                        </a:rPr>
                        <a:t>Область</a:t>
                      </a:r>
                    </a:p>
                    <a:p>
                      <a:pPr marL="0" indent="0" algn="r" defTabSz="914400" rtl="0" eaLnBrk="1" fontAlgn="b" latinLnBrk="0" hangingPunct="1">
                        <a:lnSpc>
                          <a:spcPts val="1000"/>
                        </a:lnSpc>
                        <a:buFont typeface="+mj-lt"/>
                        <a:buNone/>
                      </a:pPr>
                      <a:r>
                        <a:rPr lang="ru-RU" sz="1100" b="1" i="0" u="none" strike="noStrike" kern="1200" dirty="0" smtClean="0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Garamond" panose="02020404030301010803" pitchFamily="18" charset="0"/>
                          <a:ea typeface="+mn-ea"/>
                          <a:cs typeface="+mn-cs"/>
                        </a:rPr>
                        <a:t> (96,9)</a:t>
                      </a:r>
                      <a:endParaRPr lang="ru-RU" sz="1100" b="1" i="0" u="none" strike="noStrike" kern="1200" dirty="0">
                        <a:solidFill>
                          <a:schemeClr val="tx2">
                            <a:lumMod val="75000"/>
                          </a:schemeClr>
                        </a:solidFill>
                        <a:effectLst/>
                        <a:latin typeface="Garamond" panose="02020404030301010803" pitchFamily="18" charset="0"/>
                        <a:ea typeface="+mn-ea"/>
                        <a:cs typeface="+mn-cs"/>
                      </a:endParaRPr>
                    </a:p>
                  </a:txBody>
                  <a:tcPr marL="90000" marR="90000"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cell3D prstMaterial="dkEdge">
                      <a:bevel h="50800" prst="divot"/>
                      <a:lightRig rig="flood" dir="t"/>
                    </a:cell3D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r" defTabSz="914400" rtl="0" eaLnBrk="1" fontAlgn="b" latinLnBrk="0" hangingPunct="1">
                        <a:lnSpc>
                          <a:spcPts val="1000"/>
                        </a:lnSpc>
                        <a:buFont typeface="+mj-lt"/>
                        <a:buNone/>
                      </a:pPr>
                      <a:r>
                        <a:rPr lang="ru-RU" sz="1100" b="1" i="0" u="none" strike="noStrike" kern="1200" dirty="0" smtClean="0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Garamond" panose="02020404030301010803" pitchFamily="18" charset="0"/>
                          <a:ea typeface="+mn-ea"/>
                          <a:cs typeface="+mn-cs"/>
                        </a:rPr>
                        <a:t>г. Санкт-</a:t>
                      </a:r>
                    </a:p>
                    <a:p>
                      <a:pPr marL="0" indent="0" algn="r" defTabSz="914400" rtl="0" eaLnBrk="1" fontAlgn="b" latinLnBrk="0" hangingPunct="1">
                        <a:lnSpc>
                          <a:spcPts val="1000"/>
                        </a:lnSpc>
                        <a:buFont typeface="+mj-lt"/>
                        <a:buNone/>
                      </a:pPr>
                      <a:r>
                        <a:rPr lang="ru-RU" sz="1100" b="1" i="0" u="none" strike="noStrike" kern="1200" dirty="0" smtClean="0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Garamond" panose="02020404030301010803" pitchFamily="18" charset="0"/>
                          <a:ea typeface="+mn-ea"/>
                          <a:cs typeface="+mn-cs"/>
                        </a:rPr>
                        <a:t>Петербург</a:t>
                      </a:r>
                    </a:p>
                    <a:p>
                      <a:pPr marL="0" indent="0" algn="r" defTabSz="914400" rtl="0" eaLnBrk="1" fontAlgn="b" latinLnBrk="0" hangingPunct="1">
                        <a:lnSpc>
                          <a:spcPts val="1000"/>
                        </a:lnSpc>
                        <a:buFont typeface="+mj-lt"/>
                        <a:buNone/>
                      </a:pPr>
                      <a:r>
                        <a:rPr lang="ru-RU" sz="1100" b="1" i="0" u="none" strike="noStrike" kern="1200" dirty="0" smtClean="0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Garamond" panose="02020404030301010803" pitchFamily="18" charset="0"/>
                          <a:ea typeface="+mn-ea"/>
                          <a:cs typeface="+mn-cs"/>
                        </a:rPr>
                        <a:t> (94,54)</a:t>
                      </a:r>
                      <a:endParaRPr lang="ru-RU" sz="1100" b="1" i="0" u="none" strike="noStrike" kern="1200" dirty="0">
                        <a:solidFill>
                          <a:schemeClr val="tx2">
                            <a:lumMod val="75000"/>
                          </a:schemeClr>
                        </a:solidFill>
                        <a:effectLst/>
                        <a:latin typeface="Garamond" panose="02020404030301010803" pitchFamily="18" charset="0"/>
                        <a:ea typeface="+mn-ea"/>
                        <a:cs typeface="+mn-cs"/>
                      </a:endParaRPr>
                    </a:p>
                  </a:txBody>
                  <a:tcPr marL="3600" marR="3600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cell3D prstMaterial="dkEdge">
                      <a:bevel h="50800" prst="divot"/>
                      <a:lightRig rig="flood" dir="t"/>
                    </a:cell3D>
                    <a:solidFill>
                      <a:srgbClr val="C2E49C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r" defTabSz="914400" rtl="0" eaLnBrk="1" fontAlgn="b" latinLnBrk="0" hangingPunct="1">
                        <a:lnSpc>
                          <a:spcPts val="1000"/>
                        </a:lnSpc>
                        <a:buFont typeface="+mj-lt"/>
                        <a:buNone/>
                      </a:pPr>
                      <a:r>
                        <a:rPr lang="ru-RU" sz="1100" b="1" i="0" u="none" strike="noStrike" kern="1200" dirty="0" smtClean="0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Garamond" panose="02020404030301010803" pitchFamily="18" charset="0"/>
                          <a:ea typeface="+mn-ea"/>
                          <a:cs typeface="+mn-cs"/>
                        </a:rPr>
                        <a:t>Ямало-Ненецкий  </a:t>
                      </a:r>
                    </a:p>
                    <a:p>
                      <a:pPr marL="0" lvl="0" indent="0" algn="r" defTabSz="914400" rtl="0" eaLnBrk="1" fontAlgn="b" latinLnBrk="0" hangingPunct="1">
                        <a:lnSpc>
                          <a:spcPts val="1000"/>
                        </a:lnSpc>
                        <a:buFont typeface="+mj-lt"/>
                        <a:buNone/>
                      </a:pPr>
                      <a:r>
                        <a:rPr lang="ru-RU" sz="1100" b="1" i="0" u="none" strike="noStrike" kern="1200" dirty="0" smtClean="0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Garamond" panose="02020404030301010803" pitchFamily="18" charset="0"/>
                          <a:ea typeface="+mn-ea"/>
                          <a:cs typeface="+mn-cs"/>
                        </a:rPr>
                        <a:t>АО (91,48)</a:t>
                      </a:r>
                      <a:endParaRPr lang="ru-RU" sz="1100" b="1" i="0" u="none" strike="noStrike" kern="1200" dirty="0">
                        <a:solidFill>
                          <a:schemeClr val="tx2">
                            <a:lumMod val="75000"/>
                          </a:schemeClr>
                        </a:solidFill>
                        <a:effectLst/>
                        <a:latin typeface="Garamond" panose="02020404030301010803" pitchFamily="18" charset="0"/>
                        <a:ea typeface="+mn-ea"/>
                        <a:cs typeface="+mn-cs"/>
                      </a:endParaRPr>
                    </a:p>
                  </a:txBody>
                  <a:tcPr marL="3600" marR="36000" marT="46800" marB="4680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cell3D prstMaterial="dkEdge">
                      <a:bevel h="50800" prst="divot"/>
                      <a:lightRig rig="flood" dir="t"/>
                    </a:cell3D>
                    <a:solidFill>
                      <a:srgbClr val="C2E49C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r" defTabSz="914400" rtl="0" eaLnBrk="1" fontAlgn="b" latinLnBrk="0" hangingPunct="1">
                        <a:lnSpc>
                          <a:spcPts val="1000"/>
                        </a:lnSpc>
                        <a:buFont typeface="+mj-lt"/>
                        <a:buNone/>
                      </a:pPr>
                      <a:r>
                        <a:rPr lang="ru-RU" sz="1100" b="1" i="0" u="none" strike="noStrike" kern="1200" dirty="0" smtClean="0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Garamond" panose="02020404030301010803" pitchFamily="18" charset="0"/>
                          <a:ea typeface="+mn-ea"/>
                          <a:cs typeface="+mn-cs"/>
                        </a:rPr>
                        <a:t>Владимирская </a:t>
                      </a:r>
                    </a:p>
                    <a:p>
                      <a:pPr marL="0" indent="0" algn="r" defTabSz="914400" rtl="0" eaLnBrk="1" fontAlgn="b" latinLnBrk="0" hangingPunct="1">
                        <a:lnSpc>
                          <a:spcPts val="1000"/>
                        </a:lnSpc>
                        <a:buFont typeface="+mj-lt"/>
                        <a:buNone/>
                      </a:pPr>
                      <a:r>
                        <a:rPr lang="ru-RU" sz="1100" b="1" i="0" u="none" strike="noStrike" kern="1200" dirty="0" smtClean="0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Garamond" panose="02020404030301010803" pitchFamily="18" charset="0"/>
                          <a:ea typeface="+mn-ea"/>
                          <a:cs typeface="+mn-cs"/>
                        </a:rPr>
                        <a:t>область</a:t>
                      </a:r>
                    </a:p>
                    <a:p>
                      <a:pPr marL="0" indent="0" algn="r" defTabSz="914400" rtl="0" eaLnBrk="1" fontAlgn="b" latinLnBrk="0" hangingPunct="1">
                        <a:lnSpc>
                          <a:spcPts val="1000"/>
                        </a:lnSpc>
                        <a:buFont typeface="+mj-lt"/>
                        <a:buNone/>
                      </a:pPr>
                      <a:r>
                        <a:rPr lang="ru-RU" sz="1100" b="1" i="0" u="none" strike="noStrike" kern="1200" dirty="0" smtClean="0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Garamond" panose="02020404030301010803" pitchFamily="18" charset="0"/>
                          <a:ea typeface="+mn-ea"/>
                          <a:cs typeface="+mn-cs"/>
                        </a:rPr>
                        <a:t> (89,04)</a:t>
                      </a:r>
                      <a:endParaRPr lang="ru-RU" sz="1100" b="1" i="0" u="none" strike="noStrike" kern="1200" dirty="0">
                        <a:solidFill>
                          <a:schemeClr val="tx2">
                            <a:lumMod val="75000"/>
                          </a:schemeClr>
                        </a:solidFill>
                        <a:effectLst/>
                        <a:latin typeface="Garamond" panose="02020404030301010803" pitchFamily="18" charset="0"/>
                        <a:ea typeface="+mn-ea"/>
                        <a:cs typeface="+mn-cs"/>
                      </a:endParaRPr>
                    </a:p>
                  </a:txBody>
                  <a:tcPr marL="90000" marR="90000" marT="46800" marB="4680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cell3D prstMaterial="dkEdge">
                      <a:bevel h="50800" prst="divot"/>
                      <a:lightRig rig="flood" dir="t"/>
                    </a:cell3D>
                    <a:solidFill>
                      <a:srgbClr val="C2E49C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r" defTabSz="914400" rtl="0" eaLnBrk="1" fontAlgn="b" latinLnBrk="0" hangingPunct="1">
                        <a:lnSpc>
                          <a:spcPts val="1000"/>
                        </a:lnSpc>
                        <a:buFont typeface="+mj-lt"/>
                        <a:buNone/>
                      </a:pPr>
                      <a:r>
                        <a:rPr lang="ru-RU" sz="1100" b="1" i="0" u="none" strike="noStrike" kern="1200" dirty="0" smtClean="0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Garamond" panose="02020404030301010803" pitchFamily="18" charset="0"/>
                          <a:ea typeface="+mn-ea"/>
                          <a:cs typeface="+mn-cs"/>
                        </a:rPr>
                        <a:t>Ярославская </a:t>
                      </a:r>
                    </a:p>
                    <a:p>
                      <a:pPr marL="0" indent="0" algn="r" defTabSz="914400" rtl="0" eaLnBrk="1" fontAlgn="b" latinLnBrk="0" hangingPunct="1">
                        <a:lnSpc>
                          <a:spcPts val="1000"/>
                        </a:lnSpc>
                        <a:buFont typeface="+mj-lt"/>
                        <a:buNone/>
                      </a:pPr>
                      <a:r>
                        <a:rPr lang="ru-RU" sz="1100" b="1" i="0" u="none" strike="noStrike" kern="1200" dirty="0" smtClean="0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Garamond" panose="02020404030301010803" pitchFamily="18" charset="0"/>
                          <a:ea typeface="+mn-ea"/>
                          <a:cs typeface="+mn-cs"/>
                        </a:rPr>
                        <a:t>область</a:t>
                      </a:r>
                    </a:p>
                    <a:p>
                      <a:pPr marL="0" indent="0" algn="r" defTabSz="914400" rtl="0" eaLnBrk="1" fontAlgn="b" latinLnBrk="0" hangingPunct="1">
                        <a:lnSpc>
                          <a:spcPts val="1000"/>
                        </a:lnSpc>
                        <a:buFont typeface="+mj-lt"/>
                        <a:buNone/>
                      </a:pPr>
                      <a:r>
                        <a:rPr lang="ru-RU" sz="1100" b="1" i="0" u="none" strike="noStrike" kern="1200" dirty="0" smtClean="0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Garamond" panose="02020404030301010803" pitchFamily="18" charset="0"/>
                          <a:ea typeface="+mn-ea"/>
                          <a:cs typeface="+mn-cs"/>
                        </a:rPr>
                        <a:t> (85,56)</a:t>
                      </a:r>
                    </a:p>
                  </a:txBody>
                  <a:tcPr marL="72000" marR="72000" marT="46800" marB="4680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cell3D prstMaterial="dkEdge">
                      <a:bevel h="50800" prst="divot"/>
                      <a:lightRig rig="flood" dir="t"/>
                    </a:cell3D>
                    <a:solidFill>
                      <a:srgbClr val="C2E49C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r" defTabSz="914400" rtl="0" eaLnBrk="1" fontAlgn="b" latinLnBrk="0" hangingPunct="1">
                        <a:lnSpc>
                          <a:spcPts val="1000"/>
                        </a:lnSpc>
                        <a:buFont typeface="+mj-lt"/>
                        <a:buNone/>
                      </a:pPr>
                      <a:r>
                        <a:rPr lang="ru-RU" sz="1100" b="1" i="0" u="none" strike="noStrike" kern="1200" dirty="0" smtClean="0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Garamond" panose="02020404030301010803" pitchFamily="18" charset="0"/>
                          <a:ea typeface="+mn-ea"/>
                          <a:cs typeface="+mn-cs"/>
                        </a:rPr>
                        <a:t>Архангельская </a:t>
                      </a:r>
                    </a:p>
                    <a:p>
                      <a:pPr marL="0" indent="0" algn="r" defTabSz="914400" rtl="0" eaLnBrk="1" fontAlgn="b" latinLnBrk="0" hangingPunct="1">
                        <a:lnSpc>
                          <a:spcPts val="1000"/>
                        </a:lnSpc>
                        <a:buFont typeface="+mj-lt"/>
                        <a:buNone/>
                      </a:pPr>
                      <a:r>
                        <a:rPr lang="ru-RU" sz="1100" b="1" i="0" u="none" strike="noStrike" kern="1200" dirty="0" smtClean="0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Garamond" panose="02020404030301010803" pitchFamily="18" charset="0"/>
                          <a:ea typeface="+mn-ea"/>
                          <a:cs typeface="+mn-cs"/>
                        </a:rPr>
                        <a:t>область</a:t>
                      </a:r>
                    </a:p>
                    <a:p>
                      <a:pPr marL="0" indent="0" algn="r" defTabSz="914400" rtl="0" eaLnBrk="1" fontAlgn="b" latinLnBrk="0" hangingPunct="1">
                        <a:lnSpc>
                          <a:spcPts val="1000"/>
                        </a:lnSpc>
                        <a:buFont typeface="+mj-lt"/>
                        <a:buNone/>
                      </a:pPr>
                      <a:r>
                        <a:rPr lang="ru-RU" sz="1100" b="1" i="0" u="none" strike="noStrike" kern="1200" dirty="0" smtClean="0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Garamond" panose="02020404030301010803" pitchFamily="18" charset="0"/>
                          <a:ea typeface="+mn-ea"/>
                          <a:cs typeface="+mn-cs"/>
                        </a:rPr>
                        <a:t> (82,33)</a:t>
                      </a:r>
                      <a:endParaRPr lang="ru-RU" sz="1100" b="1" i="0" u="none" strike="noStrike" kern="1200" dirty="0">
                        <a:solidFill>
                          <a:schemeClr val="tx2">
                            <a:lumMod val="75000"/>
                          </a:schemeClr>
                        </a:solidFill>
                        <a:effectLst/>
                        <a:latin typeface="Garamond" panose="02020404030301010803" pitchFamily="18" charset="0"/>
                        <a:ea typeface="+mn-ea"/>
                        <a:cs typeface="+mn-cs"/>
                      </a:endParaRPr>
                    </a:p>
                  </a:txBody>
                  <a:tcPr marL="72000" marR="7200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cell3D prstMaterial="dkEdge">
                      <a:bevel h="50800" prst="divot"/>
                      <a:lightRig rig="flood" dir="t"/>
                    </a:cell3D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r" defTabSz="914400" rtl="0" eaLnBrk="1" fontAlgn="b" latinLnBrk="0" hangingPunct="1">
                        <a:lnSpc>
                          <a:spcPts val="1000"/>
                        </a:lnSpc>
                        <a:buFont typeface="+mj-lt"/>
                        <a:buNone/>
                      </a:pPr>
                      <a:r>
                        <a:rPr lang="ru-RU" sz="1100" b="1" i="0" u="none" strike="noStrike" kern="1200" dirty="0" smtClean="0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Garamond" panose="02020404030301010803" pitchFamily="18" charset="0"/>
                          <a:ea typeface="+mn-ea"/>
                          <a:cs typeface="+mn-cs"/>
                        </a:rPr>
                        <a:t>Республика </a:t>
                      </a:r>
                    </a:p>
                    <a:p>
                      <a:pPr marL="0" indent="0" algn="r" defTabSz="914400" rtl="0" eaLnBrk="1" fontAlgn="b" latinLnBrk="0" hangingPunct="1">
                        <a:lnSpc>
                          <a:spcPts val="1000"/>
                        </a:lnSpc>
                        <a:buFont typeface="+mj-lt"/>
                        <a:buNone/>
                      </a:pPr>
                      <a:r>
                        <a:rPr lang="ru-RU" sz="1100" b="1" i="0" u="none" strike="noStrike" kern="1200" dirty="0" smtClean="0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Garamond" panose="02020404030301010803" pitchFamily="18" charset="0"/>
                          <a:ea typeface="+mn-ea"/>
                          <a:cs typeface="+mn-cs"/>
                        </a:rPr>
                        <a:t>Татарстан</a:t>
                      </a:r>
                    </a:p>
                    <a:p>
                      <a:pPr marL="0" indent="0" algn="r" defTabSz="914400" rtl="0" eaLnBrk="1" fontAlgn="b" latinLnBrk="0" hangingPunct="1">
                        <a:lnSpc>
                          <a:spcPts val="1000"/>
                        </a:lnSpc>
                        <a:buFont typeface="+mj-lt"/>
                        <a:buNone/>
                      </a:pPr>
                      <a:r>
                        <a:rPr lang="ru-RU" sz="1100" b="1" i="0" u="none" strike="noStrike" kern="1200" dirty="0" smtClean="0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Garamond" panose="02020404030301010803" pitchFamily="18" charset="0"/>
                          <a:ea typeface="+mn-ea"/>
                          <a:cs typeface="+mn-cs"/>
                        </a:rPr>
                        <a:t> (72,9)</a:t>
                      </a:r>
                      <a:endParaRPr lang="ru-RU" sz="1100" b="1" i="0" u="none" strike="noStrike" kern="1200" dirty="0">
                        <a:solidFill>
                          <a:schemeClr val="tx2">
                            <a:lumMod val="75000"/>
                          </a:schemeClr>
                        </a:solidFill>
                        <a:effectLst/>
                        <a:latin typeface="Garamond" panose="02020404030301010803" pitchFamily="18" charset="0"/>
                        <a:ea typeface="+mn-ea"/>
                        <a:cs typeface="+mn-cs"/>
                      </a:endParaRPr>
                    </a:p>
                  </a:txBody>
                  <a:tcPr marL="72000" marR="7200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cell3D prstMaterial="dkEdge">
                      <a:bevel h="50800" prst="divot"/>
                      <a:lightRig rig="flood" dir="t"/>
                    </a:cell3D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r" defTabSz="914400" rtl="0" eaLnBrk="1" fontAlgn="b" latinLnBrk="0" hangingPunct="1">
                        <a:lnSpc>
                          <a:spcPts val="1000"/>
                        </a:lnSpc>
                        <a:buFont typeface="+mj-lt"/>
                        <a:buNone/>
                      </a:pPr>
                      <a:r>
                        <a:rPr lang="ru-RU" sz="1100" b="1" i="0" u="none" strike="noStrike" kern="1200" dirty="0" smtClean="0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Garamond" panose="02020404030301010803" pitchFamily="18" charset="0"/>
                          <a:ea typeface="+mn-ea"/>
                          <a:cs typeface="+mn-cs"/>
                        </a:rPr>
                        <a:t>Тверская </a:t>
                      </a:r>
                    </a:p>
                    <a:p>
                      <a:pPr marL="0" indent="0" algn="r" defTabSz="914400" rtl="0" eaLnBrk="1" fontAlgn="b" latinLnBrk="0" hangingPunct="1">
                        <a:lnSpc>
                          <a:spcPts val="1000"/>
                        </a:lnSpc>
                        <a:buFont typeface="+mj-lt"/>
                        <a:buNone/>
                      </a:pPr>
                      <a:r>
                        <a:rPr lang="ru-RU" sz="1100" b="1" i="0" u="none" strike="noStrike" kern="1200" dirty="0" smtClean="0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Garamond" panose="02020404030301010803" pitchFamily="18" charset="0"/>
                          <a:ea typeface="+mn-ea"/>
                          <a:cs typeface="+mn-cs"/>
                        </a:rPr>
                        <a:t>область </a:t>
                      </a:r>
                    </a:p>
                    <a:p>
                      <a:pPr marL="0" indent="0" algn="r" defTabSz="914400" rtl="0" eaLnBrk="1" fontAlgn="b" latinLnBrk="0" hangingPunct="1">
                        <a:lnSpc>
                          <a:spcPts val="1000"/>
                        </a:lnSpc>
                        <a:buFont typeface="+mj-lt"/>
                        <a:buNone/>
                      </a:pPr>
                      <a:r>
                        <a:rPr lang="ru-RU" sz="1100" b="1" i="0" u="none" strike="noStrike" kern="1200" dirty="0" smtClean="0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Garamond" panose="02020404030301010803" pitchFamily="18" charset="0"/>
                          <a:ea typeface="+mn-ea"/>
                          <a:cs typeface="+mn-cs"/>
                        </a:rPr>
                        <a:t>(57,71)</a:t>
                      </a:r>
                      <a:endParaRPr lang="ru-RU" sz="1100" b="1" i="0" u="none" strike="noStrike" kern="1200" dirty="0">
                        <a:solidFill>
                          <a:schemeClr val="tx2">
                            <a:lumMod val="75000"/>
                          </a:schemeClr>
                        </a:solidFill>
                        <a:effectLst/>
                        <a:latin typeface="Garamond" panose="02020404030301010803" pitchFamily="18" charset="0"/>
                        <a:ea typeface="+mn-ea"/>
                        <a:cs typeface="+mn-cs"/>
                      </a:endParaRPr>
                    </a:p>
                  </a:txBody>
                  <a:tcPr marL="3600" marR="3600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cell3D prstMaterial="dkEdge">
                      <a:bevel h="50800" prst="divot"/>
                      <a:lightRig rig="flood" dir="t"/>
                    </a:cell3D>
                    <a:solidFill>
                      <a:srgbClr val="FFC000"/>
                    </a:solidFill>
                  </a:tcPr>
                </a:tc>
              </a:tr>
              <a:tr h="490971">
                <a:tc>
                  <a:txBody>
                    <a:bodyPr/>
                    <a:lstStyle/>
                    <a:p>
                      <a:pPr marL="0" indent="0" algn="r" defTabSz="914400" rtl="0" eaLnBrk="1" fontAlgn="b" latinLnBrk="0" hangingPunct="1">
                        <a:lnSpc>
                          <a:spcPts val="1000"/>
                        </a:lnSpc>
                        <a:buFont typeface="+mj-lt"/>
                        <a:buNone/>
                      </a:pPr>
                      <a:r>
                        <a:rPr lang="ru-RU" sz="1100" b="1" i="0" u="none" strike="noStrike" kern="1200" dirty="0" smtClean="0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Garamond" panose="02020404030301010803" pitchFamily="18" charset="0"/>
                          <a:ea typeface="+mn-ea"/>
                          <a:cs typeface="+mn-cs"/>
                        </a:rPr>
                        <a:t>Курская</a:t>
                      </a:r>
                    </a:p>
                    <a:p>
                      <a:pPr marL="0" indent="0" algn="r" defTabSz="914400" rtl="0" eaLnBrk="1" fontAlgn="b" latinLnBrk="0" hangingPunct="1">
                        <a:lnSpc>
                          <a:spcPts val="1000"/>
                        </a:lnSpc>
                        <a:buFont typeface="+mj-lt"/>
                        <a:buNone/>
                      </a:pPr>
                      <a:r>
                        <a:rPr lang="ru-RU" sz="1100" b="1" i="0" u="none" strike="noStrike" kern="1200" dirty="0" smtClean="0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Garamond" panose="02020404030301010803" pitchFamily="18" charset="0"/>
                          <a:ea typeface="+mn-ea"/>
                          <a:cs typeface="+mn-cs"/>
                        </a:rPr>
                        <a:t> область </a:t>
                      </a:r>
                    </a:p>
                    <a:p>
                      <a:pPr marL="0" indent="0" algn="r" defTabSz="914400" rtl="0" eaLnBrk="1" fontAlgn="b" latinLnBrk="0" hangingPunct="1">
                        <a:lnSpc>
                          <a:spcPts val="1000"/>
                        </a:lnSpc>
                        <a:buFont typeface="+mj-lt"/>
                        <a:buNone/>
                      </a:pPr>
                      <a:r>
                        <a:rPr lang="ru-RU" sz="1100" b="1" i="0" u="none" strike="noStrike" kern="1200" dirty="0" smtClean="0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Garamond" panose="02020404030301010803" pitchFamily="18" charset="0"/>
                          <a:ea typeface="+mn-ea"/>
                          <a:cs typeface="+mn-cs"/>
                        </a:rPr>
                        <a:t>(96,86)</a:t>
                      </a:r>
                      <a:endParaRPr lang="ru-RU" sz="1100" b="1" i="0" u="none" strike="noStrike" kern="1200" dirty="0">
                        <a:solidFill>
                          <a:schemeClr val="tx2">
                            <a:lumMod val="75000"/>
                          </a:schemeClr>
                        </a:solidFill>
                        <a:effectLst/>
                        <a:latin typeface="Garamond" panose="02020404030301010803" pitchFamily="18" charset="0"/>
                        <a:ea typeface="+mn-ea"/>
                        <a:cs typeface="+mn-cs"/>
                      </a:endParaRPr>
                    </a:p>
                  </a:txBody>
                  <a:tcPr marL="90000" marR="90000"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cell3D prstMaterial="dkEdge">
                      <a:bevel h="50800" prst="divot"/>
                      <a:lightRig rig="flood" dir="t"/>
                    </a:cell3D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r" defTabSz="914400" rtl="0" eaLnBrk="1" fontAlgn="b" latinLnBrk="0" hangingPunct="1">
                        <a:lnSpc>
                          <a:spcPts val="1000"/>
                        </a:lnSpc>
                        <a:buFont typeface="+mj-lt"/>
                        <a:buNone/>
                      </a:pPr>
                      <a:r>
                        <a:rPr lang="ru-RU" sz="1100" b="1" i="0" u="none" strike="noStrike" kern="1200" dirty="0" smtClean="0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Garamond" panose="02020404030301010803" pitchFamily="18" charset="0"/>
                          <a:ea typeface="+mn-ea"/>
                          <a:cs typeface="+mn-cs"/>
                        </a:rPr>
                        <a:t>Иркутская </a:t>
                      </a:r>
                    </a:p>
                    <a:p>
                      <a:pPr marL="0" indent="0" algn="r" defTabSz="914400" rtl="0" eaLnBrk="1" fontAlgn="b" latinLnBrk="0" hangingPunct="1">
                        <a:lnSpc>
                          <a:spcPts val="1000"/>
                        </a:lnSpc>
                        <a:buFont typeface="+mj-lt"/>
                        <a:buNone/>
                      </a:pPr>
                      <a:r>
                        <a:rPr lang="ru-RU" sz="1100" b="1" i="0" u="none" strike="noStrike" kern="1200" dirty="0" smtClean="0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Garamond" panose="02020404030301010803" pitchFamily="18" charset="0"/>
                          <a:ea typeface="+mn-ea"/>
                          <a:cs typeface="+mn-cs"/>
                        </a:rPr>
                        <a:t>область </a:t>
                      </a:r>
                    </a:p>
                    <a:p>
                      <a:pPr marL="0" indent="0" algn="r" defTabSz="914400" rtl="0" eaLnBrk="1" fontAlgn="b" latinLnBrk="0" hangingPunct="1">
                        <a:lnSpc>
                          <a:spcPts val="1000"/>
                        </a:lnSpc>
                        <a:buFont typeface="+mj-lt"/>
                        <a:buNone/>
                      </a:pPr>
                      <a:r>
                        <a:rPr lang="ru-RU" sz="1100" b="1" i="0" u="none" strike="noStrike" kern="1200" dirty="0" smtClean="0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Garamond" panose="02020404030301010803" pitchFamily="18" charset="0"/>
                          <a:ea typeface="+mn-ea"/>
                          <a:cs typeface="+mn-cs"/>
                        </a:rPr>
                        <a:t>(94,21)</a:t>
                      </a:r>
                      <a:endParaRPr lang="ru-RU" sz="1100" b="1" i="0" u="none" strike="noStrike" kern="1200" dirty="0">
                        <a:solidFill>
                          <a:schemeClr val="tx2">
                            <a:lumMod val="75000"/>
                          </a:schemeClr>
                        </a:solidFill>
                        <a:effectLst/>
                        <a:latin typeface="Garamond" panose="02020404030301010803" pitchFamily="18" charset="0"/>
                        <a:ea typeface="+mn-ea"/>
                        <a:cs typeface="+mn-cs"/>
                      </a:endParaRPr>
                    </a:p>
                  </a:txBody>
                  <a:tcPr marL="3600" marR="3600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cell3D prstMaterial="dkEdge">
                      <a:bevel h="50800" prst="divot"/>
                      <a:lightRig rig="flood" dir="t"/>
                    </a:cell3D>
                    <a:solidFill>
                      <a:srgbClr val="C2E49C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r" defTabSz="914400" rtl="0" eaLnBrk="1" fontAlgn="b" latinLnBrk="0" hangingPunct="1">
                        <a:lnSpc>
                          <a:spcPts val="1000"/>
                        </a:lnSpc>
                        <a:buFont typeface="+mj-lt"/>
                        <a:buNone/>
                      </a:pPr>
                      <a:r>
                        <a:rPr lang="ru-RU" sz="1100" b="1" i="0" u="none" strike="noStrike" kern="1200" dirty="0" smtClean="0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Garamond" panose="02020404030301010803" pitchFamily="18" charset="0"/>
                          <a:ea typeface="+mn-ea"/>
                          <a:cs typeface="+mn-cs"/>
                        </a:rPr>
                        <a:t>Брянская </a:t>
                      </a:r>
                    </a:p>
                    <a:p>
                      <a:pPr marL="0" indent="0" algn="r" defTabSz="914400" rtl="0" eaLnBrk="1" fontAlgn="b" latinLnBrk="0" hangingPunct="1">
                        <a:lnSpc>
                          <a:spcPts val="1000"/>
                        </a:lnSpc>
                        <a:buFont typeface="+mj-lt"/>
                        <a:buNone/>
                      </a:pPr>
                      <a:r>
                        <a:rPr lang="ru-RU" sz="1100" b="1" i="0" u="none" strike="noStrike" kern="1200" dirty="0" smtClean="0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Garamond" panose="02020404030301010803" pitchFamily="18" charset="0"/>
                          <a:ea typeface="+mn-ea"/>
                          <a:cs typeface="+mn-cs"/>
                        </a:rPr>
                        <a:t>область</a:t>
                      </a:r>
                    </a:p>
                    <a:p>
                      <a:pPr marL="0" indent="0" algn="r" defTabSz="914400" rtl="0" eaLnBrk="1" fontAlgn="b" latinLnBrk="0" hangingPunct="1">
                        <a:lnSpc>
                          <a:spcPts val="1000"/>
                        </a:lnSpc>
                        <a:buFont typeface="+mj-lt"/>
                        <a:buNone/>
                      </a:pPr>
                      <a:r>
                        <a:rPr lang="ru-RU" sz="1100" b="1" i="0" u="none" strike="noStrike" kern="1200" dirty="0" smtClean="0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Garamond" panose="02020404030301010803" pitchFamily="18" charset="0"/>
                          <a:ea typeface="+mn-ea"/>
                          <a:cs typeface="+mn-cs"/>
                        </a:rPr>
                        <a:t> (91,17)</a:t>
                      </a:r>
                      <a:endParaRPr lang="ru-RU" sz="1100" b="1" i="0" u="none" strike="noStrike" kern="1200" dirty="0">
                        <a:solidFill>
                          <a:schemeClr val="tx2">
                            <a:lumMod val="75000"/>
                          </a:schemeClr>
                        </a:solidFill>
                        <a:effectLst/>
                        <a:latin typeface="Garamond" panose="02020404030301010803" pitchFamily="18" charset="0"/>
                        <a:ea typeface="+mn-ea"/>
                        <a:cs typeface="+mn-cs"/>
                      </a:endParaRPr>
                    </a:p>
                  </a:txBody>
                  <a:tcPr marL="3600" marR="36000" marT="46800" marB="4680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cell3D prstMaterial="dkEdge">
                      <a:bevel h="50800" prst="divot"/>
                      <a:lightRig rig="flood" dir="t"/>
                    </a:cell3D>
                    <a:solidFill>
                      <a:srgbClr val="C2E49C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r" defTabSz="914400" rtl="0" eaLnBrk="1" fontAlgn="b" latinLnBrk="0" hangingPunct="1">
                        <a:lnSpc>
                          <a:spcPts val="1000"/>
                        </a:lnSpc>
                        <a:buFont typeface="+mj-lt"/>
                        <a:buNone/>
                      </a:pPr>
                      <a:r>
                        <a:rPr lang="ru-RU" sz="1100" b="1" i="0" u="none" strike="noStrike" kern="1200" dirty="0" smtClean="0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Garamond" panose="02020404030301010803" pitchFamily="18" charset="0"/>
                          <a:ea typeface="+mn-ea"/>
                          <a:cs typeface="+mn-cs"/>
                        </a:rPr>
                        <a:t>Кировская </a:t>
                      </a:r>
                    </a:p>
                    <a:p>
                      <a:pPr marL="0" indent="0" algn="r" defTabSz="914400" rtl="0" eaLnBrk="1" fontAlgn="b" latinLnBrk="0" hangingPunct="1">
                        <a:lnSpc>
                          <a:spcPts val="1000"/>
                        </a:lnSpc>
                        <a:buFont typeface="+mj-lt"/>
                        <a:buNone/>
                      </a:pPr>
                      <a:r>
                        <a:rPr lang="ru-RU" sz="1100" b="1" i="0" u="none" strike="noStrike" kern="1200" dirty="0" smtClean="0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Garamond" panose="02020404030301010803" pitchFamily="18" charset="0"/>
                          <a:ea typeface="+mn-ea"/>
                          <a:cs typeface="+mn-cs"/>
                        </a:rPr>
                        <a:t>область</a:t>
                      </a:r>
                    </a:p>
                    <a:p>
                      <a:pPr marL="0" indent="0" algn="r" defTabSz="914400" rtl="0" eaLnBrk="1" fontAlgn="b" latinLnBrk="0" hangingPunct="1">
                        <a:lnSpc>
                          <a:spcPts val="1000"/>
                        </a:lnSpc>
                        <a:buFont typeface="+mj-lt"/>
                        <a:buNone/>
                      </a:pPr>
                      <a:r>
                        <a:rPr lang="ru-RU" sz="1100" b="1" i="0" u="none" strike="noStrike" kern="1200" dirty="0" smtClean="0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Garamond" panose="02020404030301010803" pitchFamily="18" charset="0"/>
                          <a:ea typeface="+mn-ea"/>
                          <a:cs typeface="+mn-cs"/>
                        </a:rPr>
                        <a:t> (88,76)</a:t>
                      </a:r>
                      <a:endParaRPr lang="ru-RU" sz="1100" b="1" i="0" u="none" strike="noStrike" kern="1200" dirty="0">
                        <a:solidFill>
                          <a:schemeClr val="tx2">
                            <a:lumMod val="75000"/>
                          </a:schemeClr>
                        </a:solidFill>
                        <a:effectLst/>
                        <a:latin typeface="Garamond" panose="02020404030301010803" pitchFamily="18" charset="0"/>
                        <a:ea typeface="+mn-ea"/>
                        <a:cs typeface="+mn-cs"/>
                      </a:endParaRPr>
                    </a:p>
                  </a:txBody>
                  <a:tcPr marL="90000" marR="90000" marT="46800" marB="4680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cell3D prstMaterial="dkEdge">
                      <a:bevel h="50800" prst="divot"/>
                      <a:lightRig rig="flood" dir="t"/>
                    </a:cell3D>
                    <a:solidFill>
                      <a:srgbClr val="C2E49C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r" defTabSz="914400" rtl="0" eaLnBrk="1" fontAlgn="b" latinLnBrk="0" hangingPunct="1">
                        <a:lnSpc>
                          <a:spcPts val="1000"/>
                        </a:lnSpc>
                        <a:buFont typeface="+mj-lt"/>
                        <a:buNone/>
                      </a:pPr>
                      <a:r>
                        <a:rPr lang="ru-RU" sz="1100" b="1" i="0" u="none" strike="noStrike" kern="1200" dirty="0" smtClean="0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Garamond" panose="02020404030301010803" pitchFamily="18" charset="0"/>
                          <a:ea typeface="+mn-ea"/>
                          <a:cs typeface="+mn-cs"/>
                        </a:rPr>
                        <a:t>Рязанская</a:t>
                      </a:r>
                    </a:p>
                    <a:p>
                      <a:pPr marL="0" indent="0" algn="r" defTabSz="914400" rtl="0" eaLnBrk="1" fontAlgn="b" latinLnBrk="0" hangingPunct="1">
                        <a:lnSpc>
                          <a:spcPts val="1000"/>
                        </a:lnSpc>
                        <a:buFont typeface="+mj-lt"/>
                        <a:buNone/>
                      </a:pPr>
                      <a:r>
                        <a:rPr lang="ru-RU" sz="1100" b="1" i="0" u="none" strike="noStrike" kern="1200" dirty="0" smtClean="0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Garamond" panose="02020404030301010803" pitchFamily="18" charset="0"/>
                          <a:ea typeface="+mn-ea"/>
                          <a:cs typeface="+mn-cs"/>
                        </a:rPr>
                        <a:t>область</a:t>
                      </a:r>
                    </a:p>
                    <a:p>
                      <a:pPr marL="0" indent="0" algn="r" defTabSz="914400" rtl="0" eaLnBrk="1" fontAlgn="b" latinLnBrk="0" hangingPunct="1">
                        <a:lnSpc>
                          <a:spcPts val="1000"/>
                        </a:lnSpc>
                        <a:buFont typeface="+mj-lt"/>
                        <a:buNone/>
                      </a:pPr>
                      <a:r>
                        <a:rPr lang="ru-RU" sz="1100" b="1" i="0" u="none" strike="noStrike" kern="1200" dirty="0" smtClean="0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Garamond" panose="02020404030301010803" pitchFamily="18" charset="0"/>
                          <a:ea typeface="+mn-ea"/>
                          <a:cs typeface="+mn-cs"/>
                        </a:rPr>
                        <a:t> (85,34)</a:t>
                      </a:r>
                    </a:p>
                  </a:txBody>
                  <a:tcPr marL="72000" marR="72000" marT="46800" marB="4680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cell3D prstMaterial="dkEdge">
                      <a:bevel h="50800" prst="divot"/>
                      <a:lightRig rig="flood" dir="t"/>
                    </a:cell3D>
                    <a:solidFill>
                      <a:srgbClr val="C2E49C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r" defTabSz="914400" rtl="0" eaLnBrk="1" fontAlgn="b" latinLnBrk="0" hangingPunct="1">
                        <a:lnSpc>
                          <a:spcPts val="1000"/>
                        </a:lnSpc>
                        <a:buFont typeface="+mj-lt"/>
                        <a:buNone/>
                      </a:pPr>
                      <a:r>
                        <a:rPr lang="ru-RU" sz="1100" b="1" i="0" u="none" strike="noStrike" kern="1200" dirty="0" smtClean="0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Garamond" panose="02020404030301010803" pitchFamily="18" charset="0"/>
                          <a:ea typeface="+mn-ea"/>
                          <a:cs typeface="+mn-cs"/>
                        </a:rPr>
                        <a:t>Магаданская </a:t>
                      </a:r>
                    </a:p>
                    <a:p>
                      <a:pPr marL="0" indent="0" algn="r" defTabSz="914400" rtl="0" eaLnBrk="1" fontAlgn="b" latinLnBrk="0" hangingPunct="1">
                        <a:lnSpc>
                          <a:spcPts val="1000"/>
                        </a:lnSpc>
                        <a:buFont typeface="+mj-lt"/>
                        <a:buNone/>
                      </a:pPr>
                      <a:r>
                        <a:rPr lang="ru-RU" sz="1100" b="1" i="0" u="none" strike="noStrike" kern="1200" dirty="0" smtClean="0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Garamond" panose="02020404030301010803" pitchFamily="18" charset="0"/>
                          <a:ea typeface="+mn-ea"/>
                          <a:cs typeface="+mn-cs"/>
                        </a:rPr>
                        <a:t>область </a:t>
                      </a:r>
                    </a:p>
                    <a:p>
                      <a:pPr marL="0" indent="0" algn="r" defTabSz="914400" rtl="0" eaLnBrk="1" fontAlgn="b" latinLnBrk="0" hangingPunct="1">
                        <a:lnSpc>
                          <a:spcPts val="1000"/>
                        </a:lnSpc>
                        <a:buFont typeface="+mj-lt"/>
                        <a:buNone/>
                      </a:pPr>
                      <a:r>
                        <a:rPr lang="ru-RU" sz="1100" b="1" i="0" u="none" strike="noStrike" kern="1200" dirty="0" smtClean="0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Garamond" panose="02020404030301010803" pitchFamily="18" charset="0"/>
                          <a:ea typeface="+mn-ea"/>
                          <a:cs typeface="+mn-cs"/>
                        </a:rPr>
                        <a:t>(80,43)</a:t>
                      </a:r>
                      <a:endParaRPr lang="ru-RU" sz="1100" b="1" i="0" u="none" strike="noStrike" kern="1200" dirty="0">
                        <a:solidFill>
                          <a:schemeClr val="tx2">
                            <a:lumMod val="75000"/>
                          </a:schemeClr>
                        </a:solidFill>
                        <a:effectLst/>
                        <a:latin typeface="Garamond" panose="02020404030301010803" pitchFamily="18" charset="0"/>
                        <a:ea typeface="+mn-ea"/>
                        <a:cs typeface="+mn-cs"/>
                      </a:endParaRPr>
                    </a:p>
                  </a:txBody>
                  <a:tcPr marL="72000" marR="7200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cell3D prstMaterial="dkEdge">
                      <a:bevel h="50800" prst="divot"/>
                      <a:lightRig rig="flood" dir="t"/>
                    </a:cell3D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r" defTabSz="914400" rtl="0" eaLnBrk="1" fontAlgn="b" latinLnBrk="0" hangingPunct="1">
                        <a:lnSpc>
                          <a:spcPts val="1000"/>
                        </a:lnSpc>
                        <a:buFont typeface="+mj-lt"/>
                        <a:buNone/>
                      </a:pPr>
                      <a:r>
                        <a:rPr lang="ru-RU" sz="1100" b="1" i="0" u="none" strike="noStrike" kern="1200" dirty="0" smtClean="0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Garamond" panose="02020404030301010803" pitchFamily="18" charset="0"/>
                          <a:ea typeface="+mn-ea"/>
                          <a:cs typeface="+mn-cs"/>
                        </a:rPr>
                        <a:t>Республика </a:t>
                      </a:r>
                    </a:p>
                    <a:p>
                      <a:pPr marL="0" indent="0" algn="r" defTabSz="914400" rtl="0" eaLnBrk="1" fontAlgn="b" latinLnBrk="0" hangingPunct="1">
                        <a:lnSpc>
                          <a:spcPts val="1000"/>
                        </a:lnSpc>
                        <a:buFont typeface="+mj-lt"/>
                        <a:buNone/>
                      </a:pPr>
                      <a:r>
                        <a:rPr lang="ru-RU" sz="1100" b="1" i="0" u="none" strike="noStrike" kern="1200" dirty="0" smtClean="0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Garamond" panose="02020404030301010803" pitchFamily="18" charset="0"/>
                          <a:ea typeface="+mn-ea"/>
                          <a:cs typeface="+mn-cs"/>
                        </a:rPr>
                        <a:t>Хакасия </a:t>
                      </a:r>
                    </a:p>
                    <a:p>
                      <a:pPr marL="0" indent="0" algn="r" defTabSz="914400" rtl="0" eaLnBrk="1" fontAlgn="b" latinLnBrk="0" hangingPunct="1">
                        <a:lnSpc>
                          <a:spcPts val="1000"/>
                        </a:lnSpc>
                        <a:buFont typeface="+mj-lt"/>
                        <a:buNone/>
                      </a:pPr>
                      <a:r>
                        <a:rPr lang="ru-RU" sz="1100" b="1" i="0" u="none" strike="noStrike" kern="1200" dirty="0" smtClean="0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Garamond" panose="02020404030301010803" pitchFamily="18" charset="0"/>
                          <a:ea typeface="+mn-ea"/>
                          <a:cs typeface="+mn-cs"/>
                        </a:rPr>
                        <a:t>(72,08)</a:t>
                      </a:r>
                      <a:endParaRPr lang="ru-RU" sz="1100" b="1" i="0" u="none" strike="noStrike" kern="1200" dirty="0">
                        <a:solidFill>
                          <a:schemeClr val="tx2">
                            <a:lumMod val="75000"/>
                          </a:schemeClr>
                        </a:solidFill>
                        <a:effectLst/>
                        <a:latin typeface="Garamond" panose="02020404030301010803" pitchFamily="18" charset="0"/>
                        <a:ea typeface="+mn-ea"/>
                        <a:cs typeface="+mn-cs"/>
                      </a:endParaRPr>
                    </a:p>
                  </a:txBody>
                  <a:tcPr marL="72000" marR="7200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cell3D prstMaterial="dkEdge">
                      <a:bevel h="50800" prst="divot"/>
                      <a:lightRig rig="flood" dir="t"/>
                    </a:cell3D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r" defTabSz="914400" rtl="0" eaLnBrk="1" fontAlgn="b" latinLnBrk="0" hangingPunct="1">
                        <a:lnSpc>
                          <a:spcPts val="1000"/>
                        </a:lnSpc>
                        <a:buFont typeface="+mj-lt"/>
                        <a:buNone/>
                      </a:pPr>
                      <a:r>
                        <a:rPr lang="ru-RU" sz="1100" b="1" i="0" u="none" strike="noStrike" kern="1200" dirty="0" smtClean="0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Garamond" panose="02020404030301010803" pitchFamily="18" charset="0"/>
                          <a:ea typeface="+mn-ea"/>
                          <a:cs typeface="+mn-cs"/>
                        </a:rPr>
                        <a:t>Пензенская </a:t>
                      </a:r>
                    </a:p>
                    <a:p>
                      <a:pPr marL="0" indent="0" algn="r" defTabSz="914400" rtl="0" eaLnBrk="1" fontAlgn="b" latinLnBrk="0" hangingPunct="1">
                        <a:lnSpc>
                          <a:spcPts val="1000"/>
                        </a:lnSpc>
                        <a:buFont typeface="+mj-lt"/>
                        <a:buNone/>
                      </a:pPr>
                      <a:r>
                        <a:rPr lang="ru-RU" sz="1100" b="1" i="0" u="none" strike="noStrike" kern="1200" dirty="0" smtClean="0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Garamond" panose="02020404030301010803" pitchFamily="18" charset="0"/>
                          <a:ea typeface="+mn-ea"/>
                          <a:cs typeface="+mn-cs"/>
                        </a:rPr>
                        <a:t>Область</a:t>
                      </a:r>
                    </a:p>
                    <a:p>
                      <a:pPr marL="0" indent="0" algn="r" defTabSz="914400" rtl="0" eaLnBrk="1" fontAlgn="b" latinLnBrk="0" hangingPunct="1">
                        <a:lnSpc>
                          <a:spcPts val="1000"/>
                        </a:lnSpc>
                        <a:buFont typeface="+mj-lt"/>
                        <a:buNone/>
                      </a:pPr>
                      <a:r>
                        <a:rPr lang="ru-RU" sz="1100" b="1" i="0" u="none" strike="noStrike" kern="1200" dirty="0" smtClean="0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Garamond" panose="02020404030301010803" pitchFamily="18" charset="0"/>
                          <a:ea typeface="+mn-ea"/>
                          <a:cs typeface="+mn-cs"/>
                        </a:rPr>
                        <a:t>(56,48)</a:t>
                      </a:r>
                      <a:endParaRPr lang="ru-RU" sz="1100" b="1" i="0" u="none" strike="noStrike" kern="1200" dirty="0">
                        <a:solidFill>
                          <a:schemeClr val="tx2">
                            <a:lumMod val="75000"/>
                          </a:schemeClr>
                        </a:solidFill>
                        <a:effectLst/>
                        <a:latin typeface="Garamond" panose="02020404030301010803" pitchFamily="18" charset="0"/>
                        <a:ea typeface="+mn-ea"/>
                        <a:cs typeface="+mn-cs"/>
                      </a:endParaRPr>
                    </a:p>
                  </a:txBody>
                  <a:tcPr marL="3600" marR="3600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cell3D prstMaterial="dkEdge">
                      <a:bevel h="50800" prst="divot"/>
                      <a:lightRig rig="flood" dir="t"/>
                    </a:cell3D>
                    <a:solidFill>
                      <a:srgbClr val="FFC000"/>
                    </a:solidFill>
                  </a:tcPr>
                </a:tc>
              </a:tr>
              <a:tr h="490971">
                <a:tc>
                  <a:txBody>
                    <a:bodyPr/>
                    <a:lstStyle/>
                    <a:p>
                      <a:pPr marL="0" indent="0" algn="r" defTabSz="914400" rtl="0" eaLnBrk="1" fontAlgn="b" latinLnBrk="0" hangingPunct="1">
                        <a:lnSpc>
                          <a:spcPts val="1000"/>
                        </a:lnSpc>
                        <a:buFont typeface="+mj-lt"/>
                        <a:buNone/>
                      </a:pPr>
                      <a:r>
                        <a:rPr lang="ru-RU" sz="1100" b="1" i="0" u="none" strike="noStrike" kern="1200" dirty="0" smtClean="0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Garamond" panose="02020404030301010803" pitchFamily="18" charset="0"/>
                          <a:ea typeface="+mn-ea"/>
                          <a:cs typeface="+mn-cs"/>
                        </a:rPr>
                        <a:t>Республика </a:t>
                      </a:r>
                    </a:p>
                    <a:p>
                      <a:pPr marL="0" indent="0" algn="r" defTabSz="914400" rtl="0" eaLnBrk="1" fontAlgn="b" latinLnBrk="0" hangingPunct="1">
                        <a:lnSpc>
                          <a:spcPts val="1000"/>
                        </a:lnSpc>
                        <a:buFont typeface="+mj-lt"/>
                        <a:buNone/>
                      </a:pPr>
                      <a:r>
                        <a:rPr lang="ru-RU" sz="1100" b="1" i="0" u="none" strike="noStrike" kern="1200" dirty="0" smtClean="0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Garamond" panose="02020404030301010803" pitchFamily="18" charset="0"/>
                          <a:ea typeface="+mn-ea"/>
                          <a:cs typeface="+mn-cs"/>
                        </a:rPr>
                        <a:t>Марий Эл</a:t>
                      </a:r>
                    </a:p>
                    <a:p>
                      <a:pPr marL="0" indent="0" algn="r" defTabSz="914400" rtl="0" eaLnBrk="1" fontAlgn="b" latinLnBrk="0" hangingPunct="1">
                        <a:lnSpc>
                          <a:spcPts val="1000"/>
                        </a:lnSpc>
                        <a:buFont typeface="+mj-lt"/>
                        <a:buNone/>
                      </a:pPr>
                      <a:r>
                        <a:rPr lang="ru-RU" sz="1100" b="1" i="0" u="none" strike="noStrike" kern="1200" dirty="0" smtClean="0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Garamond" panose="02020404030301010803" pitchFamily="18" charset="0"/>
                          <a:ea typeface="+mn-ea"/>
                          <a:cs typeface="+mn-cs"/>
                        </a:rPr>
                        <a:t> (96,67)</a:t>
                      </a:r>
                      <a:endParaRPr lang="ru-RU" sz="1100" b="1" i="0" u="none" strike="noStrike" kern="1200" dirty="0">
                        <a:solidFill>
                          <a:schemeClr val="tx2">
                            <a:lumMod val="75000"/>
                          </a:schemeClr>
                        </a:solidFill>
                        <a:effectLst/>
                        <a:latin typeface="Garamond" panose="02020404030301010803" pitchFamily="18" charset="0"/>
                        <a:ea typeface="+mn-ea"/>
                        <a:cs typeface="+mn-cs"/>
                      </a:endParaRPr>
                    </a:p>
                  </a:txBody>
                  <a:tcPr marL="90000" marR="90000"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cell3D prstMaterial="dkEdge">
                      <a:bevel h="50800" prst="divot"/>
                      <a:lightRig rig="flood" dir="t"/>
                    </a:cell3D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r" defTabSz="914400" rtl="0" eaLnBrk="1" fontAlgn="b" latinLnBrk="0" hangingPunct="1">
                        <a:lnSpc>
                          <a:spcPts val="1000"/>
                        </a:lnSpc>
                        <a:buFont typeface="+mj-lt"/>
                        <a:buNone/>
                      </a:pPr>
                      <a:r>
                        <a:rPr lang="ru-RU" sz="1100" b="1" i="0" u="none" strike="noStrike" kern="1200" dirty="0" smtClean="0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Garamond" panose="02020404030301010803" pitchFamily="18" charset="0"/>
                          <a:ea typeface="+mn-ea"/>
                          <a:cs typeface="+mn-cs"/>
                        </a:rPr>
                        <a:t>Липецкая</a:t>
                      </a:r>
                    </a:p>
                    <a:p>
                      <a:pPr marL="0" indent="0" algn="r" defTabSz="914400" rtl="0" eaLnBrk="1" fontAlgn="b" latinLnBrk="0" hangingPunct="1">
                        <a:lnSpc>
                          <a:spcPts val="1000"/>
                        </a:lnSpc>
                        <a:buFont typeface="+mj-lt"/>
                        <a:buNone/>
                      </a:pPr>
                      <a:r>
                        <a:rPr lang="ru-RU" sz="1100" b="1" i="0" u="none" strike="noStrike" kern="1200" dirty="0" smtClean="0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Garamond" panose="02020404030301010803" pitchFamily="18" charset="0"/>
                          <a:ea typeface="+mn-ea"/>
                          <a:cs typeface="+mn-cs"/>
                        </a:rPr>
                        <a:t> область</a:t>
                      </a:r>
                    </a:p>
                    <a:p>
                      <a:pPr marL="0" indent="0" algn="r" defTabSz="914400" rtl="0" eaLnBrk="1" fontAlgn="b" latinLnBrk="0" hangingPunct="1">
                        <a:lnSpc>
                          <a:spcPts val="1000"/>
                        </a:lnSpc>
                        <a:buFont typeface="+mj-lt"/>
                        <a:buNone/>
                      </a:pPr>
                      <a:r>
                        <a:rPr lang="ru-RU" sz="1100" b="1" i="0" u="none" strike="noStrike" kern="1200" dirty="0" smtClean="0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Garamond" panose="02020404030301010803" pitchFamily="18" charset="0"/>
                          <a:ea typeface="+mn-ea"/>
                          <a:cs typeface="+mn-cs"/>
                        </a:rPr>
                        <a:t> (93,74)</a:t>
                      </a:r>
                      <a:endParaRPr lang="ru-RU" sz="1100" b="1" i="0" u="none" strike="noStrike" kern="1200" dirty="0">
                        <a:solidFill>
                          <a:schemeClr val="tx2">
                            <a:lumMod val="75000"/>
                          </a:schemeClr>
                        </a:solidFill>
                        <a:effectLst/>
                        <a:latin typeface="Garamond" panose="02020404030301010803" pitchFamily="18" charset="0"/>
                        <a:ea typeface="+mn-ea"/>
                        <a:cs typeface="+mn-cs"/>
                      </a:endParaRPr>
                    </a:p>
                  </a:txBody>
                  <a:tcPr marL="3600" marR="3600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cell3D prstMaterial="dkEdge">
                      <a:bevel h="50800" prst="divot"/>
                      <a:lightRig rig="flood" dir="t"/>
                    </a:cell3D>
                    <a:solidFill>
                      <a:srgbClr val="C2E49C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r" defTabSz="914400" rtl="0" eaLnBrk="1" fontAlgn="b" latinLnBrk="0" hangingPunct="1">
                        <a:lnSpc>
                          <a:spcPts val="1000"/>
                        </a:lnSpc>
                        <a:buFont typeface="+mj-lt"/>
                        <a:buNone/>
                      </a:pPr>
                      <a:r>
                        <a:rPr lang="ru-RU" sz="1100" b="1" i="0" u="none" strike="noStrike" kern="1200" dirty="0" smtClean="0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Garamond" panose="02020404030301010803" pitchFamily="18" charset="0"/>
                          <a:ea typeface="+mn-ea"/>
                          <a:cs typeface="+mn-cs"/>
                        </a:rPr>
                        <a:t>Волгоградская </a:t>
                      </a:r>
                    </a:p>
                    <a:p>
                      <a:pPr marL="0" indent="0" algn="r" defTabSz="914400" rtl="0" eaLnBrk="1" fontAlgn="b" latinLnBrk="0" hangingPunct="1">
                        <a:lnSpc>
                          <a:spcPts val="1000"/>
                        </a:lnSpc>
                        <a:buFont typeface="+mj-lt"/>
                        <a:buNone/>
                      </a:pPr>
                      <a:r>
                        <a:rPr lang="ru-RU" sz="1100" b="1" i="0" u="none" strike="noStrike" kern="1200" dirty="0" smtClean="0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Garamond" panose="02020404030301010803" pitchFamily="18" charset="0"/>
                          <a:ea typeface="+mn-ea"/>
                          <a:cs typeface="+mn-cs"/>
                        </a:rPr>
                        <a:t>область </a:t>
                      </a:r>
                    </a:p>
                    <a:p>
                      <a:pPr marL="0" indent="0" algn="r" defTabSz="914400" rtl="0" eaLnBrk="1" fontAlgn="b" latinLnBrk="0" hangingPunct="1">
                        <a:lnSpc>
                          <a:spcPts val="1000"/>
                        </a:lnSpc>
                        <a:buFont typeface="+mj-lt"/>
                        <a:buNone/>
                      </a:pPr>
                      <a:r>
                        <a:rPr lang="ru-RU" sz="1100" b="1" i="0" u="none" strike="noStrike" kern="1200" dirty="0" smtClean="0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Garamond" panose="02020404030301010803" pitchFamily="18" charset="0"/>
                          <a:ea typeface="+mn-ea"/>
                          <a:cs typeface="+mn-cs"/>
                        </a:rPr>
                        <a:t>(90,78)</a:t>
                      </a:r>
                      <a:endParaRPr lang="ru-RU" sz="1100" b="1" i="0" u="none" strike="noStrike" kern="1200" dirty="0">
                        <a:solidFill>
                          <a:schemeClr val="tx2">
                            <a:lumMod val="75000"/>
                          </a:schemeClr>
                        </a:solidFill>
                        <a:effectLst/>
                        <a:latin typeface="Garamond" panose="02020404030301010803" pitchFamily="18" charset="0"/>
                        <a:ea typeface="+mn-ea"/>
                        <a:cs typeface="+mn-cs"/>
                      </a:endParaRPr>
                    </a:p>
                  </a:txBody>
                  <a:tcPr marL="3600" marR="36000" marT="46800" marB="4680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cell3D prstMaterial="dkEdge">
                      <a:bevel h="50800" prst="divot"/>
                      <a:lightRig rig="flood" dir="t"/>
                    </a:cell3D>
                    <a:solidFill>
                      <a:srgbClr val="C2E49C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r" defTabSz="914400" rtl="0" eaLnBrk="1" fontAlgn="b" latinLnBrk="0" hangingPunct="1">
                        <a:lnSpc>
                          <a:spcPts val="1000"/>
                        </a:lnSpc>
                        <a:buFont typeface="+mj-lt"/>
                        <a:buNone/>
                      </a:pPr>
                      <a:r>
                        <a:rPr lang="ru-RU" sz="1100" b="1" i="0" u="none" strike="noStrike" kern="1200" dirty="0" smtClean="0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Garamond" panose="02020404030301010803" pitchFamily="18" charset="0"/>
                          <a:ea typeface="+mn-ea"/>
                          <a:cs typeface="+mn-cs"/>
                        </a:rPr>
                        <a:t>Свердловская </a:t>
                      </a:r>
                    </a:p>
                    <a:p>
                      <a:pPr marL="0" indent="0" algn="r" defTabSz="914400" rtl="0" eaLnBrk="1" fontAlgn="b" latinLnBrk="0" hangingPunct="1">
                        <a:lnSpc>
                          <a:spcPts val="1000"/>
                        </a:lnSpc>
                        <a:buFont typeface="+mj-lt"/>
                        <a:buNone/>
                      </a:pPr>
                      <a:r>
                        <a:rPr lang="ru-RU" sz="1100" b="1" i="0" u="none" strike="noStrike" kern="1200" dirty="0" smtClean="0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Garamond" panose="02020404030301010803" pitchFamily="18" charset="0"/>
                          <a:ea typeface="+mn-ea"/>
                          <a:cs typeface="+mn-cs"/>
                        </a:rPr>
                        <a:t>область</a:t>
                      </a:r>
                    </a:p>
                    <a:p>
                      <a:pPr marL="0" indent="0" algn="r" defTabSz="914400" rtl="0" eaLnBrk="1" fontAlgn="b" latinLnBrk="0" hangingPunct="1">
                        <a:lnSpc>
                          <a:spcPts val="1000"/>
                        </a:lnSpc>
                        <a:buFont typeface="+mj-lt"/>
                        <a:buNone/>
                      </a:pPr>
                      <a:r>
                        <a:rPr lang="ru-RU" sz="1100" b="1" i="0" u="none" strike="noStrike" kern="1200" dirty="0" smtClean="0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Garamond" panose="02020404030301010803" pitchFamily="18" charset="0"/>
                          <a:ea typeface="+mn-ea"/>
                          <a:cs typeface="+mn-cs"/>
                        </a:rPr>
                        <a:t> (88,59)</a:t>
                      </a:r>
                      <a:endParaRPr lang="ru-RU" sz="1100" b="1" i="0" u="none" strike="noStrike" kern="1200" dirty="0">
                        <a:solidFill>
                          <a:schemeClr val="tx2">
                            <a:lumMod val="75000"/>
                          </a:schemeClr>
                        </a:solidFill>
                        <a:effectLst/>
                        <a:latin typeface="Garamond" panose="02020404030301010803" pitchFamily="18" charset="0"/>
                        <a:ea typeface="+mn-ea"/>
                        <a:cs typeface="+mn-cs"/>
                      </a:endParaRPr>
                    </a:p>
                  </a:txBody>
                  <a:tcPr marL="90000" marR="90000" marT="46800" marB="4680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cell3D prstMaterial="dkEdge">
                      <a:bevel h="50800" prst="divot"/>
                      <a:lightRig rig="flood" dir="t"/>
                    </a:cell3D>
                    <a:solidFill>
                      <a:srgbClr val="C2E49C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r" defTabSz="914400" rtl="0" eaLnBrk="1" fontAlgn="b" latinLnBrk="0" hangingPunct="1">
                        <a:lnSpc>
                          <a:spcPts val="1000"/>
                        </a:lnSpc>
                        <a:buFont typeface="+mj-lt"/>
                        <a:buNone/>
                      </a:pPr>
                      <a:r>
                        <a:rPr lang="ru-RU" sz="1100" b="1" i="0" u="none" strike="noStrike" kern="1200" dirty="0" smtClean="0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Garamond" panose="02020404030301010803" pitchFamily="18" charset="0"/>
                          <a:ea typeface="+mn-ea"/>
                          <a:cs typeface="+mn-cs"/>
                        </a:rPr>
                        <a:t>Орловская </a:t>
                      </a:r>
                    </a:p>
                    <a:p>
                      <a:pPr marL="0" indent="0" algn="r" defTabSz="914400" rtl="0" eaLnBrk="1" fontAlgn="b" latinLnBrk="0" hangingPunct="1">
                        <a:lnSpc>
                          <a:spcPts val="1000"/>
                        </a:lnSpc>
                        <a:buFont typeface="+mj-lt"/>
                        <a:buNone/>
                      </a:pPr>
                      <a:r>
                        <a:rPr lang="ru-RU" sz="1100" b="1" i="0" u="none" strike="noStrike" kern="1200" dirty="0" smtClean="0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Garamond" panose="02020404030301010803" pitchFamily="18" charset="0"/>
                          <a:ea typeface="+mn-ea"/>
                          <a:cs typeface="+mn-cs"/>
                        </a:rPr>
                        <a:t>область </a:t>
                      </a:r>
                    </a:p>
                    <a:p>
                      <a:pPr marL="0" indent="0" algn="r" defTabSz="914400" rtl="0" eaLnBrk="1" fontAlgn="b" latinLnBrk="0" hangingPunct="1">
                        <a:lnSpc>
                          <a:spcPts val="1000"/>
                        </a:lnSpc>
                        <a:buFont typeface="+mj-lt"/>
                        <a:buNone/>
                      </a:pPr>
                      <a:r>
                        <a:rPr lang="ru-RU" sz="1100" b="1" i="0" u="none" strike="noStrike" kern="1200" dirty="0" smtClean="0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Garamond" panose="02020404030301010803" pitchFamily="18" charset="0"/>
                          <a:ea typeface="+mn-ea"/>
                          <a:cs typeface="+mn-cs"/>
                        </a:rPr>
                        <a:t>(85,2)</a:t>
                      </a:r>
                    </a:p>
                  </a:txBody>
                  <a:tcPr marL="72000" marR="72000" marT="46800" marB="4680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cell3D prstMaterial="dkEdge">
                      <a:bevel h="50800" prst="divot"/>
                      <a:lightRig rig="flood" dir="t"/>
                    </a:cell3D>
                    <a:solidFill>
                      <a:srgbClr val="C2E49C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r" defTabSz="914400" rtl="0" eaLnBrk="1" fontAlgn="b" latinLnBrk="0" hangingPunct="1">
                        <a:lnSpc>
                          <a:spcPts val="1000"/>
                        </a:lnSpc>
                        <a:buFont typeface="+mj-lt"/>
                        <a:buNone/>
                      </a:pPr>
                      <a:r>
                        <a:rPr lang="ru-RU" sz="1100" b="1" i="0" u="none" strike="noStrike" kern="1200" dirty="0" smtClean="0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Garamond" panose="02020404030301010803" pitchFamily="18" charset="0"/>
                          <a:ea typeface="+mn-ea"/>
                          <a:cs typeface="+mn-cs"/>
                        </a:rPr>
                        <a:t>Хабаровский </a:t>
                      </a:r>
                    </a:p>
                    <a:p>
                      <a:pPr marL="0" indent="0" algn="r" defTabSz="914400" rtl="0" eaLnBrk="1" fontAlgn="b" latinLnBrk="0" hangingPunct="1">
                        <a:lnSpc>
                          <a:spcPts val="1000"/>
                        </a:lnSpc>
                        <a:buFont typeface="+mj-lt"/>
                        <a:buNone/>
                      </a:pPr>
                      <a:r>
                        <a:rPr lang="ru-RU" sz="1100" b="1" i="0" u="none" strike="noStrike" kern="1200" dirty="0" smtClean="0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Garamond" panose="02020404030301010803" pitchFamily="18" charset="0"/>
                          <a:ea typeface="+mn-ea"/>
                          <a:cs typeface="+mn-cs"/>
                        </a:rPr>
                        <a:t>край</a:t>
                      </a:r>
                    </a:p>
                    <a:p>
                      <a:pPr marL="0" indent="0" algn="r" defTabSz="914400" rtl="0" eaLnBrk="1" fontAlgn="b" latinLnBrk="0" hangingPunct="1">
                        <a:lnSpc>
                          <a:spcPts val="1000"/>
                        </a:lnSpc>
                        <a:buFont typeface="+mj-lt"/>
                        <a:buNone/>
                      </a:pPr>
                      <a:r>
                        <a:rPr lang="ru-RU" sz="1100" b="1" i="0" u="none" strike="noStrike" kern="1200" dirty="0" smtClean="0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Garamond" panose="02020404030301010803" pitchFamily="18" charset="0"/>
                          <a:ea typeface="+mn-ea"/>
                          <a:cs typeface="+mn-cs"/>
                        </a:rPr>
                        <a:t> (79,04)</a:t>
                      </a:r>
                      <a:endParaRPr lang="ru-RU" sz="1100" b="1" i="0" u="none" strike="noStrike" kern="1200" dirty="0">
                        <a:solidFill>
                          <a:schemeClr val="tx2">
                            <a:lumMod val="75000"/>
                          </a:schemeClr>
                        </a:solidFill>
                        <a:effectLst/>
                        <a:latin typeface="Garamond" panose="02020404030301010803" pitchFamily="18" charset="0"/>
                        <a:ea typeface="+mn-ea"/>
                        <a:cs typeface="+mn-cs"/>
                      </a:endParaRPr>
                    </a:p>
                  </a:txBody>
                  <a:tcPr marL="72000" marR="7200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cell3D prstMaterial="dkEdge">
                      <a:bevel h="50800" prst="divot"/>
                      <a:lightRig rig="flood" dir="t"/>
                    </a:cell3D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r" defTabSz="914400" rtl="0" eaLnBrk="1" fontAlgn="b" latinLnBrk="0" hangingPunct="1">
                        <a:lnSpc>
                          <a:spcPts val="1000"/>
                        </a:lnSpc>
                        <a:buFont typeface="+mj-lt"/>
                        <a:buNone/>
                      </a:pPr>
                      <a:r>
                        <a:rPr lang="ru-RU" sz="1100" b="1" i="0" u="none" strike="noStrike" kern="1200" dirty="0" smtClean="0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Garamond" panose="02020404030301010803" pitchFamily="18" charset="0"/>
                          <a:ea typeface="+mn-ea"/>
                          <a:cs typeface="+mn-cs"/>
                        </a:rPr>
                        <a:t>Ленинградская </a:t>
                      </a:r>
                    </a:p>
                    <a:p>
                      <a:pPr marL="0" indent="0" algn="r" defTabSz="914400" rtl="0" eaLnBrk="1" fontAlgn="b" latinLnBrk="0" hangingPunct="1">
                        <a:lnSpc>
                          <a:spcPts val="1000"/>
                        </a:lnSpc>
                        <a:buFont typeface="+mj-lt"/>
                        <a:buNone/>
                      </a:pPr>
                      <a:r>
                        <a:rPr lang="ru-RU" sz="1100" b="1" i="0" u="none" strike="noStrike" kern="1200" dirty="0" smtClean="0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Garamond" panose="02020404030301010803" pitchFamily="18" charset="0"/>
                          <a:ea typeface="+mn-ea"/>
                          <a:cs typeface="+mn-cs"/>
                        </a:rPr>
                        <a:t>область</a:t>
                      </a:r>
                    </a:p>
                    <a:p>
                      <a:pPr marL="0" indent="0" algn="r" defTabSz="914400" rtl="0" eaLnBrk="1" fontAlgn="b" latinLnBrk="0" hangingPunct="1">
                        <a:lnSpc>
                          <a:spcPts val="1000"/>
                        </a:lnSpc>
                        <a:buFont typeface="+mj-lt"/>
                        <a:buNone/>
                      </a:pPr>
                      <a:r>
                        <a:rPr lang="ru-RU" sz="1100" b="1" i="0" u="none" strike="noStrike" kern="1200" dirty="0" smtClean="0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Garamond" panose="02020404030301010803" pitchFamily="18" charset="0"/>
                          <a:ea typeface="+mn-ea"/>
                          <a:cs typeface="+mn-cs"/>
                        </a:rPr>
                        <a:t> (68,33)</a:t>
                      </a:r>
                      <a:endParaRPr lang="ru-RU" sz="1100" b="1" i="0" u="none" strike="noStrike" kern="1200" dirty="0">
                        <a:solidFill>
                          <a:schemeClr val="tx2">
                            <a:lumMod val="75000"/>
                          </a:schemeClr>
                        </a:solidFill>
                        <a:effectLst/>
                        <a:latin typeface="Garamond" panose="02020404030301010803" pitchFamily="18" charset="0"/>
                        <a:ea typeface="+mn-ea"/>
                        <a:cs typeface="+mn-cs"/>
                      </a:endParaRPr>
                    </a:p>
                  </a:txBody>
                  <a:tcPr marL="72000" marR="7200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cell3D prstMaterial="dkEdge">
                      <a:bevel h="50800" prst="divot"/>
                      <a:lightRig rig="flood" dir="t"/>
                    </a:cell3D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r" defTabSz="914400" rtl="0" eaLnBrk="1" fontAlgn="b" latinLnBrk="0" hangingPunct="1">
                        <a:lnSpc>
                          <a:spcPts val="1000"/>
                        </a:lnSpc>
                        <a:buFont typeface="+mj-lt"/>
                        <a:buNone/>
                      </a:pPr>
                      <a:r>
                        <a:rPr lang="ru-RU" sz="1100" b="1" i="0" u="none" strike="noStrike" kern="1200" dirty="0" smtClean="0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Garamond" panose="02020404030301010803" pitchFamily="18" charset="0"/>
                          <a:ea typeface="+mn-ea"/>
                          <a:cs typeface="+mn-cs"/>
                        </a:rPr>
                        <a:t>Республика Северная </a:t>
                      </a:r>
                    </a:p>
                    <a:p>
                      <a:pPr marL="0" indent="0" algn="r" defTabSz="914400" rtl="0" eaLnBrk="1" fontAlgn="b" latinLnBrk="0" hangingPunct="1">
                        <a:lnSpc>
                          <a:spcPts val="1000"/>
                        </a:lnSpc>
                        <a:buFont typeface="+mj-lt"/>
                        <a:buNone/>
                      </a:pPr>
                      <a:r>
                        <a:rPr lang="ru-RU" sz="1100" b="1" i="0" u="none" strike="noStrike" kern="1200" dirty="0" smtClean="0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Garamond" panose="02020404030301010803" pitchFamily="18" charset="0"/>
                          <a:ea typeface="+mn-ea"/>
                          <a:cs typeface="+mn-cs"/>
                        </a:rPr>
                        <a:t>Осетия(54,62)</a:t>
                      </a:r>
                      <a:endParaRPr lang="ru-RU" sz="1100" b="1" i="0" u="none" strike="noStrike" kern="1200" dirty="0">
                        <a:solidFill>
                          <a:schemeClr val="tx2">
                            <a:lumMod val="75000"/>
                          </a:schemeClr>
                        </a:solidFill>
                        <a:effectLst/>
                        <a:latin typeface="Garamond" panose="02020404030301010803" pitchFamily="18" charset="0"/>
                        <a:ea typeface="+mn-ea"/>
                        <a:cs typeface="+mn-cs"/>
                      </a:endParaRPr>
                    </a:p>
                  </a:txBody>
                  <a:tcPr marL="3600" marR="3600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cell3D prstMaterial="dkEdge">
                      <a:bevel h="50800" prst="divot"/>
                      <a:lightRig rig="flood" dir="t"/>
                    </a:cell3D>
                    <a:solidFill>
                      <a:srgbClr val="FFC000"/>
                    </a:solidFill>
                  </a:tcPr>
                </a:tc>
              </a:tr>
              <a:tr h="490971">
                <a:tc>
                  <a:txBody>
                    <a:bodyPr/>
                    <a:lstStyle/>
                    <a:p>
                      <a:pPr marL="0" indent="0" algn="r" defTabSz="914400" rtl="0" eaLnBrk="1" fontAlgn="b" latinLnBrk="0" hangingPunct="1">
                        <a:lnSpc>
                          <a:spcPts val="1000"/>
                        </a:lnSpc>
                        <a:buFont typeface="+mj-lt"/>
                        <a:buNone/>
                      </a:pPr>
                      <a:r>
                        <a:rPr lang="ru-RU" sz="1100" b="1" i="0" u="none" strike="noStrike" kern="1200" dirty="0" smtClean="0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Garamond" panose="02020404030301010803" pitchFamily="18" charset="0"/>
                          <a:ea typeface="+mn-ea"/>
                          <a:cs typeface="+mn-cs"/>
                        </a:rPr>
                        <a:t>Краснодарский </a:t>
                      </a:r>
                    </a:p>
                    <a:p>
                      <a:pPr marL="0" indent="0" algn="r" defTabSz="914400" rtl="0" eaLnBrk="1" fontAlgn="b" latinLnBrk="0" hangingPunct="1">
                        <a:lnSpc>
                          <a:spcPts val="1000"/>
                        </a:lnSpc>
                        <a:buFont typeface="+mj-lt"/>
                        <a:buNone/>
                      </a:pPr>
                      <a:r>
                        <a:rPr lang="ru-RU" sz="1100" b="1" i="0" u="none" strike="noStrike" kern="1200" dirty="0" smtClean="0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Garamond" panose="02020404030301010803" pitchFamily="18" charset="0"/>
                          <a:ea typeface="+mn-ea"/>
                          <a:cs typeface="+mn-cs"/>
                        </a:rPr>
                        <a:t>край</a:t>
                      </a:r>
                    </a:p>
                    <a:p>
                      <a:pPr marL="0" indent="0" algn="r" defTabSz="914400" rtl="0" eaLnBrk="1" fontAlgn="b" latinLnBrk="0" hangingPunct="1">
                        <a:lnSpc>
                          <a:spcPts val="1000"/>
                        </a:lnSpc>
                        <a:buFont typeface="+mj-lt"/>
                        <a:buNone/>
                      </a:pPr>
                      <a:r>
                        <a:rPr lang="ru-RU" sz="1100" b="1" i="0" u="none" strike="noStrike" kern="1200" dirty="0" smtClean="0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Garamond" panose="02020404030301010803" pitchFamily="18" charset="0"/>
                          <a:ea typeface="+mn-ea"/>
                          <a:cs typeface="+mn-cs"/>
                        </a:rPr>
                        <a:t> (96,5)</a:t>
                      </a:r>
                      <a:endParaRPr lang="ru-RU" sz="1100" b="1" i="0" u="none" strike="noStrike" kern="1200" dirty="0">
                        <a:solidFill>
                          <a:schemeClr val="tx2">
                            <a:lumMod val="75000"/>
                          </a:schemeClr>
                        </a:solidFill>
                        <a:effectLst/>
                        <a:latin typeface="Garamond" panose="02020404030301010803" pitchFamily="18" charset="0"/>
                        <a:ea typeface="+mn-ea"/>
                        <a:cs typeface="+mn-cs"/>
                      </a:endParaRPr>
                    </a:p>
                  </a:txBody>
                  <a:tcPr marL="90000" marR="90000"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cell3D prstMaterial="dkEdge">
                      <a:bevel h="50800" prst="divot"/>
                      <a:lightRig rig="flood" dir="t"/>
                    </a:cell3D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r" defTabSz="914400" rtl="0" eaLnBrk="1" fontAlgn="b" latinLnBrk="0" hangingPunct="1">
                        <a:lnSpc>
                          <a:spcPts val="1000"/>
                        </a:lnSpc>
                        <a:buFont typeface="+mj-lt"/>
                        <a:buNone/>
                      </a:pPr>
                      <a:r>
                        <a:rPr lang="ru-RU" sz="1100" b="1" i="0" u="none" strike="noStrike" kern="1200" dirty="0" smtClean="0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Garamond" panose="02020404030301010803" pitchFamily="18" charset="0"/>
                          <a:ea typeface="+mn-ea"/>
                          <a:cs typeface="+mn-cs"/>
                        </a:rPr>
                        <a:t>Республика </a:t>
                      </a:r>
                    </a:p>
                    <a:p>
                      <a:pPr marL="0" indent="0" algn="r" defTabSz="914400" rtl="0" eaLnBrk="1" fontAlgn="b" latinLnBrk="0" hangingPunct="1">
                        <a:lnSpc>
                          <a:spcPts val="1000"/>
                        </a:lnSpc>
                        <a:buFont typeface="+mj-lt"/>
                        <a:buNone/>
                      </a:pPr>
                      <a:r>
                        <a:rPr lang="ru-RU" sz="1100" b="1" i="0" u="none" strike="noStrike" kern="1200" dirty="0" smtClean="0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Garamond" panose="02020404030301010803" pitchFamily="18" charset="0"/>
                          <a:ea typeface="+mn-ea"/>
                          <a:cs typeface="+mn-cs"/>
                        </a:rPr>
                        <a:t>Алтай </a:t>
                      </a:r>
                    </a:p>
                    <a:p>
                      <a:pPr marL="0" indent="0" algn="r" defTabSz="914400" rtl="0" eaLnBrk="1" fontAlgn="b" latinLnBrk="0" hangingPunct="1">
                        <a:lnSpc>
                          <a:spcPts val="1000"/>
                        </a:lnSpc>
                        <a:buFont typeface="+mj-lt"/>
                        <a:buNone/>
                      </a:pPr>
                      <a:r>
                        <a:rPr lang="ru-RU" sz="1100" b="1" i="0" u="none" strike="noStrike" kern="1200" dirty="0" smtClean="0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Garamond" panose="02020404030301010803" pitchFamily="18" charset="0"/>
                          <a:ea typeface="+mn-ea"/>
                          <a:cs typeface="+mn-cs"/>
                        </a:rPr>
                        <a:t>(93,19)</a:t>
                      </a:r>
                      <a:endParaRPr lang="ru-RU" sz="1100" b="1" i="0" u="none" strike="noStrike" kern="1200" dirty="0">
                        <a:solidFill>
                          <a:schemeClr val="tx2">
                            <a:lumMod val="75000"/>
                          </a:schemeClr>
                        </a:solidFill>
                        <a:effectLst/>
                        <a:latin typeface="Garamond" panose="02020404030301010803" pitchFamily="18" charset="0"/>
                        <a:ea typeface="+mn-ea"/>
                        <a:cs typeface="+mn-cs"/>
                      </a:endParaRPr>
                    </a:p>
                  </a:txBody>
                  <a:tcPr marL="3600" marR="3600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cell3D prstMaterial="dkEdge">
                      <a:bevel h="50800" prst="divot"/>
                      <a:lightRig rig="flood" dir="t"/>
                    </a:cell3D>
                    <a:solidFill>
                      <a:srgbClr val="C2E49C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r" defTabSz="914400" rtl="0" eaLnBrk="1" fontAlgn="b" latinLnBrk="0" hangingPunct="1">
                        <a:lnSpc>
                          <a:spcPts val="1000"/>
                        </a:lnSpc>
                        <a:buFont typeface="+mj-lt"/>
                        <a:buNone/>
                      </a:pPr>
                      <a:r>
                        <a:rPr lang="ru-RU" sz="1100" b="1" i="0" u="none" strike="noStrike" kern="1200" dirty="0" smtClean="0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Garamond" panose="02020404030301010803" pitchFamily="18" charset="0"/>
                          <a:ea typeface="+mn-ea"/>
                          <a:cs typeface="+mn-cs"/>
                        </a:rPr>
                        <a:t>Смоленская </a:t>
                      </a:r>
                    </a:p>
                    <a:p>
                      <a:pPr marL="0" indent="0" algn="r" defTabSz="914400" rtl="0" eaLnBrk="1" fontAlgn="b" latinLnBrk="0" hangingPunct="1">
                        <a:lnSpc>
                          <a:spcPts val="1000"/>
                        </a:lnSpc>
                        <a:buFont typeface="+mj-lt"/>
                        <a:buNone/>
                      </a:pPr>
                      <a:r>
                        <a:rPr lang="ru-RU" sz="1100" b="1" i="0" u="none" strike="noStrike" kern="1200" dirty="0" smtClean="0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Garamond" panose="02020404030301010803" pitchFamily="18" charset="0"/>
                          <a:ea typeface="+mn-ea"/>
                          <a:cs typeface="+mn-cs"/>
                        </a:rPr>
                        <a:t>область</a:t>
                      </a:r>
                    </a:p>
                    <a:p>
                      <a:pPr marL="0" indent="0" algn="r" defTabSz="914400" rtl="0" eaLnBrk="1" fontAlgn="b" latinLnBrk="0" hangingPunct="1">
                        <a:lnSpc>
                          <a:spcPts val="1000"/>
                        </a:lnSpc>
                        <a:buFont typeface="+mj-lt"/>
                        <a:buNone/>
                      </a:pPr>
                      <a:r>
                        <a:rPr lang="ru-RU" sz="1100" b="1" i="0" u="none" strike="noStrike" kern="1200" dirty="0" smtClean="0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Garamond" panose="02020404030301010803" pitchFamily="18" charset="0"/>
                          <a:ea typeface="+mn-ea"/>
                          <a:cs typeface="+mn-cs"/>
                        </a:rPr>
                        <a:t> (90,74) </a:t>
                      </a:r>
                      <a:endParaRPr lang="ru-RU" sz="1100" b="1" i="0" u="none" strike="noStrike" kern="1200" dirty="0">
                        <a:solidFill>
                          <a:schemeClr val="tx2">
                            <a:lumMod val="75000"/>
                          </a:schemeClr>
                        </a:solidFill>
                        <a:effectLst/>
                        <a:latin typeface="Garamond" panose="02020404030301010803" pitchFamily="18" charset="0"/>
                        <a:ea typeface="+mn-ea"/>
                        <a:cs typeface="+mn-cs"/>
                      </a:endParaRPr>
                    </a:p>
                  </a:txBody>
                  <a:tcPr marL="3600" marR="36000" marT="46800" marB="4680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cell3D prstMaterial="dkEdge">
                      <a:bevel h="50800" prst="divot"/>
                      <a:lightRig rig="flood" dir="t"/>
                    </a:cell3D>
                    <a:solidFill>
                      <a:srgbClr val="C2E49C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r" defTabSz="914400" rtl="0" eaLnBrk="1" fontAlgn="b" latinLnBrk="0" hangingPunct="1">
                        <a:lnSpc>
                          <a:spcPts val="1000"/>
                        </a:lnSpc>
                        <a:buFont typeface="+mj-lt"/>
                        <a:buNone/>
                      </a:pPr>
                      <a:r>
                        <a:rPr lang="ru-RU" sz="1100" b="1" i="0" u="none" strike="noStrike" kern="1200" dirty="0" smtClean="0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Garamond" panose="02020404030301010803" pitchFamily="18" charset="0"/>
                          <a:ea typeface="+mn-ea"/>
                          <a:cs typeface="+mn-cs"/>
                        </a:rPr>
                        <a:t>Нижегородская область</a:t>
                      </a:r>
                    </a:p>
                    <a:p>
                      <a:pPr marL="0" indent="0" algn="r" defTabSz="914400" rtl="0" eaLnBrk="1" fontAlgn="b" latinLnBrk="0" hangingPunct="1">
                        <a:lnSpc>
                          <a:spcPts val="1000"/>
                        </a:lnSpc>
                        <a:buFont typeface="+mj-lt"/>
                        <a:buNone/>
                      </a:pPr>
                      <a:r>
                        <a:rPr lang="ru-RU" sz="1100" b="1" i="0" u="none" strike="noStrike" kern="1200" dirty="0" smtClean="0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Garamond" panose="02020404030301010803" pitchFamily="18" charset="0"/>
                          <a:ea typeface="+mn-ea"/>
                          <a:cs typeface="+mn-cs"/>
                        </a:rPr>
                        <a:t> (88,30)</a:t>
                      </a:r>
                      <a:endParaRPr lang="ru-RU" sz="1100" b="1" i="0" u="none" strike="noStrike" kern="1200" dirty="0">
                        <a:solidFill>
                          <a:schemeClr val="tx2">
                            <a:lumMod val="75000"/>
                          </a:schemeClr>
                        </a:solidFill>
                        <a:effectLst/>
                        <a:latin typeface="Garamond" panose="02020404030301010803" pitchFamily="18" charset="0"/>
                        <a:ea typeface="+mn-ea"/>
                        <a:cs typeface="+mn-cs"/>
                      </a:endParaRPr>
                    </a:p>
                  </a:txBody>
                  <a:tcPr marL="90000" marR="90000" marT="46800" marB="4680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cell3D prstMaterial="dkEdge">
                      <a:bevel h="50800" prst="divot"/>
                      <a:lightRig rig="flood" dir="t"/>
                    </a:cell3D>
                    <a:solidFill>
                      <a:srgbClr val="C2E49C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r" defTabSz="914400" rtl="0" eaLnBrk="1" fontAlgn="b" latinLnBrk="0" hangingPunct="1">
                        <a:lnSpc>
                          <a:spcPts val="1000"/>
                        </a:lnSpc>
                        <a:buFont typeface="+mj-lt"/>
                        <a:buNone/>
                      </a:pPr>
                      <a:r>
                        <a:rPr lang="ru-RU" sz="1100" b="1" i="0" u="none" strike="noStrike" kern="1200" dirty="0" smtClean="0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Garamond" panose="02020404030301010803" pitchFamily="18" charset="0"/>
                          <a:ea typeface="+mn-ea"/>
                          <a:cs typeface="+mn-cs"/>
                        </a:rPr>
                        <a:t>Омская </a:t>
                      </a:r>
                    </a:p>
                    <a:p>
                      <a:pPr marL="0" indent="0" algn="r" defTabSz="914400" rtl="0" eaLnBrk="1" fontAlgn="b" latinLnBrk="0" hangingPunct="1">
                        <a:lnSpc>
                          <a:spcPts val="1000"/>
                        </a:lnSpc>
                        <a:buFont typeface="+mj-lt"/>
                        <a:buNone/>
                      </a:pPr>
                      <a:r>
                        <a:rPr lang="ru-RU" sz="1100" b="1" i="0" u="none" strike="noStrike" kern="1200" dirty="0" smtClean="0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Garamond" panose="02020404030301010803" pitchFamily="18" charset="0"/>
                          <a:ea typeface="+mn-ea"/>
                          <a:cs typeface="+mn-cs"/>
                        </a:rPr>
                        <a:t>область</a:t>
                      </a:r>
                    </a:p>
                    <a:p>
                      <a:pPr marL="0" indent="0" algn="r" defTabSz="914400" rtl="0" eaLnBrk="1" fontAlgn="b" latinLnBrk="0" hangingPunct="1">
                        <a:lnSpc>
                          <a:spcPts val="1000"/>
                        </a:lnSpc>
                        <a:buFont typeface="+mj-lt"/>
                        <a:buNone/>
                      </a:pPr>
                      <a:r>
                        <a:rPr lang="ru-RU" sz="1100" b="1" i="0" u="none" strike="noStrike" kern="1200" dirty="0" smtClean="0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Garamond" panose="02020404030301010803" pitchFamily="18" charset="0"/>
                          <a:ea typeface="+mn-ea"/>
                          <a:cs typeface="+mn-cs"/>
                        </a:rPr>
                        <a:t>(84,95)</a:t>
                      </a:r>
                    </a:p>
                  </a:txBody>
                  <a:tcPr marL="72000" marR="72000" marT="46800" marB="4680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cell3D prstMaterial="dkEdge">
                      <a:bevel h="50800" prst="divot"/>
                      <a:lightRig rig="flood" dir="t"/>
                    </a:cell3D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r" defTabSz="914400" rtl="0" eaLnBrk="1" fontAlgn="b" latinLnBrk="0" hangingPunct="1">
                        <a:lnSpc>
                          <a:spcPts val="1000"/>
                        </a:lnSpc>
                        <a:buFont typeface="+mj-lt"/>
                        <a:buNone/>
                      </a:pPr>
                      <a:r>
                        <a:rPr lang="ru-RU" sz="1100" b="1" i="0" u="none" strike="noStrike" kern="1200" dirty="0" smtClean="0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Garamond" panose="02020404030301010803" pitchFamily="18" charset="0"/>
                          <a:ea typeface="+mn-ea"/>
                          <a:cs typeface="+mn-cs"/>
                        </a:rPr>
                        <a:t>Ненецкий </a:t>
                      </a:r>
                    </a:p>
                    <a:p>
                      <a:pPr marL="0" indent="0" algn="r" defTabSz="914400" rtl="0" eaLnBrk="1" fontAlgn="b" latinLnBrk="0" hangingPunct="1">
                        <a:lnSpc>
                          <a:spcPts val="1000"/>
                        </a:lnSpc>
                        <a:buFont typeface="+mj-lt"/>
                        <a:buNone/>
                      </a:pPr>
                      <a:r>
                        <a:rPr lang="ru-RU" sz="1100" b="1" i="0" u="none" strike="noStrike" kern="1200" dirty="0" smtClean="0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Garamond" panose="02020404030301010803" pitchFamily="18" charset="0"/>
                          <a:ea typeface="+mn-ea"/>
                          <a:cs typeface="+mn-cs"/>
                        </a:rPr>
                        <a:t>АО(78,91)</a:t>
                      </a:r>
                      <a:endParaRPr lang="ru-RU" sz="1100" b="1" i="0" u="none" strike="noStrike" kern="1200" dirty="0">
                        <a:solidFill>
                          <a:schemeClr val="tx2">
                            <a:lumMod val="75000"/>
                          </a:schemeClr>
                        </a:solidFill>
                        <a:effectLst/>
                        <a:latin typeface="Garamond" panose="02020404030301010803" pitchFamily="18" charset="0"/>
                        <a:ea typeface="+mn-ea"/>
                        <a:cs typeface="+mn-cs"/>
                      </a:endParaRPr>
                    </a:p>
                  </a:txBody>
                  <a:tcPr marL="72000" marR="7200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cell3D prstMaterial="dkEdge">
                      <a:bevel h="50800" prst="divot"/>
                      <a:lightRig rig="flood" dir="t"/>
                    </a:cell3D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r" defTabSz="914400" rtl="0" eaLnBrk="1" fontAlgn="b" latinLnBrk="0" hangingPunct="1">
                        <a:lnSpc>
                          <a:spcPts val="1000"/>
                        </a:lnSpc>
                        <a:buFont typeface="+mj-lt"/>
                        <a:buNone/>
                      </a:pPr>
                      <a:r>
                        <a:rPr lang="ru-RU" sz="1100" b="1" i="0" u="none" strike="noStrike" kern="1200" dirty="0" smtClean="0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Garamond" panose="02020404030301010803" pitchFamily="18" charset="0"/>
                          <a:ea typeface="+mn-ea"/>
                          <a:cs typeface="+mn-cs"/>
                        </a:rPr>
                        <a:t>Псковская </a:t>
                      </a:r>
                    </a:p>
                    <a:p>
                      <a:pPr marL="0" indent="0" algn="r" defTabSz="914400" rtl="0" eaLnBrk="1" fontAlgn="b" latinLnBrk="0" hangingPunct="1">
                        <a:lnSpc>
                          <a:spcPts val="1000"/>
                        </a:lnSpc>
                        <a:buFont typeface="+mj-lt"/>
                        <a:buNone/>
                      </a:pPr>
                      <a:r>
                        <a:rPr lang="ru-RU" sz="1100" b="1" i="0" u="none" strike="noStrike" kern="1200" dirty="0" smtClean="0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Garamond" panose="02020404030301010803" pitchFamily="18" charset="0"/>
                          <a:ea typeface="+mn-ea"/>
                          <a:cs typeface="+mn-cs"/>
                        </a:rPr>
                        <a:t>область </a:t>
                      </a:r>
                    </a:p>
                    <a:p>
                      <a:pPr marL="0" indent="0" algn="r" defTabSz="914400" rtl="0" eaLnBrk="1" fontAlgn="b" latinLnBrk="0" hangingPunct="1">
                        <a:lnSpc>
                          <a:spcPts val="1000"/>
                        </a:lnSpc>
                        <a:buFont typeface="+mj-lt"/>
                        <a:buNone/>
                      </a:pPr>
                      <a:r>
                        <a:rPr lang="ru-RU" sz="1100" b="1" i="0" u="none" strike="noStrike" kern="1200" dirty="0" smtClean="0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Garamond" panose="02020404030301010803" pitchFamily="18" charset="0"/>
                          <a:ea typeface="+mn-ea"/>
                          <a:cs typeface="+mn-cs"/>
                        </a:rPr>
                        <a:t>(68,00)</a:t>
                      </a:r>
                      <a:endParaRPr lang="ru-RU" sz="1100" b="1" i="0" u="none" strike="noStrike" kern="1200" dirty="0">
                        <a:solidFill>
                          <a:schemeClr val="tx2">
                            <a:lumMod val="75000"/>
                          </a:schemeClr>
                        </a:solidFill>
                        <a:effectLst/>
                        <a:latin typeface="Garamond" panose="02020404030301010803" pitchFamily="18" charset="0"/>
                        <a:ea typeface="+mn-ea"/>
                        <a:cs typeface="+mn-cs"/>
                      </a:endParaRPr>
                    </a:p>
                  </a:txBody>
                  <a:tcPr marL="72000" marR="7200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cell3D prstMaterial="dkEdge">
                      <a:bevel h="50800" prst="divot"/>
                      <a:lightRig rig="flood" dir="t"/>
                    </a:cell3D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r" defTabSz="914400" rtl="0" eaLnBrk="1" fontAlgn="b" latinLnBrk="0" hangingPunct="1">
                        <a:lnSpc>
                          <a:spcPts val="1000"/>
                        </a:lnSpc>
                        <a:buFont typeface="+mj-lt"/>
                        <a:buNone/>
                      </a:pPr>
                      <a:r>
                        <a:rPr lang="ru-RU" sz="1100" b="1" i="0" u="none" strike="noStrike" kern="1200" dirty="0" smtClean="0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Garamond" panose="02020404030301010803" pitchFamily="18" charset="0"/>
                          <a:ea typeface="+mn-ea"/>
                          <a:cs typeface="+mn-cs"/>
                        </a:rPr>
                        <a:t>Республика Саха</a:t>
                      </a:r>
                    </a:p>
                    <a:p>
                      <a:pPr marL="0" indent="0" algn="r" defTabSz="914400" rtl="0" eaLnBrk="1" fontAlgn="b" latinLnBrk="0" hangingPunct="1">
                        <a:lnSpc>
                          <a:spcPts val="1000"/>
                        </a:lnSpc>
                        <a:buFont typeface="+mj-lt"/>
                        <a:buNone/>
                      </a:pPr>
                      <a:r>
                        <a:rPr lang="ru-RU" sz="1100" b="1" i="0" u="none" strike="noStrike" kern="1200" dirty="0" smtClean="0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Garamond" panose="02020404030301010803" pitchFamily="18" charset="0"/>
                          <a:ea typeface="+mn-ea"/>
                          <a:cs typeface="+mn-cs"/>
                        </a:rPr>
                        <a:t> /Якутия</a:t>
                      </a:r>
                    </a:p>
                    <a:p>
                      <a:pPr marL="0" indent="0" algn="r" defTabSz="914400" rtl="0" eaLnBrk="1" fontAlgn="b" latinLnBrk="0" hangingPunct="1">
                        <a:lnSpc>
                          <a:spcPts val="1000"/>
                        </a:lnSpc>
                        <a:buFont typeface="+mj-lt"/>
                        <a:buNone/>
                      </a:pPr>
                      <a:r>
                        <a:rPr lang="ru-RU" sz="1100" b="1" i="0" u="none" strike="noStrike" kern="1200" dirty="0" smtClean="0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Garamond" panose="02020404030301010803" pitchFamily="18" charset="0"/>
                          <a:ea typeface="+mn-ea"/>
                          <a:cs typeface="+mn-cs"/>
                        </a:rPr>
                        <a:t> (52,59)</a:t>
                      </a:r>
                      <a:endParaRPr lang="ru-RU" sz="1100" b="1" i="0" u="none" strike="noStrike" kern="1200" dirty="0">
                        <a:solidFill>
                          <a:schemeClr val="tx2">
                            <a:lumMod val="75000"/>
                          </a:schemeClr>
                        </a:solidFill>
                        <a:effectLst/>
                        <a:latin typeface="Garamond" panose="02020404030301010803" pitchFamily="18" charset="0"/>
                        <a:ea typeface="+mn-ea"/>
                        <a:cs typeface="+mn-cs"/>
                      </a:endParaRPr>
                    </a:p>
                  </a:txBody>
                  <a:tcPr marL="3600" marR="3600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cell3D prstMaterial="dkEdge">
                      <a:bevel h="50800" prst="divot"/>
                      <a:lightRig rig="flood" dir="t"/>
                    </a:cell3D>
                    <a:solidFill>
                      <a:srgbClr val="FFC000"/>
                    </a:solidFill>
                  </a:tcPr>
                </a:tc>
              </a:tr>
              <a:tr h="490971">
                <a:tc>
                  <a:txBody>
                    <a:bodyPr/>
                    <a:lstStyle/>
                    <a:p>
                      <a:pPr marL="0" indent="0" algn="r" defTabSz="914400" rtl="0" eaLnBrk="1" fontAlgn="b" latinLnBrk="0" hangingPunct="1">
                        <a:lnSpc>
                          <a:spcPts val="1000"/>
                        </a:lnSpc>
                        <a:buFont typeface="+mj-lt"/>
                        <a:buNone/>
                      </a:pPr>
                      <a:r>
                        <a:rPr lang="ru-RU" sz="1100" b="1" i="0" u="none" strike="noStrike" kern="1200" dirty="0" smtClean="0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Garamond" panose="02020404030301010803" pitchFamily="18" charset="0"/>
                          <a:ea typeface="+mn-ea"/>
                          <a:cs typeface="+mn-cs"/>
                        </a:rPr>
                        <a:t>Пермский</a:t>
                      </a:r>
                    </a:p>
                    <a:p>
                      <a:pPr marL="0" indent="0" algn="r" defTabSz="914400" rtl="0" eaLnBrk="1" fontAlgn="b" latinLnBrk="0" hangingPunct="1">
                        <a:lnSpc>
                          <a:spcPts val="1000"/>
                        </a:lnSpc>
                        <a:buFont typeface="+mj-lt"/>
                        <a:buNone/>
                      </a:pPr>
                      <a:r>
                        <a:rPr lang="ru-RU" sz="1100" b="1" i="0" u="none" strike="noStrike" kern="1200" dirty="0" smtClean="0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Garamond" panose="02020404030301010803" pitchFamily="18" charset="0"/>
                          <a:ea typeface="+mn-ea"/>
                          <a:cs typeface="+mn-cs"/>
                        </a:rPr>
                        <a:t> край</a:t>
                      </a:r>
                    </a:p>
                    <a:p>
                      <a:pPr marL="0" indent="0" algn="r" defTabSz="914400" rtl="0" eaLnBrk="1" fontAlgn="b" latinLnBrk="0" hangingPunct="1">
                        <a:lnSpc>
                          <a:spcPts val="1000"/>
                        </a:lnSpc>
                        <a:buFont typeface="+mj-lt"/>
                        <a:buNone/>
                      </a:pPr>
                      <a:r>
                        <a:rPr lang="ru-RU" sz="1100" b="1" i="0" u="none" strike="noStrike" kern="1200" dirty="0" smtClean="0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Garamond" panose="02020404030301010803" pitchFamily="18" charset="0"/>
                          <a:ea typeface="+mn-ea"/>
                          <a:cs typeface="+mn-cs"/>
                        </a:rPr>
                        <a:t> (96,28)</a:t>
                      </a:r>
                      <a:endParaRPr lang="ru-RU" sz="1100" b="1" i="0" u="none" strike="noStrike" kern="1200" dirty="0">
                        <a:solidFill>
                          <a:schemeClr val="tx2">
                            <a:lumMod val="75000"/>
                          </a:schemeClr>
                        </a:solidFill>
                        <a:effectLst/>
                        <a:latin typeface="Garamond" panose="02020404030301010803" pitchFamily="18" charset="0"/>
                        <a:ea typeface="+mn-ea"/>
                        <a:cs typeface="+mn-cs"/>
                      </a:endParaRPr>
                    </a:p>
                  </a:txBody>
                  <a:tcPr marL="90000" marR="90000"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cell3D prstMaterial="dkEdge">
                      <a:bevel h="50800" prst="divot"/>
                      <a:lightRig rig="flood" dir="t"/>
                    </a:cell3D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r" defTabSz="914400" rtl="0" eaLnBrk="1" fontAlgn="b" latinLnBrk="0" hangingPunct="1">
                        <a:lnSpc>
                          <a:spcPts val="1000"/>
                        </a:lnSpc>
                        <a:buFont typeface="+mj-lt"/>
                        <a:buNone/>
                      </a:pPr>
                      <a:r>
                        <a:rPr lang="ru-RU" sz="1100" b="1" i="0" u="none" strike="noStrike" kern="1200" dirty="0" smtClean="0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Garamond" panose="02020404030301010803" pitchFamily="18" charset="0"/>
                          <a:ea typeface="+mn-ea"/>
                          <a:cs typeface="+mn-cs"/>
                        </a:rPr>
                        <a:t>Ростовская </a:t>
                      </a:r>
                    </a:p>
                    <a:p>
                      <a:pPr marL="0" indent="0" algn="r" defTabSz="914400" rtl="0" eaLnBrk="1" fontAlgn="b" latinLnBrk="0" hangingPunct="1">
                        <a:lnSpc>
                          <a:spcPts val="1000"/>
                        </a:lnSpc>
                        <a:buFont typeface="+mj-lt"/>
                        <a:buNone/>
                      </a:pPr>
                      <a:r>
                        <a:rPr lang="ru-RU" sz="1100" b="1" i="0" u="none" strike="noStrike" kern="1200" dirty="0" smtClean="0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Garamond" panose="02020404030301010803" pitchFamily="18" charset="0"/>
                          <a:ea typeface="+mn-ea"/>
                          <a:cs typeface="+mn-cs"/>
                        </a:rPr>
                        <a:t>Область</a:t>
                      </a:r>
                    </a:p>
                    <a:p>
                      <a:pPr marL="0" indent="0" algn="r" defTabSz="914400" rtl="0" eaLnBrk="1" fontAlgn="b" latinLnBrk="0" hangingPunct="1">
                        <a:lnSpc>
                          <a:spcPts val="1000"/>
                        </a:lnSpc>
                        <a:buFont typeface="+mj-lt"/>
                        <a:buNone/>
                      </a:pPr>
                      <a:r>
                        <a:rPr lang="ru-RU" sz="1100" b="1" i="0" u="none" strike="noStrike" kern="1200" dirty="0" smtClean="0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Garamond" panose="02020404030301010803" pitchFamily="18" charset="0"/>
                          <a:ea typeface="+mn-ea"/>
                          <a:cs typeface="+mn-cs"/>
                        </a:rPr>
                        <a:t> (93,01)</a:t>
                      </a:r>
                      <a:endParaRPr lang="ru-RU" sz="1100" b="1" i="0" u="none" strike="noStrike" kern="1200" dirty="0">
                        <a:solidFill>
                          <a:schemeClr val="tx2">
                            <a:lumMod val="75000"/>
                          </a:schemeClr>
                        </a:solidFill>
                        <a:effectLst/>
                        <a:latin typeface="Garamond" panose="02020404030301010803" pitchFamily="18" charset="0"/>
                        <a:ea typeface="+mn-ea"/>
                        <a:cs typeface="+mn-cs"/>
                      </a:endParaRPr>
                    </a:p>
                  </a:txBody>
                  <a:tcPr marL="3600" marR="3600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cell3D prstMaterial="dkEdge">
                      <a:bevel h="50800" prst="divot"/>
                      <a:lightRig rig="flood" dir="t"/>
                    </a:cell3D>
                    <a:solidFill>
                      <a:srgbClr val="C2E49C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r" defTabSz="914400" rtl="0" eaLnBrk="1" fontAlgn="b" latinLnBrk="0" hangingPunct="1">
                        <a:lnSpc>
                          <a:spcPts val="1000"/>
                        </a:lnSpc>
                        <a:buFont typeface="+mj-lt"/>
                        <a:buNone/>
                      </a:pPr>
                      <a:r>
                        <a:rPr lang="ru-RU" sz="1100" b="1" i="0" u="none" strike="noStrike" kern="1200" dirty="0" smtClean="0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Garamond" panose="02020404030301010803" pitchFamily="18" charset="0"/>
                          <a:ea typeface="+mn-ea"/>
                          <a:cs typeface="+mn-cs"/>
                        </a:rPr>
                        <a:t>Тульская</a:t>
                      </a:r>
                    </a:p>
                    <a:p>
                      <a:pPr marL="0" indent="0" algn="r" defTabSz="914400" rtl="0" eaLnBrk="1" fontAlgn="b" latinLnBrk="0" hangingPunct="1">
                        <a:lnSpc>
                          <a:spcPts val="1000"/>
                        </a:lnSpc>
                        <a:buFont typeface="+mj-lt"/>
                        <a:buNone/>
                      </a:pPr>
                      <a:r>
                        <a:rPr lang="ru-RU" sz="1100" b="1" i="0" u="none" strike="noStrike" kern="1200" dirty="0" smtClean="0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Garamond" panose="02020404030301010803" pitchFamily="18" charset="0"/>
                          <a:ea typeface="+mn-ea"/>
                          <a:cs typeface="+mn-cs"/>
                        </a:rPr>
                        <a:t> область</a:t>
                      </a:r>
                    </a:p>
                    <a:p>
                      <a:pPr marL="0" indent="0" algn="r" defTabSz="914400" rtl="0" eaLnBrk="1" fontAlgn="b" latinLnBrk="0" hangingPunct="1">
                        <a:lnSpc>
                          <a:spcPts val="1000"/>
                        </a:lnSpc>
                        <a:buFont typeface="+mj-lt"/>
                        <a:buNone/>
                      </a:pPr>
                      <a:r>
                        <a:rPr lang="ru-RU" sz="1100" b="1" i="0" u="none" strike="noStrike" kern="1200" dirty="0" smtClean="0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Garamond" panose="02020404030301010803" pitchFamily="18" charset="0"/>
                          <a:ea typeface="+mn-ea"/>
                          <a:cs typeface="+mn-cs"/>
                        </a:rPr>
                        <a:t> (90,65)</a:t>
                      </a:r>
                      <a:endParaRPr lang="ru-RU" sz="1100" b="1" i="0" u="none" strike="noStrike" kern="1200" dirty="0">
                        <a:solidFill>
                          <a:schemeClr val="tx2">
                            <a:lumMod val="75000"/>
                          </a:schemeClr>
                        </a:solidFill>
                        <a:effectLst/>
                        <a:latin typeface="Garamond" panose="02020404030301010803" pitchFamily="18" charset="0"/>
                        <a:ea typeface="+mn-ea"/>
                        <a:cs typeface="+mn-cs"/>
                      </a:endParaRPr>
                    </a:p>
                  </a:txBody>
                  <a:tcPr marL="3600" marR="36000" marT="46800" marB="4680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cell3D prstMaterial="dkEdge">
                      <a:bevel h="50800" prst="divot"/>
                      <a:lightRig rig="flood" dir="t"/>
                    </a:cell3D>
                    <a:solidFill>
                      <a:srgbClr val="C2E49C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r" defTabSz="914400" rtl="0" eaLnBrk="1" fontAlgn="b" latinLnBrk="0" hangingPunct="1">
                        <a:lnSpc>
                          <a:spcPts val="1000"/>
                        </a:lnSpc>
                        <a:buFont typeface="+mj-lt"/>
                        <a:buNone/>
                      </a:pPr>
                      <a:r>
                        <a:rPr lang="ru-RU" sz="1100" b="1" i="0" u="none" strike="noStrike" kern="1200" dirty="0" smtClean="0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Garamond" panose="02020404030301010803" pitchFamily="18" charset="0"/>
                          <a:ea typeface="+mn-ea"/>
                          <a:cs typeface="+mn-cs"/>
                        </a:rPr>
                        <a:t>Чеченская </a:t>
                      </a:r>
                    </a:p>
                    <a:p>
                      <a:pPr marL="0" indent="0" algn="r" defTabSz="914400" rtl="0" eaLnBrk="1" fontAlgn="b" latinLnBrk="0" hangingPunct="1">
                        <a:lnSpc>
                          <a:spcPts val="1000"/>
                        </a:lnSpc>
                        <a:buFont typeface="+mj-lt"/>
                        <a:buNone/>
                      </a:pPr>
                      <a:r>
                        <a:rPr lang="ru-RU" sz="1100" b="1" i="0" u="none" strike="noStrike" kern="1200" dirty="0" smtClean="0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Garamond" panose="02020404030301010803" pitchFamily="18" charset="0"/>
                          <a:ea typeface="+mn-ea"/>
                          <a:cs typeface="+mn-cs"/>
                        </a:rPr>
                        <a:t>Республика</a:t>
                      </a:r>
                    </a:p>
                    <a:p>
                      <a:pPr marL="0" indent="0" algn="r" defTabSz="914400" rtl="0" eaLnBrk="1" fontAlgn="b" latinLnBrk="0" hangingPunct="1">
                        <a:lnSpc>
                          <a:spcPts val="1000"/>
                        </a:lnSpc>
                        <a:buFont typeface="+mj-lt"/>
                        <a:buNone/>
                      </a:pPr>
                      <a:r>
                        <a:rPr lang="ru-RU" sz="1100" b="1" i="0" u="none" strike="noStrike" kern="1200" dirty="0" smtClean="0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Garamond" panose="02020404030301010803" pitchFamily="18" charset="0"/>
                          <a:ea typeface="+mn-ea"/>
                          <a:cs typeface="+mn-cs"/>
                        </a:rPr>
                        <a:t> (88,11)</a:t>
                      </a:r>
                      <a:endParaRPr lang="ru-RU" sz="1100" b="1" i="0" u="none" strike="noStrike" kern="1200" dirty="0">
                        <a:solidFill>
                          <a:schemeClr val="tx2">
                            <a:lumMod val="75000"/>
                          </a:schemeClr>
                        </a:solidFill>
                        <a:effectLst/>
                        <a:latin typeface="Garamond" panose="02020404030301010803" pitchFamily="18" charset="0"/>
                        <a:ea typeface="+mn-ea"/>
                        <a:cs typeface="+mn-cs"/>
                      </a:endParaRPr>
                    </a:p>
                  </a:txBody>
                  <a:tcPr marL="90000" marR="90000" marT="46800" marB="4680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cell3D prstMaterial="dkEdge">
                      <a:bevel h="50800" prst="divot"/>
                      <a:lightRig rig="flood" dir="t"/>
                    </a:cell3D>
                    <a:solidFill>
                      <a:srgbClr val="C2E49C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r" defTabSz="914400" rtl="0" eaLnBrk="1" fontAlgn="b" latinLnBrk="0" hangingPunct="1">
                        <a:lnSpc>
                          <a:spcPts val="1000"/>
                        </a:lnSpc>
                        <a:buFont typeface="+mj-lt"/>
                        <a:buNone/>
                      </a:pPr>
                      <a:r>
                        <a:rPr lang="ru-RU" sz="1100" b="1" i="0" u="none" strike="noStrike" kern="1200" dirty="0" smtClean="0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Garamond" panose="02020404030301010803" pitchFamily="18" charset="0"/>
                          <a:ea typeface="+mn-ea"/>
                          <a:cs typeface="+mn-cs"/>
                        </a:rPr>
                        <a:t>Республика Башкортостан (84,64)</a:t>
                      </a:r>
                    </a:p>
                  </a:txBody>
                  <a:tcPr marL="72000" marR="72000" marT="46800" marB="4680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cell3D prstMaterial="dkEdge">
                      <a:bevel h="50800" prst="divot"/>
                      <a:lightRig rig="flood" dir="t"/>
                    </a:cell3D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r" defTabSz="914400" rtl="0" eaLnBrk="1" fontAlgn="b" latinLnBrk="0" hangingPunct="1">
                        <a:lnSpc>
                          <a:spcPts val="1000"/>
                        </a:lnSpc>
                        <a:buFont typeface="+mj-lt"/>
                        <a:buNone/>
                      </a:pPr>
                      <a:r>
                        <a:rPr lang="ru-RU" sz="1100" b="1" i="0" u="none" strike="noStrike" kern="1200" dirty="0" smtClean="0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Garamond" panose="02020404030301010803" pitchFamily="18" charset="0"/>
                          <a:ea typeface="+mn-ea"/>
                          <a:cs typeface="+mn-cs"/>
                        </a:rPr>
                        <a:t>Курганская </a:t>
                      </a:r>
                    </a:p>
                    <a:p>
                      <a:pPr marL="0" indent="0" algn="r" defTabSz="914400" rtl="0" eaLnBrk="1" fontAlgn="b" latinLnBrk="0" hangingPunct="1">
                        <a:lnSpc>
                          <a:spcPts val="1000"/>
                        </a:lnSpc>
                        <a:buFont typeface="+mj-lt"/>
                        <a:buNone/>
                      </a:pPr>
                      <a:r>
                        <a:rPr lang="ru-RU" sz="1100" b="1" i="0" u="none" strike="noStrike" kern="1200" dirty="0" smtClean="0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Garamond" panose="02020404030301010803" pitchFamily="18" charset="0"/>
                          <a:ea typeface="+mn-ea"/>
                          <a:cs typeface="+mn-cs"/>
                        </a:rPr>
                        <a:t>область</a:t>
                      </a:r>
                    </a:p>
                    <a:p>
                      <a:pPr marL="0" indent="0" algn="r" defTabSz="914400" rtl="0" eaLnBrk="1" fontAlgn="b" latinLnBrk="0" hangingPunct="1">
                        <a:lnSpc>
                          <a:spcPts val="1000"/>
                        </a:lnSpc>
                        <a:buFont typeface="+mj-lt"/>
                        <a:buNone/>
                      </a:pPr>
                      <a:r>
                        <a:rPr lang="ru-RU" sz="1100" b="1" i="0" u="none" strike="noStrike" kern="1200" dirty="0" smtClean="0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Garamond" panose="02020404030301010803" pitchFamily="18" charset="0"/>
                          <a:ea typeface="+mn-ea"/>
                          <a:cs typeface="+mn-cs"/>
                        </a:rPr>
                        <a:t> (78,8)</a:t>
                      </a:r>
                      <a:endParaRPr lang="ru-RU" sz="1100" b="1" i="0" u="none" strike="noStrike" kern="1200" dirty="0">
                        <a:solidFill>
                          <a:schemeClr val="tx2">
                            <a:lumMod val="75000"/>
                          </a:schemeClr>
                        </a:solidFill>
                        <a:effectLst/>
                        <a:latin typeface="Garamond" panose="02020404030301010803" pitchFamily="18" charset="0"/>
                        <a:ea typeface="+mn-ea"/>
                        <a:cs typeface="+mn-cs"/>
                      </a:endParaRPr>
                    </a:p>
                  </a:txBody>
                  <a:tcPr marL="72000" marR="7200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cell3D prstMaterial="dkEdge">
                      <a:bevel h="50800" prst="divot"/>
                      <a:lightRig rig="flood" dir="t"/>
                    </a:cell3D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r" defTabSz="914400" rtl="0" eaLnBrk="1" fontAlgn="b" latinLnBrk="0" hangingPunct="1">
                        <a:lnSpc>
                          <a:spcPts val="1000"/>
                        </a:lnSpc>
                        <a:buFont typeface="+mj-lt"/>
                        <a:buNone/>
                      </a:pPr>
                      <a:r>
                        <a:rPr lang="ru-RU" sz="1100" b="1" i="0" u="none" strike="noStrike" kern="1200" dirty="0" smtClean="0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Garamond" panose="02020404030301010803" pitchFamily="18" charset="0"/>
                          <a:ea typeface="+mn-ea"/>
                          <a:cs typeface="+mn-cs"/>
                        </a:rPr>
                        <a:t>Белгородская</a:t>
                      </a:r>
                    </a:p>
                    <a:p>
                      <a:pPr marL="0" indent="0" algn="r" defTabSz="914400" rtl="0" eaLnBrk="1" fontAlgn="b" latinLnBrk="0" hangingPunct="1">
                        <a:lnSpc>
                          <a:spcPts val="1000"/>
                        </a:lnSpc>
                        <a:buFont typeface="+mj-lt"/>
                        <a:buNone/>
                      </a:pPr>
                      <a:r>
                        <a:rPr lang="ru-RU" sz="1100" b="1" i="0" u="none" strike="noStrike" kern="1200" dirty="0" smtClean="0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Garamond" panose="02020404030301010803" pitchFamily="18" charset="0"/>
                          <a:ea typeface="+mn-ea"/>
                          <a:cs typeface="+mn-cs"/>
                        </a:rPr>
                        <a:t> область </a:t>
                      </a:r>
                    </a:p>
                    <a:p>
                      <a:pPr marL="0" indent="0" algn="r" defTabSz="914400" rtl="0" eaLnBrk="1" fontAlgn="b" latinLnBrk="0" hangingPunct="1">
                        <a:lnSpc>
                          <a:spcPts val="1000"/>
                        </a:lnSpc>
                        <a:buFont typeface="+mj-lt"/>
                        <a:buNone/>
                      </a:pPr>
                      <a:r>
                        <a:rPr lang="ru-RU" sz="1100" b="1" i="0" u="none" strike="noStrike" kern="1200" dirty="0" smtClean="0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Garamond" panose="02020404030301010803" pitchFamily="18" charset="0"/>
                          <a:ea typeface="+mn-ea"/>
                          <a:cs typeface="+mn-cs"/>
                        </a:rPr>
                        <a:t>(67,41)</a:t>
                      </a:r>
                      <a:endParaRPr lang="ru-RU" sz="1100" b="1" i="0" u="none" strike="noStrike" kern="1200" dirty="0">
                        <a:solidFill>
                          <a:schemeClr val="tx2">
                            <a:lumMod val="75000"/>
                          </a:schemeClr>
                        </a:solidFill>
                        <a:effectLst/>
                        <a:latin typeface="Garamond" panose="02020404030301010803" pitchFamily="18" charset="0"/>
                        <a:ea typeface="+mn-ea"/>
                        <a:cs typeface="+mn-cs"/>
                      </a:endParaRPr>
                    </a:p>
                  </a:txBody>
                  <a:tcPr marL="72000" marR="7200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cell3D prstMaterial="dkEdge">
                      <a:bevel h="50800" prst="divot"/>
                      <a:lightRig rig="flood" dir="t"/>
                    </a:cell3D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r" defTabSz="914400" rtl="0" eaLnBrk="1" fontAlgn="b" latinLnBrk="0" hangingPunct="1">
                        <a:lnSpc>
                          <a:spcPts val="1000"/>
                        </a:lnSpc>
                        <a:buFont typeface="+mj-lt"/>
                        <a:buNone/>
                      </a:pPr>
                      <a:r>
                        <a:rPr lang="ru-RU" sz="1100" b="1" i="0" u="none" strike="noStrike" kern="1200" dirty="0" smtClean="0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Garamond" panose="02020404030301010803" pitchFamily="18" charset="0"/>
                          <a:ea typeface="+mn-ea"/>
                          <a:cs typeface="+mn-cs"/>
                        </a:rPr>
                        <a:t>г. Байконур </a:t>
                      </a:r>
                    </a:p>
                    <a:p>
                      <a:pPr marL="0" indent="0" algn="r" defTabSz="914400" rtl="0" eaLnBrk="1" fontAlgn="b" latinLnBrk="0" hangingPunct="1">
                        <a:lnSpc>
                          <a:spcPts val="1000"/>
                        </a:lnSpc>
                        <a:buFont typeface="+mj-lt"/>
                        <a:buNone/>
                      </a:pPr>
                      <a:r>
                        <a:rPr lang="ru-RU" sz="1100" b="1" i="0" u="none" strike="noStrike" kern="1200" dirty="0" smtClean="0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Garamond" panose="02020404030301010803" pitchFamily="18" charset="0"/>
                          <a:ea typeface="+mn-ea"/>
                          <a:cs typeface="+mn-cs"/>
                        </a:rPr>
                        <a:t>(51,16)</a:t>
                      </a:r>
                      <a:endParaRPr lang="ru-RU" sz="1100" b="1" i="0" u="none" strike="noStrike" kern="1200" dirty="0">
                        <a:solidFill>
                          <a:schemeClr val="tx2">
                            <a:lumMod val="75000"/>
                          </a:schemeClr>
                        </a:solidFill>
                        <a:effectLst/>
                        <a:latin typeface="Garamond" panose="02020404030301010803" pitchFamily="18" charset="0"/>
                        <a:ea typeface="+mn-ea"/>
                        <a:cs typeface="+mn-cs"/>
                      </a:endParaRPr>
                    </a:p>
                  </a:txBody>
                  <a:tcPr marL="3600" marR="3600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cell3D prstMaterial="dkEdge">
                      <a:bevel h="50800" prst="divot"/>
                      <a:lightRig rig="flood" dir="t"/>
                    </a:cell3D>
                    <a:solidFill>
                      <a:srgbClr val="FFC000"/>
                    </a:solidFill>
                  </a:tcPr>
                </a:tc>
              </a:tr>
              <a:tr h="490971">
                <a:tc>
                  <a:txBody>
                    <a:bodyPr/>
                    <a:lstStyle/>
                    <a:p>
                      <a:pPr marL="0" indent="0" algn="r" defTabSz="914400" rtl="0" eaLnBrk="1" fontAlgn="b" latinLnBrk="0" hangingPunct="1">
                        <a:lnSpc>
                          <a:spcPts val="1000"/>
                        </a:lnSpc>
                        <a:buFont typeface="+mj-lt"/>
                        <a:buNone/>
                      </a:pPr>
                      <a:r>
                        <a:rPr lang="ru-RU" sz="1100" b="1" i="0" u="none" strike="noStrike" kern="1200" dirty="0" smtClean="0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Garamond" panose="02020404030301010803" pitchFamily="18" charset="0"/>
                          <a:ea typeface="+mn-ea"/>
                          <a:cs typeface="+mn-cs"/>
                        </a:rPr>
                        <a:t>Тамбовская </a:t>
                      </a:r>
                    </a:p>
                    <a:p>
                      <a:pPr marL="0" indent="0" algn="r" defTabSz="914400" rtl="0" eaLnBrk="1" fontAlgn="b" latinLnBrk="0" hangingPunct="1">
                        <a:lnSpc>
                          <a:spcPts val="1000"/>
                        </a:lnSpc>
                        <a:buFont typeface="+mj-lt"/>
                        <a:buNone/>
                      </a:pPr>
                      <a:r>
                        <a:rPr lang="ru-RU" sz="1100" b="1" i="0" u="none" strike="noStrike" kern="1200" dirty="0" smtClean="0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Garamond" panose="02020404030301010803" pitchFamily="18" charset="0"/>
                          <a:ea typeface="+mn-ea"/>
                          <a:cs typeface="+mn-cs"/>
                        </a:rPr>
                        <a:t>Область</a:t>
                      </a:r>
                    </a:p>
                    <a:p>
                      <a:pPr marL="0" indent="0" algn="r" defTabSz="914400" rtl="0" eaLnBrk="1" fontAlgn="b" latinLnBrk="0" hangingPunct="1">
                        <a:lnSpc>
                          <a:spcPts val="1000"/>
                        </a:lnSpc>
                        <a:buFont typeface="+mj-lt"/>
                        <a:buNone/>
                      </a:pPr>
                      <a:r>
                        <a:rPr lang="ru-RU" sz="1100" b="1" i="0" u="none" strike="noStrike" kern="1200" dirty="0" smtClean="0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Garamond" panose="02020404030301010803" pitchFamily="18" charset="0"/>
                          <a:ea typeface="+mn-ea"/>
                          <a:cs typeface="+mn-cs"/>
                        </a:rPr>
                        <a:t> (96,14)</a:t>
                      </a:r>
                      <a:endParaRPr lang="ru-RU" sz="1100" b="1" i="0" u="none" strike="noStrike" kern="1200" dirty="0">
                        <a:solidFill>
                          <a:schemeClr val="tx2">
                            <a:lumMod val="75000"/>
                          </a:schemeClr>
                        </a:solidFill>
                        <a:effectLst/>
                        <a:latin typeface="Garamond" panose="02020404030301010803" pitchFamily="18" charset="0"/>
                        <a:ea typeface="+mn-ea"/>
                        <a:cs typeface="+mn-cs"/>
                      </a:endParaRPr>
                    </a:p>
                  </a:txBody>
                  <a:tcPr marL="90000" marR="90000"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cell3D prstMaterial="dkEdge">
                      <a:bevel h="50800" prst="divot"/>
                      <a:lightRig rig="flood" dir="t"/>
                    </a:cell3D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r" defTabSz="914400" rtl="0" eaLnBrk="1" fontAlgn="b" latinLnBrk="0" hangingPunct="1">
                        <a:lnSpc>
                          <a:spcPts val="1000"/>
                        </a:lnSpc>
                        <a:buFont typeface="+mj-lt"/>
                        <a:buNone/>
                      </a:pPr>
                      <a:r>
                        <a:rPr lang="ru-RU" sz="1100" b="1" i="0" u="none" strike="noStrike" kern="1200" dirty="0" smtClean="0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Garamond" panose="02020404030301010803" pitchFamily="18" charset="0"/>
                          <a:ea typeface="+mn-ea"/>
                          <a:cs typeface="+mn-cs"/>
                        </a:rPr>
                        <a:t>Алтайский </a:t>
                      </a:r>
                    </a:p>
                    <a:p>
                      <a:pPr marL="0" indent="0" algn="r" defTabSz="914400" rtl="0" eaLnBrk="1" fontAlgn="b" latinLnBrk="0" hangingPunct="1">
                        <a:lnSpc>
                          <a:spcPts val="1000"/>
                        </a:lnSpc>
                        <a:buFont typeface="+mj-lt"/>
                        <a:buNone/>
                      </a:pPr>
                      <a:r>
                        <a:rPr lang="ru-RU" sz="1100" b="1" i="0" u="none" strike="noStrike" kern="1200" dirty="0" smtClean="0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Garamond" panose="02020404030301010803" pitchFamily="18" charset="0"/>
                          <a:ea typeface="+mn-ea"/>
                          <a:cs typeface="+mn-cs"/>
                        </a:rPr>
                        <a:t>край </a:t>
                      </a:r>
                    </a:p>
                    <a:p>
                      <a:pPr marL="0" indent="0" algn="r" defTabSz="914400" rtl="0" eaLnBrk="1" fontAlgn="b" latinLnBrk="0" hangingPunct="1">
                        <a:lnSpc>
                          <a:spcPts val="1000"/>
                        </a:lnSpc>
                        <a:buFont typeface="+mj-lt"/>
                        <a:buNone/>
                      </a:pPr>
                      <a:r>
                        <a:rPr lang="ru-RU" sz="1100" b="1" i="0" u="none" strike="noStrike" kern="1200" dirty="0" smtClean="0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Garamond" panose="02020404030301010803" pitchFamily="18" charset="0"/>
                          <a:ea typeface="+mn-ea"/>
                          <a:cs typeface="+mn-cs"/>
                        </a:rPr>
                        <a:t>(92,85)</a:t>
                      </a:r>
                      <a:endParaRPr lang="ru-RU" sz="1100" b="1" i="0" u="none" strike="noStrike" kern="1200" dirty="0">
                        <a:solidFill>
                          <a:schemeClr val="tx2">
                            <a:lumMod val="75000"/>
                          </a:schemeClr>
                        </a:solidFill>
                        <a:effectLst/>
                        <a:latin typeface="Garamond" panose="02020404030301010803" pitchFamily="18" charset="0"/>
                        <a:ea typeface="+mn-ea"/>
                        <a:cs typeface="+mn-cs"/>
                      </a:endParaRPr>
                    </a:p>
                  </a:txBody>
                  <a:tcPr marL="3600" marR="3600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cell3D prstMaterial="dkEdge">
                      <a:bevel h="50800" prst="divot"/>
                      <a:lightRig rig="flood" dir="t"/>
                    </a:cell3D>
                    <a:solidFill>
                      <a:srgbClr val="C2E49C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r" defTabSz="914400" rtl="0" eaLnBrk="1" fontAlgn="b" latinLnBrk="0" hangingPunct="1">
                        <a:lnSpc>
                          <a:spcPts val="1000"/>
                        </a:lnSpc>
                        <a:buFont typeface="+mj-lt"/>
                        <a:buNone/>
                      </a:pPr>
                      <a:r>
                        <a:rPr lang="ru-RU" sz="1100" b="1" i="0" u="none" strike="noStrike" kern="1200" dirty="0" smtClean="0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Garamond" panose="02020404030301010803" pitchFamily="18" charset="0"/>
                          <a:ea typeface="+mn-ea"/>
                          <a:cs typeface="+mn-cs"/>
                        </a:rPr>
                        <a:t>Мурманская </a:t>
                      </a:r>
                    </a:p>
                    <a:p>
                      <a:pPr marL="0" indent="0" algn="r" defTabSz="914400" rtl="0" eaLnBrk="1" fontAlgn="b" latinLnBrk="0" hangingPunct="1">
                        <a:lnSpc>
                          <a:spcPts val="1000"/>
                        </a:lnSpc>
                        <a:buFont typeface="+mj-lt"/>
                        <a:buNone/>
                      </a:pPr>
                      <a:r>
                        <a:rPr lang="ru-RU" sz="1100" b="1" i="0" u="none" strike="noStrike" kern="1200" dirty="0" smtClean="0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Garamond" panose="02020404030301010803" pitchFamily="18" charset="0"/>
                          <a:ea typeface="+mn-ea"/>
                          <a:cs typeface="+mn-cs"/>
                        </a:rPr>
                        <a:t>область</a:t>
                      </a:r>
                    </a:p>
                    <a:p>
                      <a:pPr marL="0" indent="0" algn="r" defTabSz="914400" rtl="0" eaLnBrk="1" fontAlgn="b" latinLnBrk="0" hangingPunct="1">
                        <a:lnSpc>
                          <a:spcPts val="1000"/>
                        </a:lnSpc>
                        <a:buFont typeface="+mj-lt"/>
                        <a:buNone/>
                      </a:pPr>
                      <a:r>
                        <a:rPr lang="ru-RU" sz="1100" b="1" i="0" u="none" strike="noStrike" kern="1200" dirty="0" smtClean="0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Garamond" panose="02020404030301010803" pitchFamily="18" charset="0"/>
                          <a:ea typeface="+mn-ea"/>
                          <a:cs typeface="+mn-cs"/>
                        </a:rPr>
                        <a:t> (90,36)</a:t>
                      </a:r>
                      <a:endParaRPr lang="ru-RU" sz="1100" b="1" i="0" u="none" strike="noStrike" kern="1200" dirty="0">
                        <a:solidFill>
                          <a:schemeClr val="tx2">
                            <a:lumMod val="75000"/>
                          </a:schemeClr>
                        </a:solidFill>
                        <a:effectLst/>
                        <a:latin typeface="Garamond" panose="02020404030301010803" pitchFamily="18" charset="0"/>
                        <a:ea typeface="+mn-ea"/>
                        <a:cs typeface="+mn-cs"/>
                      </a:endParaRPr>
                    </a:p>
                  </a:txBody>
                  <a:tcPr marL="3600" marR="36000" marT="46800" marB="4680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cell3D prstMaterial="dkEdge">
                      <a:bevel h="50800" prst="divot"/>
                      <a:lightRig rig="flood" dir="t"/>
                    </a:cell3D>
                    <a:solidFill>
                      <a:srgbClr val="C2E49C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r" defTabSz="914400" rtl="0" eaLnBrk="1" fontAlgn="b" latinLnBrk="0" hangingPunct="1">
                        <a:lnSpc>
                          <a:spcPts val="1000"/>
                        </a:lnSpc>
                        <a:buFont typeface="+mj-lt"/>
                        <a:buNone/>
                      </a:pPr>
                      <a:r>
                        <a:rPr lang="ru-RU" sz="1100" b="1" i="0" u="none" strike="noStrike" kern="1200" dirty="0" smtClean="0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Garamond" panose="02020404030301010803" pitchFamily="18" charset="0"/>
                          <a:ea typeface="+mn-ea"/>
                          <a:cs typeface="+mn-cs"/>
                        </a:rPr>
                        <a:t>Республика </a:t>
                      </a:r>
                    </a:p>
                    <a:p>
                      <a:pPr marL="0" indent="0" algn="r" defTabSz="914400" rtl="0" eaLnBrk="1" fontAlgn="b" latinLnBrk="0" hangingPunct="1">
                        <a:lnSpc>
                          <a:spcPts val="1000"/>
                        </a:lnSpc>
                        <a:buFont typeface="+mj-lt"/>
                        <a:buNone/>
                      </a:pPr>
                      <a:r>
                        <a:rPr lang="ru-RU" sz="1100" b="1" i="0" u="none" strike="noStrike" kern="1200" dirty="0" smtClean="0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Garamond" panose="02020404030301010803" pitchFamily="18" charset="0"/>
                          <a:ea typeface="+mn-ea"/>
                          <a:cs typeface="+mn-cs"/>
                        </a:rPr>
                        <a:t>Адыгея</a:t>
                      </a:r>
                    </a:p>
                    <a:p>
                      <a:pPr marL="0" indent="0" algn="r" defTabSz="914400" rtl="0" eaLnBrk="1" fontAlgn="b" latinLnBrk="0" hangingPunct="1">
                        <a:lnSpc>
                          <a:spcPts val="1000"/>
                        </a:lnSpc>
                        <a:buFont typeface="+mj-lt"/>
                        <a:buNone/>
                      </a:pPr>
                      <a:r>
                        <a:rPr lang="ru-RU" sz="1100" b="1" i="0" u="none" strike="noStrike" kern="1200" dirty="0" smtClean="0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Garamond" panose="02020404030301010803" pitchFamily="18" charset="0"/>
                          <a:ea typeface="+mn-ea"/>
                          <a:cs typeface="+mn-cs"/>
                        </a:rPr>
                        <a:t> (87,95)</a:t>
                      </a:r>
                      <a:endParaRPr lang="ru-RU" sz="1100" b="1" i="0" u="none" strike="noStrike" kern="1200" dirty="0">
                        <a:solidFill>
                          <a:schemeClr val="tx2">
                            <a:lumMod val="75000"/>
                          </a:schemeClr>
                        </a:solidFill>
                        <a:effectLst/>
                        <a:latin typeface="Garamond" panose="02020404030301010803" pitchFamily="18" charset="0"/>
                        <a:ea typeface="+mn-ea"/>
                        <a:cs typeface="+mn-cs"/>
                      </a:endParaRPr>
                    </a:p>
                  </a:txBody>
                  <a:tcPr marL="90000" marR="90000" marT="46800" marB="4680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cell3D prstMaterial="dkEdge">
                      <a:bevel h="50800" prst="divot"/>
                      <a:lightRig rig="flood" dir="t"/>
                    </a:cell3D>
                    <a:solidFill>
                      <a:srgbClr val="C2E49C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r" defTabSz="914400" rtl="0" eaLnBrk="1" fontAlgn="b" latinLnBrk="0" hangingPunct="1">
                        <a:lnSpc>
                          <a:spcPts val="1000"/>
                        </a:lnSpc>
                        <a:buFont typeface="+mj-lt"/>
                        <a:buNone/>
                      </a:pPr>
                      <a:r>
                        <a:rPr lang="ru-RU" sz="1100" b="1" i="0" u="none" strike="noStrike" kern="1200" dirty="0" smtClean="0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Garamond" panose="02020404030301010803" pitchFamily="18" charset="0"/>
                          <a:ea typeface="+mn-ea"/>
                          <a:cs typeface="+mn-cs"/>
                        </a:rPr>
                        <a:t>Республика </a:t>
                      </a:r>
                    </a:p>
                    <a:p>
                      <a:pPr marL="0" indent="0" algn="r" defTabSz="914400" rtl="0" eaLnBrk="1" fontAlgn="b" latinLnBrk="0" hangingPunct="1">
                        <a:lnSpc>
                          <a:spcPts val="1000"/>
                        </a:lnSpc>
                        <a:buFont typeface="+mj-lt"/>
                        <a:buNone/>
                      </a:pPr>
                      <a:r>
                        <a:rPr lang="ru-RU" sz="1100" b="1" i="0" u="none" strike="noStrike" kern="1200" dirty="0" smtClean="0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Garamond" panose="02020404030301010803" pitchFamily="18" charset="0"/>
                          <a:ea typeface="+mn-ea"/>
                          <a:cs typeface="+mn-cs"/>
                        </a:rPr>
                        <a:t>Крым </a:t>
                      </a:r>
                    </a:p>
                    <a:p>
                      <a:pPr marL="0" indent="0" algn="r" defTabSz="914400" rtl="0" eaLnBrk="1" fontAlgn="b" latinLnBrk="0" hangingPunct="1">
                        <a:lnSpc>
                          <a:spcPts val="1000"/>
                        </a:lnSpc>
                        <a:buFont typeface="+mj-lt"/>
                        <a:buNone/>
                      </a:pPr>
                      <a:r>
                        <a:rPr lang="ru-RU" sz="1100" b="1" i="0" u="none" strike="noStrike" kern="1200" dirty="0" smtClean="0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Garamond" panose="02020404030301010803" pitchFamily="18" charset="0"/>
                          <a:ea typeface="+mn-ea"/>
                          <a:cs typeface="+mn-cs"/>
                        </a:rPr>
                        <a:t>(84,46)</a:t>
                      </a:r>
                    </a:p>
                  </a:txBody>
                  <a:tcPr marL="72000" marR="72000" marT="46800" marB="4680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cell3D prstMaterial="dkEdge">
                      <a:bevel h="50800" prst="divot"/>
                      <a:lightRig rig="flood" dir="t"/>
                    </a:cell3D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r" defTabSz="914400" rtl="0" eaLnBrk="1" fontAlgn="b" latinLnBrk="0" hangingPunct="1">
                        <a:lnSpc>
                          <a:spcPts val="1000"/>
                        </a:lnSpc>
                        <a:buFont typeface="+mj-lt"/>
                        <a:buNone/>
                      </a:pPr>
                      <a:r>
                        <a:rPr lang="ru-RU" sz="1100" b="1" i="0" u="none" strike="noStrike" kern="1200" dirty="0" smtClean="0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Garamond" panose="02020404030301010803" pitchFamily="18" charset="0"/>
                          <a:ea typeface="+mn-ea"/>
                          <a:cs typeface="+mn-cs"/>
                        </a:rPr>
                        <a:t>Тюменская</a:t>
                      </a:r>
                    </a:p>
                    <a:p>
                      <a:pPr marL="0" indent="0" algn="r" defTabSz="914400" rtl="0" eaLnBrk="1" fontAlgn="b" latinLnBrk="0" hangingPunct="1">
                        <a:lnSpc>
                          <a:spcPts val="1000"/>
                        </a:lnSpc>
                        <a:buFont typeface="+mj-lt"/>
                        <a:buNone/>
                      </a:pPr>
                      <a:r>
                        <a:rPr lang="ru-RU" sz="1100" b="1" i="0" u="none" strike="noStrike" kern="1200" dirty="0" smtClean="0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Garamond" panose="02020404030301010803" pitchFamily="18" charset="0"/>
                          <a:ea typeface="+mn-ea"/>
                          <a:cs typeface="+mn-cs"/>
                        </a:rPr>
                        <a:t> область </a:t>
                      </a:r>
                    </a:p>
                    <a:p>
                      <a:pPr marL="0" indent="0" algn="r" defTabSz="914400" rtl="0" eaLnBrk="1" fontAlgn="b" latinLnBrk="0" hangingPunct="1">
                        <a:lnSpc>
                          <a:spcPts val="1000"/>
                        </a:lnSpc>
                        <a:buFont typeface="+mj-lt"/>
                        <a:buNone/>
                      </a:pPr>
                      <a:r>
                        <a:rPr lang="ru-RU" sz="1100" b="1" i="0" u="none" strike="noStrike" kern="1200" dirty="0" smtClean="0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Garamond" panose="02020404030301010803" pitchFamily="18" charset="0"/>
                          <a:ea typeface="+mn-ea"/>
                          <a:cs typeface="+mn-cs"/>
                        </a:rPr>
                        <a:t>(78,21)</a:t>
                      </a:r>
                      <a:endParaRPr lang="ru-RU" sz="1100" b="1" i="0" u="none" strike="noStrike" kern="1200" dirty="0">
                        <a:solidFill>
                          <a:schemeClr val="tx2">
                            <a:lumMod val="75000"/>
                          </a:schemeClr>
                        </a:solidFill>
                        <a:effectLst/>
                        <a:latin typeface="Garamond" panose="02020404030301010803" pitchFamily="18" charset="0"/>
                        <a:ea typeface="+mn-ea"/>
                        <a:cs typeface="+mn-cs"/>
                      </a:endParaRPr>
                    </a:p>
                  </a:txBody>
                  <a:tcPr marL="72000" marR="7200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cell3D prstMaterial="dkEdge">
                      <a:bevel h="50800" prst="divot"/>
                      <a:lightRig rig="flood" dir="t"/>
                    </a:cell3D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r" defTabSz="914400" rtl="0" eaLnBrk="1" fontAlgn="b" latinLnBrk="0" hangingPunct="1">
                        <a:lnSpc>
                          <a:spcPts val="1000"/>
                        </a:lnSpc>
                        <a:buFont typeface="+mj-lt"/>
                        <a:buNone/>
                      </a:pPr>
                      <a:r>
                        <a:rPr lang="ru-RU" sz="1100" b="1" i="0" u="none" strike="noStrike" kern="1200" dirty="0" smtClean="0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Garamond" panose="02020404030301010803" pitchFamily="18" charset="0"/>
                          <a:ea typeface="+mn-ea"/>
                          <a:cs typeface="+mn-cs"/>
                        </a:rPr>
                        <a:t>г. Москва</a:t>
                      </a:r>
                    </a:p>
                    <a:p>
                      <a:pPr marL="0" indent="0" algn="r" defTabSz="914400" rtl="0" eaLnBrk="1" fontAlgn="b" latinLnBrk="0" hangingPunct="1">
                        <a:lnSpc>
                          <a:spcPts val="1000"/>
                        </a:lnSpc>
                        <a:buFont typeface="+mj-lt"/>
                        <a:buNone/>
                      </a:pPr>
                      <a:r>
                        <a:rPr lang="ru-RU" sz="1100" b="1" i="0" u="none" strike="noStrike" kern="1200" dirty="0" smtClean="0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Garamond" panose="02020404030301010803" pitchFamily="18" charset="0"/>
                          <a:ea typeface="+mn-ea"/>
                          <a:cs typeface="+mn-cs"/>
                        </a:rPr>
                        <a:t> (65,13)</a:t>
                      </a:r>
                      <a:endParaRPr lang="ru-RU" sz="1100" b="1" i="0" u="none" strike="noStrike" kern="1200" dirty="0">
                        <a:solidFill>
                          <a:schemeClr val="tx2">
                            <a:lumMod val="75000"/>
                          </a:schemeClr>
                        </a:solidFill>
                        <a:effectLst/>
                        <a:latin typeface="Garamond" panose="02020404030301010803" pitchFamily="18" charset="0"/>
                        <a:ea typeface="+mn-ea"/>
                        <a:cs typeface="+mn-cs"/>
                      </a:endParaRPr>
                    </a:p>
                  </a:txBody>
                  <a:tcPr marL="72000" marR="7200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cell3D prstMaterial="dkEdge">
                      <a:bevel h="50800" prst="divot"/>
                      <a:lightRig rig="flood" dir="t"/>
                    </a:cell3D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r" defTabSz="914400" rtl="0" eaLnBrk="1" fontAlgn="b" latinLnBrk="0" hangingPunct="1">
                        <a:lnSpc>
                          <a:spcPts val="1000"/>
                        </a:lnSpc>
                        <a:buFont typeface="+mj-lt"/>
                        <a:buNone/>
                      </a:pPr>
                      <a:r>
                        <a:rPr lang="ru-RU" sz="1100" b="1" i="0" u="none" strike="noStrike" kern="1200" dirty="0" smtClean="0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Garamond" panose="02020404030301010803" pitchFamily="18" charset="0"/>
                          <a:ea typeface="+mn-ea"/>
                          <a:cs typeface="+mn-cs"/>
                        </a:rPr>
                        <a:t>Республика </a:t>
                      </a:r>
                    </a:p>
                    <a:p>
                      <a:pPr marL="0" indent="0" algn="r" defTabSz="914400" rtl="0" eaLnBrk="1" fontAlgn="b" latinLnBrk="0" hangingPunct="1">
                        <a:lnSpc>
                          <a:spcPts val="1000"/>
                        </a:lnSpc>
                        <a:buFont typeface="+mj-lt"/>
                        <a:buNone/>
                      </a:pPr>
                      <a:r>
                        <a:rPr lang="ru-RU" sz="1100" b="1" i="0" u="none" strike="noStrike" kern="1200" dirty="0" smtClean="0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Garamond" panose="02020404030301010803" pitchFamily="18" charset="0"/>
                          <a:ea typeface="+mn-ea"/>
                          <a:cs typeface="+mn-cs"/>
                        </a:rPr>
                        <a:t>Дагестан </a:t>
                      </a:r>
                    </a:p>
                    <a:p>
                      <a:pPr marL="0" indent="0" algn="r" defTabSz="914400" rtl="0" eaLnBrk="1" fontAlgn="b" latinLnBrk="0" hangingPunct="1">
                        <a:lnSpc>
                          <a:spcPts val="1000"/>
                        </a:lnSpc>
                        <a:buFont typeface="+mj-lt"/>
                        <a:buNone/>
                      </a:pPr>
                      <a:r>
                        <a:rPr lang="ru-RU" sz="1100" b="1" i="0" u="none" strike="noStrike" kern="1200" dirty="0" smtClean="0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Garamond" panose="02020404030301010803" pitchFamily="18" charset="0"/>
                          <a:ea typeface="+mn-ea"/>
                          <a:cs typeface="+mn-cs"/>
                        </a:rPr>
                        <a:t>(50,55)</a:t>
                      </a:r>
                      <a:endParaRPr lang="ru-RU" sz="1100" b="1" i="0" u="none" strike="noStrike" kern="1200" dirty="0">
                        <a:solidFill>
                          <a:schemeClr val="tx2">
                            <a:lumMod val="75000"/>
                          </a:schemeClr>
                        </a:solidFill>
                        <a:effectLst/>
                        <a:latin typeface="Garamond" panose="02020404030301010803" pitchFamily="18" charset="0"/>
                        <a:ea typeface="+mn-ea"/>
                        <a:cs typeface="+mn-cs"/>
                      </a:endParaRPr>
                    </a:p>
                  </a:txBody>
                  <a:tcPr marL="3600" marR="3600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cell3D prstMaterial="dkEdge">
                      <a:bevel h="50800" prst="divot"/>
                      <a:lightRig rig="flood" dir="t"/>
                    </a:cell3D>
                    <a:solidFill>
                      <a:srgbClr val="FFC000"/>
                    </a:solidFill>
                  </a:tcPr>
                </a:tc>
              </a:tr>
              <a:tr h="490971">
                <a:tc>
                  <a:txBody>
                    <a:bodyPr/>
                    <a:lstStyle/>
                    <a:p>
                      <a:pPr marL="0" indent="0" algn="r" defTabSz="914400" rtl="0" eaLnBrk="1" fontAlgn="b" latinLnBrk="0" hangingPunct="1">
                        <a:lnSpc>
                          <a:spcPts val="1000"/>
                        </a:lnSpc>
                        <a:buFont typeface="+mj-lt"/>
                        <a:buNone/>
                      </a:pPr>
                      <a:r>
                        <a:rPr lang="ru-RU" sz="1100" b="1" i="0" u="none" strike="noStrike" kern="1200" dirty="0" smtClean="0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Garamond" panose="02020404030301010803" pitchFamily="18" charset="0"/>
                          <a:ea typeface="+mn-ea"/>
                          <a:cs typeface="+mn-cs"/>
                        </a:rPr>
                        <a:t>Республика </a:t>
                      </a:r>
                    </a:p>
                    <a:p>
                      <a:pPr marL="0" indent="0" algn="r" defTabSz="914400" rtl="0" eaLnBrk="1" fontAlgn="b" latinLnBrk="0" hangingPunct="1">
                        <a:lnSpc>
                          <a:spcPts val="1000"/>
                        </a:lnSpc>
                        <a:buFont typeface="+mj-lt"/>
                        <a:buNone/>
                      </a:pPr>
                      <a:r>
                        <a:rPr lang="ru-RU" sz="1100" b="1" i="0" u="none" strike="noStrike" kern="1200" dirty="0" smtClean="0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Garamond" panose="02020404030301010803" pitchFamily="18" charset="0"/>
                          <a:ea typeface="+mn-ea"/>
                          <a:cs typeface="+mn-cs"/>
                        </a:rPr>
                        <a:t>Чувашия</a:t>
                      </a:r>
                    </a:p>
                    <a:p>
                      <a:pPr marL="0" indent="0" algn="r" defTabSz="914400" rtl="0" eaLnBrk="1" fontAlgn="b" latinLnBrk="0" hangingPunct="1">
                        <a:lnSpc>
                          <a:spcPts val="1000"/>
                        </a:lnSpc>
                        <a:buFont typeface="+mj-lt"/>
                        <a:buNone/>
                      </a:pPr>
                      <a:r>
                        <a:rPr lang="ru-RU" sz="1100" b="1" i="0" u="none" strike="noStrike" kern="1200" dirty="0" smtClean="0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Garamond" panose="02020404030301010803" pitchFamily="18" charset="0"/>
                          <a:ea typeface="+mn-ea"/>
                          <a:cs typeface="+mn-cs"/>
                        </a:rPr>
                        <a:t> (96,14)</a:t>
                      </a:r>
                      <a:endParaRPr lang="ru-RU" sz="1100" b="1" i="0" u="none" strike="noStrike" kern="1200" dirty="0">
                        <a:solidFill>
                          <a:schemeClr val="tx2">
                            <a:lumMod val="75000"/>
                          </a:schemeClr>
                        </a:solidFill>
                        <a:effectLst/>
                        <a:latin typeface="Garamond" panose="02020404030301010803" pitchFamily="18" charset="0"/>
                        <a:ea typeface="+mn-ea"/>
                        <a:cs typeface="+mn-cs"/>
                      </a:endParaRPr>
                    </a:p>
                  </a:txBody>
                  <a:tcPr marL="90000" marR="90000"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cell3D prstMaterial="dkEdge">
                      <a:bevel h="50800" prst="divot"/>
                      <a:lightRig rig="flood" dir="t"/>
                    </a:cell3D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r" defTabSz="914400" rtl="0" eaLnBrk="1" fontAlgn="b" latinLnBrk="0" hangingPunct="1">
                        <a:lnSpc>
                          <a:spcPts val="1000"/>
                        </a:lnSpc>
                        <a:buFont typeface="+mj-lt"/>
                        <a:buNone/>
                      </a:pPr>
                      <a:r>
                        <a:rPr lang="ru-RU" sz="1100" b="1" i="0" u="none" strike="noStrike" kern="1200" dirty="0" smtClean="0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Garamond" panose="02020404030301010803" pitchFamily="18" charset="0"/>
                          <a:ea typeface="+mn-ea"/>
                          <a:cs typeface="+mn-cs"/>
                        </a:rPr>
                        <a:t>Республика </a:t>
                      </a:r>
                    </a:p>
                    <a:p>
                      <a:pPr marL="0" indent="0" algn="r" defTabSz="914400" rtl="0" eaLnBrk="1" fontAlgn="b" latinLnBrk="0" hangingPunct="1">
                        <a:lnSpc>
                          <a:spcPts val="1000"/>
                        </a:lnSpc>
                        <a:buFont typeface="+mj-lt"/>
                        <a:buNone/>
                      </a:pPr>
                      <a:r>
                        <a:rPr lang="ru-RU" sz="1100" b="1" i="0" u="none" strike="noStrike" kern="1200" dirty="0" smtClean="0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Garamond" panose="02020404030301010803" pitchFamily="18" charset="0"/>
                          <a:ea typeface="+mn-ea"/>
                          <a:cs typeface="+mn-cs"/>
                        </a:rPr>
                        <a:t>Тыва</a:t>
                      </a:r>
                    </a:p>
                    <a:p>
                      <a:pPr marL="0" indent="0" algn="r" defTabSz="914400" rtl="0" eaLnBrk="1" fontAlgn="b" latinLnBrk="0" hangingPunct="1">
                        <a:lnSpc>
                          <a:spcPts val="1000"/>
                        </a:lnSpc>
                        <a:buFont typeface="+mj-lt"/>
                        <a:buNone/>
                      </a:pPr>
                      <a:r>
                        <a:rPr lang="ru-RU" sz="1100" b="1" i="0" u="none" strike="noStrike" kern="1200" dirty="0" smtClean="0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Garamond" panose="02020404030301010803" pitchFamily="18" charset="0"/>
                          <a:ea typeface="+mn-ea"/>
                          <a:cs typeface="+mn-cs"/>
                        </a:rPr>
                        <a:t> (92,76)</a:t>
                      </a:r>
                      <a:endParaRPr lang="ru-RU" sz="1100" b="1" i="0" u="none" strike="noStrike" kern="1200" dirty="0">
                        <a:solidFill>
                          <a:schemeClr val="tx2">
                            <a:lumMod val="75000"/>
                          </a:schemeClr>
                        </a:solidFill>
                        <a:effectLst/>
                        <a:latin typeface="Garamond" panose="02020404030301010803" pitchFamily="18" charset="0"/>
                        <a:ea typeface="+mn-ea"/>
                        <a:cs typeface="+mn-cs"/>
                      </a:endParaRPr>
                    </a:p>
                  </a:txBody>
                  <a:tcPr marL="3600" marR="3600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cell3D prstMaterial="dkEdge">
                      <a:bevel h="50800" prst="divot"/>
                      <a:lightRig rig="flood" dir="t"/>
                    </a:cell3D>
                    <a:solidFill>
                      <a:srgbClr val="C2E49C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r" defTabSz="914400" rtl="0" eaLnBrk="1" fontAlgn="b" latinLnBrk="0" hangingPunct="1">
                        <a:lnSpc>
                          <a:spcPts val="1000"/>
                        </a:lnSpc>
                        <a:buFont typeface="+mj-lt"/>
                        <a:buNone/>
                      </a:pPr>
                      <a:r>
                        <a:rPr lang="ru-RU" sz="1100" b="1" i="0" u="none" strike="noStrike" kern="1200" dirty="0" smtClean="0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Garamond" panose="02020404030301010803" pitchFamily="18" charset="0"/>
                          <a:ea typeface="+mn-ea"/>
                          <a:cs typeface="+mn-cs"/>
                        </a:rPr>
                        <a:t>Ульяновская </a:t>
                      </a:r>
                    </a:p>
                    <a:p>
                      <a:pPr marL="0" indent="0" algn="r" defTabSz="914400" rtl="0" eaLnBrk="1" fontAlgn="b" latinLnBrk="0" hangingPunct="1">
                        <a:lnSpc>
                          <a:spcPts val="1000"/>
                        </a:lnSpc>
                        <a:buFont typeface="+mj-lt"/>
                        <a:buNone/>
                      </a:pPr>
                      <a:r>
                        <a:rPr lang="ru-RU" sz="1100" b="1" i="0" u="none" strike="noStrike" kern="1200" dirty="0" smtClean="0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Garamond" panose="02020404030301010803" pitchFamily="18" charset="0"/>
                          <a:ea typeface="+mn-ea"/>
                          <a:cs typeface="+mn-cs"/>
                        </a:rPr>
                        <a:t>область </a:t>
                      </a:r>
                    </a:p>
                    <a:p>
                      <a:pPr marL="0" indent="0" algn="r" defTabSz="914400" rtl="0" eaLnBrk="1" fontAlgn="b" latinLnBrk="0" hangingPunct="1">
                        <a:lnSpc>
                          <a:spcPts val="1000"/>
                        </a:lnSpc>
                        <a:buFont typeface="+mj-lt"/>
                        <a:buNone/>
                      </a:pPr>
                      <a:r>
                        <a:rPr lang="ru-RU" sz="1100" b="1" i="0" u="none" strike="noStrike" kern="1200" dirty="0" smtClean="0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Garamond" panose="02020404030301010803" pitchFamily="18" charset="0"/>
                          <a:ea typeface="+mn-ea"/>
                          <a:cs typeface="+mn-cs"/>
                        </a:rPr>
                        <a:t>(90,17)</a:t>
                      </a:r>
                      <a:endParaRPr lang="ru-RU" sz="1100" b="1" i="0" u="none" strike="noStrike" kern="1200" dirty="0">
                        <a:solidFill>
                          <a:schemeClr val="tx2">
                            <a:lumMod val="75000"/>
                          </a:schemeClr>
                        </a:solidFill>
                        <a:effectLst/>
                        <a:latin typeface="Garamond" panose="02020404030301010803" pitchFamily="18" charset="0"/>
                        <a:ea typeface="+mn-ea"/>
                        <a:cs typeface="+mn-cs"/>
                      </a:endParaRPr>
                    </a:p>
                  </a:txBody>
                  <a:tcPr marL="3600" marR="36000" marT="46800" marB="4680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cell3D prstMaterial="dkEdge">
                      <a:bevel h="50800" prst="divot"/>
                      <a:lightRig rig="flood" dir="t"/>
                    </a:cell3D>
                    <a:solidFill>
                      <a:srgbClr val="C2E49C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r" defTabSz="914400" rtl="0" eaLnBrk="1" fontAlgn="b" latinLnBrk="0" hangingPunct="1">
                        <a:lnSpc>
                          <a:spcPts val="1000"/>
                        </a:lnSpc>
                        <a:buFont typeface="+mj-lt"/>
                        <a:buNone/>
                      </a:pPr>
                      <a:r>
                        <a:rPr lang="ru-RU" sz="1100" b="1" i="0" u="none" strike="noStrike" kern="1200" dirty="0" smtClean="0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Garamond" panose="02020404030301010803" pitchFamily="18" charset="0"/>
                          <a:ea typeface="+mn-ea"/>
                          <a:cs typeface="+mn-cs"/>
                        </a:rPr>
                        <a:t>Вологодская </a:t>
                      </a:r>
                    </a:p>
                    <a:p>
                      <a:pPr marL="0" indent="0" algn="r" defTabSz="914400" rtl="0" eaLnBrk="1" fontAlgn="b" latinLnBrk="0" hangingPunct="1">
                        <a:lnSpc>
                          <a:spcPts val="1000"/>
                        </a:lnSpc>
                        <a:buFont typeface="+mj-lt"/>
                        <a:buNone/>
                      </a:pPr>
                      <a:r>
                        <a:rPr lang="ru-RU" sz="1100" b="1" i="0" u="none" strike="noStrike" kern="1200" dirty="0" smtClean="0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Garamond" panose="02020404030301010803" pitchFamily="18" charset="0"/>
                          <a:ea typeface="+mn-ea"/>
                          <a:cs typeface="+mn-cs"/>
                        </a:rPr>
                        <a:t>область</a:t>
                      </a:r>
                    </a:p>
                    <a:p>
                      <a:pPr marL="0" indent="0" algn="r" defTabSz="914400" rtl="0" eaLnBrk="1" fontAlgn="b" latinLnBrk="0" hangingPunct="1">
                        <a:lnSpc>
                          <a:spcPts val="1000"/>
                        </a:lnSpc>
                        <a:buFont typeface="+mj-lt"/>
                        <a:buNone/>
                      </a:pPr>
                      <a:r>
                        <a:rPr lang="ru-RU" sz="1100" b="1" i="0" u="none" strike="noStrike" kern="1200" dirty="0" smtClean="0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Garamond" panose="02020404030301010803" pitchFamily="18" charset="0"/>
                          <a:ea typeface="+mn-ea"/>
                          <a:cs typeface="+mn-cs"/>
                        </a:rPr>
                        <a:t> (87,60)</a:t>
                      </a:r>
                      <a:endParaRPr lang="ru-RU" sz="1100" b="1" i="0" u="none" strike="noStrike" kern="1200" dirty="0">
                        <a:solidFill>
                          <a:schemeClr val="tx2">
                            <a:lumMod val="75000"/>
                          </a:schemeClr>
                        </a:solidFill>
                        <a:effectLst/>
                        <a:latin typeface="Garamond" panose="02020404030301010803" pitchFamily="18" charset="0"/>
                        <a:ea typeface="+mn-ea"/>
                        <a:cs typeface="+mn-cs"/>
                      </a:endParaRPr>
                    </a:p>
                  </a:txBody>
                  <a:tcPr marL="90000" marR="90000" marT="46800" marB="4680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cell3D prstMaterial="dkEdge">
                      <a:bevel h="50800" prst="divot"/>
                      <a:lightRig rig="flood" dir="t"/>
                    </a:cell3D>
                    <a:solidFill>
                      <a:srgbClr val="C2E49C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r" defTabSz="914400" rtl="0" eaLnBrk="1" fontAlgn="b" latinLnBrk="0" hangingPunct="1">
                        <a:lnSpc>
                          <a:spcPts val="1000"/>
                        </a:lnSpc>
                        <a:buFont typeface="+mj-lt"/>
                        <a:buNone/>
                      </a:pPr>
                      <a:r>
                        <a:rPr lang="ru-RU" sz="1100" b="1" i="0" u="none" strike="noStrike" kern="1200" dirty="0" smtClean="0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Garamond" panose="02020404030301010803" pitchFamily="18" charset="0"/>
                          <a:ea typeface="+mn-ea"/>
                          <a:cs typeface="+mn-cs"/>
                        </a:rPr>
                        <a:t>Ставропольский</a:t>
                      </a:r>
                    </a:p>
                    <a:p>
                      <a:pPr marL="0" indent="0" algn="r" defTabSz="914400" rtl="0" eaLnBrk="1" fontAlgn="b" latinLnBrk="0" hangingPunct="1">
                        <a:lnSpc>
                          <a:spcPts val="1000"/>
                        </a:lnSpc>
                        <a:buFont typeface="+mj-lt"/>
                        <a:buNone/>
                      </a:pPr>
                      <a:r>
                        <a:rPr lang="ru-RU" sz="1100" b="1" i="0" u="none" strike="noStrike" kern="1200" dirty="0" smtClean="0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Garamond" panose="02020404030301010803" pitchFamily="18" charset="0"/>
                          <a:ea typeface="+mn-ea"/>
                          <a:cs typeface="+mn-cs"/>
                        </a:rPr>
                        <a:t> край </a:t>
                      </a:r>
                    </a:p>
                    <a:p>
                      <a:pPr marL="0" indent="0" algn="r" defTabSz="914400" rtl="0" eaLnBrk="1" fontAlgn="b" latinLnBrk="0" hangingPunct="1">
                        <a:lnSpc>
                          <a:spcPts val="1000"/>
                        </a:lnSpc>
                        <a:buFont typeface="+mj-lt"/>
                        <a:buNone/>
                      </a:pPr>
                      <a:r>
                        <a:rPr lang="ru-RU" sz="1100" b="1" i="0" u="none" strike="noStrike" kern="1200" dirty="0" smtClean="0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Garamond" panose="02020404030301010803" pitchFamily="18" charset="0"/>
                          <a:ea typeface="+mn-ea"/>
                          <a:cs typeface="+mn-cs"/>
                        </a:rPr>
                        <a:t>(83,99)</a:t>
                      </a:r>
                    </a:p>
                  </a:txBody>
                  <a:tcPr marL="72000" marR="72000" marT="46800" marB="4680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cell3D prstMaterial="dkEdge">
                      <a:bevel h="50800" prst="divot"/>
                      <a:lightRig rig="flood" dir="t"/>
                    </a:cell3D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r" defTabSz="914400" rtl="0" eaLnBrk="1" fontAlgn="b" latinLnBrk="0" hangingPunct="1">
                        <a:lnSpc>
                          <a:spcPts val="1000"/>
                        </a:lnSpc>
                        <a:buFont typeface="+mj-lt"/>
                        <a:buNone/>
                      </a:pPr>
                      <a:r>
                        <a:rPr lang="ru-RU" sz="1100" b="1" i="0" u="none" strike="noStrike" kern="1200" dirty="0" smtClean="0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Garamond" panose="02020404030301010803" pitchFamily="18" charset="0"/>
                          <a:ea typeface="+mn-ea"/>
                          <a:cs typeface="+mn-cs"/>
                        </a:rPr>
                        <a:t>Новгородская </a:t>
                      </a:r>
                    </a:p>
                    <a:p>
                      <a:pPr marL="0" indent="0" algn="r" defTabSz="914400" rtl="0" eaLnBrk="1" fontAlgn="b" latinLnBrk="0" hangingPunct="1">
                        <a:lnSpc>
                          <a:spcPts val="1000"/>
                        </a:lnSpc>
                        <a:buFont typeface="+mj-lt"/>
                        <a:buNone/>
                      </a:pPr>
                      <a:r>
                        <a:rPr lang="ru-RU" sz="1100" b="1" i="0" u="none" strike="noStrike" kern="1200" dirty="0" smtClean="0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Garamond" panose="02020404030301010803" pitchFamily="18" charset="0"/>
                          <a:ea typeface="+mn-ea"/>
                          <a:cs typeface="+mn-cs"/>
                        </a:rPr>
                        <a:t>область </a:t>
                      </a:r>
                    </a:p>
                    <a:p>
                      <a:pPr marL="0" indent="0" algn="r" defTabSz="914400" rtl="0" eaLnBrk="1" fontAlgn="b" latinLnBrk="0" hangingPunct="1">
                        <a:lnSpc>
                          <a:spcPts val="1000"/>
                        </a:lnSpc>
                        <a:buFont typeface="+mj-lt"/>
                        <a:buNone/>
                      </a:pPr>
                      <a:r>
                        <a:rPr lang="ru-RU" sz="1100" b="1" i="0" u="none" strike="noStrike" kern="1200" dirty="0" smtClean="0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Garamond" panose="02020404030301010803" pitchFamily="18" charset="0"/>
                          <a:ea typeface="+mn-ea"/>
                          <a:cs typeface="+mn-cs"/>
                        </a:rPr>
                        <a:t>(75,63)</a:t>
                      </a:r>
                      <a:endParaRPr lang="ru-RU" sz="1100" b="1" i="0" u="none" strike="noStrike" kern="1200" dirty="0">
                        <a:solidFill>
                          <a:schemeClr val="tx2">
                            <a:lumMod val="75000"/>
                          </a:schemeClr>
                        </a:solidFill>
                        <a:effectLst/>
                        <a:latin typeface="Garamond" panose="02020404030301010803" pitchFamily="18" charset="0"/>
                        <a:ea typeface="+mn-ea"/>
                        <a:cs typeface="+mn-cs"/>
                      </a:endParaRPr>
                    </a:p>
                  </a:txBody>
                  <a:tcPr marL="72000" marR="7200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cell3D prstMaterial="dkEdge">
                      <a:bevel h="50800" prst="divot"/>
                      <a:lightRig rig="flood" dir="t"/>
                    </a:cell3D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r" defTabSz="914400" rtl="0" eaLnBrk="1" fontAlgn="b" latinLnBrk="0" hangingPunct="1">
                        <a:lnSpc>
                          <a:spcPts val="1000"/>
                        </a:lnSpc>
                        <a:buFont typeface="+mj-lt"/>
                        <a:buNone/>
                      </a:pPr>
                      <a:r>
                        <a:rPr lang="ru-RU" sz="1100" b="1" i="0" u="none" strike="noStrike" kern="1200" dirty="0" smtClean="0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Garamond" panose="02020404030301010803" pitchFamily="18" charset="0"/>
                          <a:ea typeface="+mn-ea"/>
                          <a:cs typeface="+mn-cs"/>
                        </a:rPr>
                        <a:t>Республика</a:t>
                      </a:r>
                    </a:p>
                    <a:p>
                      <a:pPr marL="0" indent="0" algn="r" defTabSz="914400" rtl="0" eaLnBrk="1" fontAlgn="b" latinLnBrk="0" hangingPunct="1">
                        <a:lnSpc>
                          <a:spcPts val="1000"/>
                        </a:lnSpc>
                        <a:buFont typeface="+mj-lt"/>
                        <a:buNone/>
                      </a:pPr>
                      <a:r>
                        <a:rPr lang="ru-RU" sz="1100" b="1" i="0" u="none" strike="noStrike" kern="1200" dirty="0" smtClean="0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Garamond" panose="02020404030301010803" pitchFamily="18" charset="0"/>
                          <a:ea typeface="+mn-ea"/>
                          <a:cs typeface="+mn-cs"/>
                        </a:rPr>
                        <a:t>Кабардино-Балкария(65,03)</a:t>
                      </a:r>
                      <a:endParaRPr lang="ru-RU" sz="1100" b="1" i="0" u="none" strike="noStrike" kern="1200" dirty="0">
                        <a:solidFill>
                          <a:schemeClr val="tx2">
                            <a:lumMod val="75000"/>
                          </a:schemeClr>
                        </a:solidFill>
                        <a:effectLst/>
                        <a:latin typeface="Garamond" panose="02020404030301010803" pitchFamily="18" charset="0"/>
                        <a:ea typeface="+mn-ea"/>
                        <a:cs typeface="+mn-cs"/>
                      </a:endParaRPr>
                    </a:p>
                  </a:txBody>
                  <a:tcPr marL="72000" marR="7200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cell3D prstMaterial="dkEdge">
                      <a:bevel h="50800" prst="divot"/>
                      <a:lightRig rig="flood" dir="t"/>
                    </a:cell3D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r" defTabSz="914400" rtl="0" eaLnBrk="1" fontAlgn="b" latinLnBrk="0" hangingPunct="1">
                        <a:lnSpc>
                          <a:spcPts val="1000"/>
                        </a:lnSpc>
                        <a:buFont typeface="+mj-lt"/>
                        <a:buNone/>
                      </a:pPr>
                      <a:r>
                        <a:rPr lang="ru-RU" sz="1100" b="1" i="0" u="none" strike="noStrike" kern="1200" dirty="0" err="1" smtClean="0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Garamond" panose="02020404030301010803" pitchFamily="18" charset="0"/>
                          <a:ea typeface="+mn-ea"/>
                          <a:cs typeface="+mn-cs"/>
                        </a:rPr>
                        <a:t>г.Севастополь</a:t>
                      </a:r>
                      <a:r>
                        <a:rPr lang="ru-RU" sz="1100" b="1" i="0" u="none" strike="noStrike" kern="1200" dirty="0" smtClean="0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Garamond" panose="02020404030301010803" pitchFamily="18" charset="0"/>
                          <a:ea typeface="+mn-ea"/>
                          <a:cs typeface="+mn-cs"/>
                        </a:rPr>
                        <a:t> </a:t>
                      </a:r>
                    </a:p>
                    <a:p>
                      <a:pPr marL="0" indent="0" algn="r" defTabSz="914400" rtl="0" eaLnBrk="1" fontAlgn="b" latinLnBrk="0" hangingPunct="1">
                        <a:lnSpc>
                          <a:spcPts val="1000"/>
                        </a:lnSpc>
                        <a:buFont typeface="+mj-lt"/>
                        <a:buNone/>
                      </a:pPr>
                      <a:r>
                        <a:rPr lang="ru-RU" sz="1100" b="1" i="0" u="none" strike="noStrike" kern="1200" dirty="0" smtClean="0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Garamond" panose="02020404030301010803" pitchFamily="18" charset="0"/>
                          <a:ea typeface="+mn-ea"/>
                          <a:cs typeface="+mn-cs"/>
                        </a:rPr>
                        <a:t>(47,72)</a:t>
                      </a:r>
                      <a:endParaRPr lang="ru-RU" sz="1100" b="1" i="0" u="none" strike="noStrike" kern="1200" dirty="0">
                        <a:solidFill>
                          <a:schemeClr val="tx2">
                            <a:lumMod val="75000"/>
                          </a:schemeClr>
                        </a:solidFill>
                        <a:effectLst/>
                        <a:latin typeface="Garamond" panose="02020404030301010803" pitchFamily="18" charset="0"/>
                        <a:ea typeface="+mn-ea"/>
                        <a:cs typeface="+mn-cs"/>
                      </a:endParaRPr>
                    </a:p>
                  </a:txBody>
                  <a:tcPr marL="3600" marR="3600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cell3D prstMaterial="dkEdge">
                      <a:bevel h="50800" prst="divot"/>
                      <a:lightRig rig="flood" dir="t"/>
                    </a:cell3D>
                    <a:solidFill>
                      <a:srgbClr val="FF5050"/>
                    </a:solidFill>
                  </a:tcPr>
                </a:tc>
              </a:tr>
              <a:tr h="490971">
                <a:tc>
                  <a:txBody>
                    <a:bodyPr/>
                    <a:lstStyle/>
                    <a:p>
                      <a:pPr marL="0" indent="0" algn="r" defTabSz="914400" rtl="0" eaLnBrk="1" fontAlgn="b" latinLnBrk="0" hangingPunct="1">
                        <a:lnSpc>
                          <a:spcPts val="1000"/>
                        </a:lnSpc>
                        <a:buFont typeface="+mj-lt"/>
                        <a:buNone/>
                      </a:pPr>
                      <a:r>
                        <a:rPr lang="ru-RU" sz="1100" b="1" i="0" u="none" strike="noStrike" kern="1200" dirty="0" smtClean="0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Garamond" panose="02020404030301010803" pitchFamily="18" charset="0"/>
                          <a:ea typeface="+mn-ea"/>
                          <a:cs typeface="+mn-cs"/>
                        </a:rPr>
                        <a:t>Республика </a:t>
                      </a:r>
                    </a:p>
                    <a:p>
                      <a:pPr marL="0" indent="0" algn="r" defTabSz="914400" rtl="0" eaLnBrk="1" fontAlgn="b" latinLnBrk="0" hangingPunct="1">
                        <a:lnSpc>
                          <a:spcPts val="1000"/>
                        </a:lnSpc>
                        <a:buFont typeface="+mj-lt"/>
                        <a:buNone/>
                      </a:pPr>
                      <a:r>
                        <a:rPr lang="ru-RU" sz="1100" b="1" i="0" u="none" strike="noStrike" kern="1200" dirty="0" smtClean="0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Garamond" panose="02020404030301010803" pitchFamily="18" charset="0"/>
                          <a:ea typeface="+mn-ea"/>
                          <a:cs typeface="+mn-cs"/>
                        </a:rPr>
                        <a:t>Коми </a:t>
                      </a:r>
                    </a:p>
                    <a:p>
                      <a:pPr marL="0" indent="0" algn="r" defTabSz="914400" rtl="0" eaLnBrk="1" fontAlgn="b" latinLnBrk="0" hangingPunct="1">
                        <a:lnSpc>
                          <a:spcPts val="1000"/>
                        </a:lnSpc>
                        <a:buFont typeface="+mj-lt"/>
                        <a:buNone/>
                      </a:pPr>
                      <a:r>
                        <a:rPr lang="ru-RU" sz="1100" b="1" i="0" u="none" strike="noStrike" kern="1200" dirty="0" smtClean="0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Garamond" panose="02020404030301010803" pitchFamily="18" charset="0"/>
                          <a:ea typeface="+mn-ea"/>
                          <a:cs typeface="+mn-cs"/>
                        </a:rPr>
                        <a:t>(96,12)</a:t>
                      </a:r>
                      <a:endParaRPr lang="ru-RU" sz="1100" b="1" i="0" u="none" strike="noStrike" kern="1200" dirty="0">
                        <a:solidFill>
                          <a:schemeClr val="tx2">
                            <a:lumMod val="75000"/>
                          </a:schemeClr>
                        </a:solidFill>
                        <a:effectLst/>
                        <a:latin typeface="Garamond" panose="02020404030301010803" pitchFamily="18" charset="0"/>
                        <a:ea typeface="+mn-ea"/>
                        <a:cs typeface="+mn-cs"/>
                      </a:endParaRPr>
                    </a:p>
                  </a:txBody>
                  <a:tcPr marL="90000" marR="90000"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cell3D prstMaterial="dkEdge">
                      <a:bevel h="50800" prst="divot"/>
                      <a:lightRig rig="flood" dir="t"/>
                    </a:cell3D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r" defTabSz="914400" rtl="0" eaLnBrk="1" fontAlgn="b" latinLnBrk="0" hangingPunct="1">
                        <a:lnSpc>
                          <a:spcPts val="1000"/>
                        </a:lnSpc>
                        <a:buFont typeface="+mj-lt"/>
                        <a:buNone/>
                      </a:pPr>
                      <a:r>
                        <a:rPr lang="ru-RU" sz="1100" b="1" i="0" u="none" strike="noStrike" kern="1200" dirty="0" smtClean="0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Garamond" panose="02020404030301010803" pitchFamily="18" charset="0"/>
                          <a:ea typeface="+mn-ea"/>
                          <a:cs typeface="+mn-cs"/>
                        </a:rPr>
                        <a:t>Сахалинская </a:t>
                      </a:r>
                    </a:p>
                    <a:p>
                      <a:pPr marL="0" indent="0" algn="r" defTabSz="914400" rtl="0" eaLnBrk="1" fontAlgn="b" latinLnBrk="0" hangingPunct="1">
                        <a:lnSpc>
                          <a:spcPts val="1000"/>
                        </a:lnSpc>
                        <a:buFont typeface="+mj-lt"/>
                        <a:buNone/>
                      </a:pPr>
                      <a:r>
                        <a:rPr lang="ru-RU" sz="1100" b="1" i="0" u="none" strike="noStrike" kern="1200" dirty="0" smtClean="0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Garamond" panose="02020404030301010803" pitchFamily="18" charset="0"/>
                          <a:ea typeface="+mn-ea"/>
                          <a:cs typeface="+mn-cs"/>
                        </a:rPr>
                        <a:t>область</a:t>
                      </a:r>
                    </a:p>
                    <a:p>
                      <a:pPr marL="0" indent="0" algn="r" defTabSz="914400" rtl="0" eaLnBrk="1" fontAlgn="b" latinLnBrk="0" hangingPunct="1">
                        <a:lnSpc>
                          <a:spcPts val="1000"/>
                        </a:lnSpc>
                        <a:buFont typeface="+mj-lt"/>
                        <a:buNone/>
                      </a:pPr>
                      <a:r>
                        <a:rPr lang="ru-RU" sz="1100" b="1" i="0" u="none" strike="noStrike" kern="1200" dirty="0" smtClean="0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Garamond" panose="02020404030301010803" pitchFamily="18" charset="0"/>
                          <a:ea typeface="+mn-ea"/>
                          <a:cs typeface="+mn-cs"/>
                        </a:rPr>
                        <a:t> (92,21)</a:t>
                      </a:r>
                      <a:endParaRPr lang="ru-RU" sz="1100" b="1" i="0" u="none" strike="noStrike" kern="1200" dirty="0">
                        <a:solidFill>
                          <a:schemeClr val="tx2">
                            <a:lumMod val="75000"/>
                          </a:schemeClr>
                        </a:solidFill>
                        <a:effectLst/>
                        <a:latin typeface="Garamond" panose="02020404030301010803" pitchFamily="18" charset="0"/>
                        <a:ea typeface="+mn-ea"/>
                        <a:cs typeface="+mn-cs"/>
                      </a:endParaRPr>
                    </a:p>
                  </a:txBody>
                  <a:tcPr marL="3600" marR="3600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cell3D prstMaterial="dkEdge">
                      <a:bevel h="50800" prst="divot"/>
                      <a:lightRig rig="flood" dir="t"/>
                    </a:cell3D>
                    <a:solidFill>
                      <a:srgbClr val="C2E49C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r" defTabSz="914400" rtl="0" eaLnBrk="1" fontAlgn="b" latinLnBrk="0" hangingPunct="1">
                        <a:lnSpc>
                          <a:spcPts val="1000"/>
                        </a:lnSpc>
                        <a:buFont typeface="+mj-lt"/>
                        <a:buNone/>
                      </a:pPr>
                      <a:r>
                        <a:rPr lang="ru-RU" sz="1100" b="1" i="0" u="none" strike="noStrike" kern="1200" dirty="0" smtClean="0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Garamond" panose="02020404030301010803" pitchFamily="18" charset="0"/>
                          <a:ea typeface="+mn-ea"/>
                          <a:cs typeface="+mn-cs"/>
                        </a:rPr>
                        <a:t>Московская </a:t>
                      </a:r>
                    </a:p>
                    <a:p>
                      <a:pPr marL="0" indent="0" algn="r" defTabSz="914400" rtl="0" eaLnBrk="1" fontAlgn="b" latinLnBrk="0" hangingPunct="1">
                        <a:lnSpc>
                          <a:spcPts val="1000"/>
                        </a:lnSpc>
                        <a:buFont typeface="+mj-lt"/>
                        <a:buNone/>
                      </a:pPr>
                      <a:r>
                        <a:rPr lang="ru-RU" sz="1100" b="1" i="0" u="none" strike="noStrike" kern="1200" dirty="0" smtClean="0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Garamond" panose="02020404030301010803" pitchFamily="18" charset="0"/>
                          <a:ea typeface="+mn-ea"/>
                          <a:cs typeface="+mn-cs"/>
                        </a:rPr>
                        <a:t>область </a:t>
                      </a:r>
                    </a:p>
                    <a:p>
                      <a:pPr marL="0" indent="0" algn="r" defTabSz="914400" rtl="0" eaLnBrk="1" fontAlgn="b" latinLnBrk="0" hangingPunct="1">
                        <a:lnSpc>
                          <a:spcPts val="1000"/>
                        </a:lnSpc>
                        <a:buFont typeface="+mj-lt"/>
                        <a:buNone/>
                      </a:pPr>
                      <a:r>
                        <a:rPr lang="ru-RU" sz="1100" b="1" i="0" u="none" strike="noStrike" kern="1200" dirty="0" smtClean="0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Garamond" panose="02020404030301010803" pitchFamily="18" charset="0"/>
                          <a:ea typeface="+mn-ea"/>
                          <a:cs typeface="+mn-cs"/>
                        </a:rPr>
                        <a:t>(90,11)</a:t>
                      </a:r>
                      <a:endParaRPr lang="ru-RU" sz="1100" b="1" i="0" u="none" strike="noStrike" kern="1200" dirty="0">
                        <a:solidFill>
                          <a:schemeClr val="tx2">
                            <a:lumMod val="75000"/>
                          </a:schemeClr>
                        </a:solidFill>
                        <a:effectLst/>
                        <a:latin typeface="Garamond" panose="02020404030301010803" pitchFamily="18" charset="0"/>
                        <a:ea typeface="+mn-ea"/>
                        <a:cs typeface="+mn-cs"/>
                      </a:endParaRPr>
                    </a:p>
                  </a:txBody>
                  <a:tcPr marL="3600" marR="36000" marT="46800" marB="4680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cell3D prstMaterial="dkEdge">
                      <a:bevel h="50800" prst="divot"/>
                      <a:lightRig rig="flood" dir="t"/>
                    </a:cell3D>
                    <a:solidFill>
                      <a:srgbClr val="C2E49C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r" defTabSz="914400" rtl="0" eaLnBrk="1" fontAlgn="b" latinLnBrk="0" hangingPunct="1">
                        <a:lnSpc>
                          <a:spcPts val="1000"/>
                        </a:lnSpc>
                        <a:buFont typeface="+mj-lt"/>
                        <a:buNone/>
                      </a:pPr>
                      <a:r>
                        <a:rPr lang="ru-RU" sz="1100" b="1" i="0" u="none" strike="noStrike" kern="1200" dirty="0" smtClean="0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Garamond" panose="02020404030301010803" pitchFamily="18" charset="0"/>
                          <a:ea typeface="+mn-ea"/>
                          <a:cs typeface="+mn-cs"/>
                        </a:rPr>
                        <a:t>Удмуртская республика</a:t>
                      </a:r>
                    </a:p>
                    <a:p>
                      <a:pPr marL="0" indent="0" algn="r" defTabSz="914400" rtl="0" eaLnBrk="1" fontAlgn="b" latinLnBrk="0" hangingPunct="1">
                        <a:lnSpc>
                          <a:spcPts val="1000"/>
                        </a:lnSpc>
                        <a:buFont typeface="+mj-lt"/>
                        <a:buNone/>
                      </a:pPr>
                      <a:r>
                        <a:rPr lang="ru-RU" sz="1100" b="1" i="0" u="none" strike="noStrike" kern="1200" dirty="0" smtClean="0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Garamond" panose="02020404030301010803" pitchFamily="18" charset="0"/>
                          <a:ea typeface="+mn-ea"/>
                          <a:cs typeface="+mn-cs"/>
                        </a:rPr>
                        <a:t> (87,31)</a:t>
                      </a:r>
                      <a:endParaRPr lang="ru-RU" sz="1100" b="1" i="0" u="none" strike="noStrike" kern="1200" dirty="0">
                        <a:solidFill>
                          <a:schemeClr val="tx2">
                            <a:lumMod val="75000"/>
                          </a:schemeClr>
                        </a:solidFill>
                        <a:effectLst/>
                        <a:latin typeface="Garamond" panose="02020404030301010803" pitchFamily="18" charset="0"/>
                        <a:ea typeface="+mn-ea"/>
                        <a:cs typeface="+mn-cs"/>
                      </a:endParaRPr>
                    </a:p>
                  </a:txBody>
                  <a:tcPr marL="90000" marR="90000" marT="46800" marB="4680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cell3D prstMaterial="dkEdge">
                      <a:bevel h="50800" prst="divot"/>
                      <a:lightRig rig="flood" dir="t"/>
                    </a:cell3D>
                    <a:solidFill>
                      <a:srgbClr val="C2E49C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r" defTabSz="914400" rtl="0" eaLnBrk="1" fontAlgn="b" latinLnBrk="0" hangingPunct="1">
                        <a:lnSpc>
                          <a:spcPts val="1000"/>
                        </a:lnSpc>
                        <a:buFont typeface="+mj-lt"/>
                        <a:buNone/>
                      </a:pPr>
                      <a:r>
                        <a:rPr lang="ru-RU" sz="1100" b="1" i="0" u="none" strike="noStrike" kern="1200" dirty="0" smtClean="0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Garamond" panose="02020404030301010803" pitchFamily="18" charset="0"/>
                          <a:ea typeface="+mn-ea"/>
                          <a:cs typeface="+mn-cs"/>
                        </a:rPr>
                        <a:t>Костромская </a:t>
                      </a:r>
                    </a:p>
                    <a:p>
                      <a:pPr marL="0" indent="0" algn="r" defTabSz="914400" rtl="0" eaLnBrk="1" fontAlgn="b" latinLnBrk="0" hangingPunct="1">
                        <a:lnSpc>
                          <a:spcPts val="1000"/>
                        </a:lnSpc>
                        <a:buFont typeface="+mj-lt"/>
                        <a:buNone/>
                      </a:pPr>
                      <a:r>
                        <a:rPr lang="ru-RU" sz="1100" b="1" i="0" u="none" strike="noStrike" kern="1200" dirty="0" smtClean="0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Garamond" panose="02020404030301010803" pitchFamily="18" charset="0"/>
                          <a:ea typeface="+mn-ea"/>
                          <a:cs typeface="+mn-cs"/>
                        </a:rPr>
                        <a:t>область</a:t>
                      </a:r>
                    </a:p>
                    <a:p>
                      <a:pPr marL="0" indent="0" algn="r" defTabSz="914400" rtl="0" eaLnBrk="1" fontAlgn="b" latinLnBrk="0" hangingPunct="1">
                        <a:lnSpc>
                          <a:spcPts val="1000"/>
                        </a:lnSpc>
                        <a:buFont typeface="+mj-lt"/>
                        <a:buNone/>
                      </a:pPr>
                      <a:r>
                        <a:rPr lang="ru-RU" sz="1100" b="1" i="0" u="none" strike="noStrike" kern="1200" dirty="0" smtClean="0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Garamond" panose="02020404030301010803" pitchFamily="18" charset="0"/>
                          <a:ea typeface="+mn-ea"/>
                          <a:cs typeface="+mn-cs"/>
                        </a:rPr>
                        <a:t> (83,87)</a:t>
                      </a:r>
                    </a:p>
                  </a:txBody>
                  <a:tcPr marL="72000" marR="72000" marT="46800" marB="4680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cell3D prstMaterial="dkEdge">
                      <a:bevel h="50800" prst="divot"/>
                      <a:lightRig rig="flood" dir="t"/>
                    </a:cell3D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r" defTabSz="914400" rtl="0" eaLnBrk="1" fontAlgn="b" latinLnBrk="0" hangingPunct="1">
                        <a:lnSpc>
                          <a:spcPts val="1000"/>
                        </a:lnSpc>
                        <a:buFont typeface="+mj-lt"/>
                        <a:buNone/>
                      </a:pPr>
                      <a:r>
                        <a:rPr lang="ru-RU" sz="1100" b="1" i="0" u="none" strike="noStrike" kern="1200" dirty="0" smtClean="0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Garamond" panose="02020404030301010803" pitchFamily="18" charset="0"/>
                          <a:ea typeface="+mn-ea"/>
                          <a:cs typeface="+mn-cs"/>
                        </a:rPr>
                        <a:t>Республика </a:t>
                      </a:r>
                    </a:p>
                    <a:p>
                      <a:pPr marL="0" indent="0" algn="r" defTabSz="914400" rtl="0" eaLnBrk="1" fontAlgn="b" latinLnBrk="0" hangingPunct="1">
                        <a:lnSpc>
                          <a:spcPts val="1000"/>
                        </a:lnSpc>
                        <a:buFont typeface="+mj-lt"/>
                        <a:buNone/>
                      </a:pPr>
                      <a:r>
                        <a:rPr lang="ru-RU" sz="1100" b="1" i="0" u="none" strike="noStrike" kern="1200" dirty="0" smtClean="0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Garamond" panose="02020404030301010803" pitchFamily="18" charset="0"/>
                          <a:ea typeface="+mn-ea"/>
                          <a:cs typeface="+mn-cs"/>
                        </a:rPr>
                        <a:t>Бурятия</a:t>
                      </a:r>
                    </a:p>
                    <a:p>
                      <a:pPr marL="0" indent="0" algn="r" defTabSz="914400" rtl="0" eaLnBrk="1" fontAlgn="b" latinLnBrk="0" hangingPunct="1">
                        <a:lnSpc>
                          <a:spcPts val="1000"/>
                        </a:lnSpc>
                        <a:buFont typeface="+mj-lt"/>
                        <a:buNone/>
                      </a:pPr>
                      <a:r>
                        <a:rPr lang="ru-RU" sz="1100" b="1" i="0" u="none" strike="noStrike" kern="1200" dirty="0" smtClean="0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Garamond" panose="02020404030301010803" pitchFamily="18" charset="0"/>
                          <a:ea typeface="+mn-ea"/>
                          <a:cs typeface="+mn-cs"/>
                        </a:rPr>
                        <a:t> (74,18)</a:t>
                      </a:r>
                      <a:endParaRPr lang="ru-RU" sz="1100" b="1" i="0" u="none" strike="noStrike" kern="1200" dirty="0">
                        <a:solidFill>
                          <a:schemeClr val="tx2">
                            <a:lumMod val="75000"/>
                          </a:schemeClr>
                        </a:solidFill>
                        <a:effectLst/>
                        <a:latin typeface="Garamond" panose="02020404030301010803" pitchFamily="18" charset="0"/>
                        <a:ea typeface="+mn-ea"/>
                        <a:cs typeface="+mn-cs"/>
                      </a:endParaRPr>
                    </a:p>
                  </a:txBody>
                  <a:tcPr marL="72000" marR="7200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cell3D prstMaterial="dkEdge">
                      <a:bevel h="50800" prst="divot"/>
                      <a:lightRig rig="flood" dir="t"/>
                    </a:cell3D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r" defTabSz="914400" rtl="0" eaLnBrk="1" fontAlgn="b" latinLnBrk="0" hangingPunct="1">
                        <a:lnSpc>
                          <a:spcPts val="1000"/>
                        </a:lnSpc>
                        <a:buFont typeface="+mj-lt"/>
                        <a:buNone/>
                      </a:pPr>
                      <a:r>
                        <a:rPr lang="ru-RU" sz="1100" b="1" i="0" u="none" strike="noStrike" kern="1200" dirty="0" smtClean="0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Garamond" panose="02020404030301010803" pitchFamily="18" charset="0"/>
                          <a:ea typeface="+mn-ea"/>
                          <a:cs typeface="+mn-cs"/>
                        </a:rPr>
                        <a:t>Камчатский</a:t>
                      </a:r>
                    </a:p>
                    <a:p>
                      <a:pPr marL="0" indent="0" algn="r" defTabSz="914400" rtl="0" eaLnBrk="1" fontAlgn="b" latinLnBrk="0" hangingPunct="1">
                        <a:lnSpc>
                          <a:spcPts val="1000"/>
                        </a:lnSpc>
                        <a:buFont typeface="+mj-lt"/>
                        <a:buNone/>
                      </a:pPr>
                      <a:r>
                        <a:rPr lang="ru-RU" sz="1100" b="1" i="0" u="none" strike="noStrike" kern="1200" dirty="0" smtClean="0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Garamond" panose="02020404030301010803" pitchFamily="18" charset="0"/>
                          <a:ea typeface="+mn-ea"/>
                          <a:cs typeface="+mn-cs"/>
                        </a:rPr>
                        <a:t> край </a:t>
                      </a:r>
                    </a:p>
                    <a:p>
                      <a:pPr marL="0" indent="0" algn="r" defTabSz="914400" rtl="0" eaLnBrk="1" fontAlgn="b" latinLnBrk="0" hangingPunct="1">
                        <a:lnSpc>
                          <a:spcPts val="1000"/>
                        </a:lnSpc>
                        <a:buFont typeface="+mj-lt"/>
                        <a:buNone/>
                      </a:pPr>
                      <a:r>
                        <a:rPr lang="ru-RU" sz="1100" b="1" i="0" u="none" strike="noStrike" kern="1200" dirty="0" smtClean="0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Garamond" panose="02020404030301010803" pitchFamily="18" charset="0"/>
                          <a:ea typeface="+mn-ea"/>
                          <a:cs typeface="+mn-cs"/>
                        </a:rPr>
                        <a:t>(64,22)</a:t>
                      </a:r>
                      <a:endParaRPr lang="ru-RU" sz="1100" b="1" i="0" u="none" strike="noStrike" kern="1200" dirty="0">
                        <a:solidFill>
                          <a:schemeClr val="tx2">
                            <a:lumMod val="75000"/>
                          </a:schemeClr>
                        </a:solidFill>
                        <a:effectLst/>
                        <a:latin typeface="Garamond" panose="02020404030301010803" pitchFamily="18" charset="0"/>
                        <a:ea typeface="+mn-ea"/>
                        <a:cs typeface="+mn-cs"/>
                      </a:endParaRPr>
                    </a:p>
                  </a:txBody>
                  <a:tcPr marL="72000" marR="7200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cell3D prstMaterial="dkEdge">
                      <a:bevel h="50800" prst="divot"/>
                      <a:lightRig rig="flood" dir="t"/>
                    </a:cell3D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r" defTabSz="914400" rtl="0" eaLnBrk="1" fontAlgn="b" latinLnBrk="0" hangingPunct="1">
                        <a:lnSpc>
                          <a:spcPts val="1000"/>
                        </a:lnSpc>
                        <a:buFont typeface="+mj-lt"/>
                        <a:buNone/>
                      </a:pPr>
                      <a:r>
                        <a:rPr lang="ru-RU" sz="1100" b="1" i="0" u="none" strike="noStrike" kern="1200" dirty="0" smtClean="0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Garamond" panose="02020404030301010803" pitchFamily="18" charset="0"/>
                          <a:ea typeface="+mn-ea"/>
                          <a:cs typeface="+mn-cs"/>
                        </a:rPr>
                        <a:t>Республика Ингушетия </a:t>
                      </a:r>
                    </a:p>
                    <a:p>
                      <a:pPr marL="0" indent="0" algn="r" defTabSz="914400" rtl="0" eaLnBrk="1" fontAlgn="b" latinLnBrk="0" hangingPunct="1">
                        <a:lnSpc>
                          <a:spcPts val="1000"/>
                        </a:lnSpc>
                        <a:buFont typeface="+mj-lt"/>
                        <a:buNone/>
                      </a:pPr>
                      <a:r>
                        <a:rPr lang="ru-RU" sz="1100" b="1" i="0" u="none" strike="noStrike" kern="1200" dirty="0" smtClean="0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Garamond" panose="02020404030301010803" pitchFamily="18" charset="0"/>
                          <a:ea typeface="+mn-ea"/>
                          <a:cs typeface="+mn-cs"/>
                        </a:rPr>
                        <a:t>(43,68)</a:t>
                      </a:r>
                      <a:endParaRPr lang="ru-RU" sz="1100" b="1" i="0" u="none" strike="noStrike" kern="1200" dirty="0">
                        <a:solidFill>
                          <a:schemeClr val="tx2">
                            <a:lumMod val="75000"/>
                          </a:schemeClr>
                        </a:solidFill>
                        <a:effectLst/>
                        <a:latin typeface="Garamond" panose="02020404030301010803" pitchFamily="18" charset="0"/>
                        <a:ea typeface="+mn-ea"/>
                        <a:cs typeface="+mn-cs"/>
                      </a:endParaRPr>
                    </a:p>
                  </a:txBody>
                  <a:tcPr marL="3600" marR="3600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cell3D prstMaterial="dkEdge">
                      <a:bevel h="50800" prst="divot"/>
                      <a:lightRig rig="flood" dir="t"/>
                    </a:cell3D>
                    <a:solidFill>
                      <a:srgbClr val="FF5050"/>
                    </a:solidFill>
                  </a:tcPr>
                </a:tc>
              </a:tr>
              <a:tr h="490971">
                <a:tc>
                  <a:txBody>
                    <a:bodyPr/>
                    <a:lstStyle/>
                    <a:p>
                      <a:pPr marL="0" indent="0" algn="r" defTabSz="914400" rtl="0" eaLnBrk="1" fontAlgn="b" latinLnBrk="0" hangingPunct="1">
                        <a:lnSpc>
                          <a:spcPts val="1000"/>
                        </a:lnSpc>
                        <a:buFont typeface="+mj-lt"/>
                        <a:buNone/>
                      </a:pPr>
                      <a:r>
                        <a:rPr lang="ru-RU" sz="1100" b="1" i="0" u="none" strike="noStrike" kern="1200" dirty="0" smtClean="0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Garamond" panose="02020404030301010803" pitchFamily="18" charset="0"/>
                          <a:ea typeface="+mn-ea"/>
                          <a:cs typeface="+mn-cs"/>
                        </a:rPr>
                        <a:t>Оренбургская </a:t>
                      </a:r>
                    </a:p>
                    <a:p>
                      <a:pPr marL="0" indent="0" algn="r" defTabSz="914400" rtl="0" eaLnBrk="1" fontAlgn="b" latinLnBrk="0" hangingPunct="1">
                        <a:lnSpc>
                          <a:spcPts val="1000"/>
                        </a:lnSpc>
                        <a:buFont typeface="+mj-lt"/>
                        <a:buNone/>
                      </a:pPr>
                      <a:r>
                        <a:rPr lang="ru-RU" sz="1100" b="1" i="0" u="none" strike="noStrike" kern="1200" dirty="0" smtClean="0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Garamond" panose="02020404030301010803" pitchFamily="18" charset="0"/>
                          <a:ea typeface="+mn-ea"/>
                          <a:cs typeface="+mn-cs"/>
                        </a:rPr>
                        <a:t>область</a:t>
                      </a:r>
                    </a:p>
                    <a:p>
                      <a:pPr marL="0" indent="0" algn="r" defTabSz="914400" rtl="0" eaLnBrk="1" fontAlgn="b" latinLnBrk="0" hangingPunct="1">
                        <a:lnSpc>
                          <a:spcPts val="1000"/>
                        </a:lnSpc>
                        <a:buFont typeface="+mj-lt"/>
                        <a:buNone/>
                      </a:pPr>
                      <a:r>
                        <a:rPr lang="ru-RU" sz="1100" b="1" i="0" u="none" strike="noStrike" kern="1200" dirty="0" smtClean="0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Garamond" panose="02020404030301010803" pitchFamily="18" charset="0"/>
                          <a:ea typeface="+mn-ea"/>
                          <a:cs typeface="+mn-cs"/>
                        </a:rPr>
                        <a:t> (95,66)</a:t>
                      </a:r>
                      <a:endParaRPr lang="ru-RU" sz="1100" b="1" i="0" u="none" strike="noStrike" kern="1200" dirty="0">
                        <a:solidFill>
                          <a:schemeClr val="tx2">
                            <a:lumMod val="75000"/>
                          </a:schemeClr>
                        </a:solidFill>
                        <a:effectLst/>
                        <a:latin typeface="Garamond" panose="02020404030301010803" pitchFamily="18" charset="0"/>
                        <a:ea typeface="+mn-ea"/>
                        <a:cs typeface="+mn-cs"/>
                      </a:endParaRPr>
                    </a:p>
                  </a:txBody>
                  <a:tcPr marL="90000" marR="90000"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cell3D prstMaterial="dkEdge">
                      <a:bevel h="50800" prst="divot"/>
                      <a:lightRig rig="flood" dir="t"/>
                    </a:cell3D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r" defTabSz="914400" rtl="0" eaLnBrk="1" fontAlgn="b" latinLnBrk="0" hangingPunct="1">
                        <a:lnSpc>
                          <a:spcPts val="1000"/>
                        </a:lnSpc>
                        <a:buFont typeface="+mj-lt"/>
                        <a:buNone/>
                      </a:pPr>
                      <a:r>
                        <a:rPr lang="ru-RU" sz="1100" b="1" i="0" u="none" strike="noStrike" kern="1200" dirty="0" smtClean="0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Garamond" panose="02020404030301010803" pitchFamily="18" charset="0"/>
                          <a:ea typeface="+mn-ea"/>
                          <a:cs typeface="+mn-cs"/>
                        </a:rPr>
                        <a:t>Ханты-Мансийский </a:t>
                      </a:r>
                    </a:p>
                    <a:p>
                      <a:pPr marL="0" indent="0" algn="r" defTabSz="914400" rtl="0" eaLnBrk="1" fontAlgn="b" latinLnBrk="0" hangingPunct="1">
                        <a:lnSpc>
                          <a:spcPts val="1000"/>
                        </a:lnSpc>
                        <a:buFont typeface="+mj-lt"/>
                        <a:buNone/>
                      </a:pPr>
                      <a:r>
                        <a:rPr lang="ru-RU" sz="1100" b="1" i="0" u="none" strike="noStrike" kern="1200" dirty="0" smtClean="0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Garamond" panose="02020404030301010803" pitchFamily="18" charset="0"/>
                          <a:ea typeface="+mn-ea"/>
                          <a:cs typeface="+mn-cs"/>
                        </a:rPr>
                        <a:t>АО (92,14)</a:t>
                      </a:r>
                      <a:endParaRPr lang="ru-RU" sz="1100" b="1" i="0" u="none" strike="noStrike" kern="1200" dirty="0">
                        <a:solidFill>
                          <a:schemeClr val="tx2">
                            <a:lumMod val="75000"/>
                          </a:schemeClr>
                        </a:solidFill>
                        <a:effectLst/>
                        <a:latin typeface="Garamond" panose="02020404030301010803" pitchFamily="18" charset="0"/>
                        <a:ea typeface="+mn-ea"/>
                        <a:cs typeface="+mn-cs"/>
                      </a:endParaRPr>
                    </a:p>
                  </a:txBody>
                  <a:tcPr marL="3600" marR="3600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cell3D prstMaterial="dkEdge">
                      <a:bevel h="50800" prst="divot"/>
                      <a:lightRig rig="flood" dir="t"/>
                    </a:cell3D>
                    <a:solidFill>
                      <a:srgbClr val="C2E49C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r" defTabSz="914400" rtl="0" eaLnBrk="1" fontAlgn="b" latinLnBrk="0" hangingPunct="1">
                        <a:lnSpc>
                          <a:spcPts val="1000"/>
                        </a:lnSpc>
                        <a:buFont typeface="+mj-lt"/>
                        <a:buNone/>
                      </a:pPr>
                      <a:r>
                        <a:rPr lang="ru-RU" sz="1100" b="1" i="0" u="none" strike="noStrike" kern="1200" dirty="0" smtClean="0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Garamond" panose="02020404030301010803" pitchFamily="18" charset="0"/>
                          <a:ea typeface="+mn-ea"/>
                          <a:cs typeface="+mn-cs"/>
                        </a:rPr>
                        <a:t>Ивановская</a:t>
                      </a:r>
                    </a:p>
                    <a:p>
                      <a:pPr marL="0" indent="0" algn="r" defTabSz="914400" rtl="0" eaLnBrk="1" fontAlgn="b" latinLnBrk="0" hangingPunct="1">
                        <a:lnSpc>
                          <a:spcPts val="1000"/>
                        </a:lnSpc>
                        <a:buFont typeface="+mj-lt"/>
                        <a:buNone/>
                      </a:pPr>
                      <a:r>
                        <a:rPr lang="ru-RU" sz="1100" b="1" i="0" u="none" strike="noStrike" kern="1200" dirty="0" smtClean="0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Garamond" panose="02020404030301010803" pitchFamily="18" charset="0"/>
                          <a:ea typeface="+mn-ea"/>
                          <a:cs typeface="+mn-cs"/>
                        </a:rPr>
                        <a:t> область </a:t>
                      </a:r>
                    </a:p>
                    <a:p>
                      <a:pPr marL="0" indent="0" algn="r" defTabSz="914400" rtl="0" eaLnBrk="1" fontAlgn="b" latinLnBrk="0" hangingPunct="1">
                        <a:lnSpc>
                          <a:spcPts val="1000"/>
                        </a:lnSpc>
                        <a:buFont typeface="+mj-lt"/>
                        <a:buNone/>
                      </a:pPr>
                      <a:r>
                        <a:rPr lang="ru-RU" sz="1100" b="1" i="0" u="none" strike="noStrike" kern="1200" dirty="0" smtClean="0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Garamond" panose="02020404030301010803" pitchFamily="18" charset="0"/>
                          <a:ea typeface="+mn-ea"/>
                          <a:cs typeface="+mn-cs"/>
                        </a:rPr>
                        <a:t>(89,84)</a:t>
                      </a:r>
                      <a:endParaRPr lang="ru-RU" sz="1100" b="1" i="0" u="none" strike="noStrike" kern="1200" dirty="0">
                        <a:solidFill>
                          <a:schemeClr val="tx2">
                            <a:lumMod val="75000"/>
                          </a:schemeClr>
                        </a:solidFill>
                        <a:effectLst/>
                        <a:latin typeface="Garamond" panose="02020404030301010803" pitchFamily="18" charset="0"/>
                        <a:ea typeface="+mn-ea"/>
                        <a:cs typeface="+mn-cs"/>
                      </a:endParaRPr>
                    </a:p>
                  </a:txBody>
                  <a:tcPr marL="3600" marR="36000" marT="46800" marB="4680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cell3D prstMaterial="dkEdge">
                      <a:bevel h="50800" prst="divot"/>
                      <a:lightRig rig="flood" dir="t"/>
                    </a:cell3D>
                    <a:solidFill>
                      <a:srgbClr val="C2E49C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r" defTabSz="914400" rtl="0" eaLnBrk="1" fontAlgn="b" latinLnBrk="0" hangingPunct="1">
                        <a:lnSpc>
                          <a:spcPts val="1000"/>
                        </a:lnSpc>
                        <a:buFont typeface="+mj-lt"/>
                        <a:buNone/>
                      </a:pPr>
                      <a:r>
                        <a:rPr lang="ru-RU" sz="1100" b="1" i="0" u="none" strike="noStrike" kern="1200" dirty="0" smtClean="0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Garamond" panose="02020404030301010803" pitchFamily="18" charset="0"/>
                          <a:ea typeface="+mn-ea"/>
                          <a:cs typeface="+mn-cs"/>
                        </a:rPr>
                        <a:t>Кемеровская </a:t>
                      </a:r>
                    </a:p>
                    <a:p>
                      <a:pPr marL="0" indent="0" algn="r" defTabSz="914400" rtl="0" eaLnBrk="1" fontAlgn="b" latinLnBrk="0" hangingPunct="1">
                        <a:lnSpc>
                          <a:spcPts val="1000"/>
                        </a:lnSpc>
                        <a:buFont typeface="+mj-lt"/>
                        <a:buNone/>
                      </a:pPr>
                      <a:r>
                        <a:rPr lang="ru-RU" sz="1100" b="1" i="0" u="none" strike="noStrike" kern="1200" dirty="0" smtClean="0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Garamond" panose="02020404030301010803" pitchFamily="18" charset="0"/>
                          <a:ea typeface="+mn-ea"/>
                          <a:cs typeface="+mn-cs"/>
                        </a:rPr>
                        <a:t>область </a:t>
                      </a:r>
                    </a:p>
                    <a:p>
                      <a:pPr marL="0" indent="0" algn="r" defTabSz="914400" rtl="0" eaLnBrk="1" fontAlgn="b" latinLnBrk="0" hangingPunct="1">
                        <a:lnSpc>
                          <a:spcPts val="1000"/>
                        </a:lnSpc>
                        <a:buFont typeface="+mj-lt"/>
                        <a:buNone/>
                      </a:pPr>
                      <a:r>
                        <a:rPr lang="ru-RU" sz="1100" b="1" i="0" u="none" strike="noStrike" kern="1200" dirty="0" smtClean="0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Garamond" panose="02020404030301010803" pitchFamily="18" charset="0"/>
                          <a:ea typeface="+mn-ea"/>
                          <a:cs typeface="+mn-cs"/>
                        </a:rPr>
                        <a:t>(87,06)</a:t>
                      </a:r>
                      <a:endParaRPr lang="ru-RU" sz="1100" b="1" i="0" u="none" strike="noStrike" kern="1200" dirty="0">
                        <a:solidFill>
                          <a:schemeClr val="tx2">
                            <a:lumMod val="75000"/>
                          </a:schemeClr>
                        </a:solidFill>
                        <a:effectLst/>
                        <a:latin typeface="Garamond" panose="02020404030301010803" pitchFamily="18" charset="0"/>
                        <a:ea typeface="+mn-ea"/>
                        <a:cs typeface="+mn-cs"/>
                      </a:endParaRPr>
                    </a:p>
                  </a:txBody>
                  <a:tcPr marL="90000" marR="90000" marT="46800" marB="4680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cell3D prstMaterial="dkEdge">
                      <a:bevel h="50800" prst="divot"/>
                      <a:lightRig rig="flood" dir="t"/>
                    </a:cell3D>
                    <a:solidFill>
                      <a:srgbClr val="C2E49C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r" defTabSz="914400" rtl="0" eaLnBrk="1" fontAlgn="b" latinLnBrk="0" hangingPunct="1">
                        <a:lnSpc>
                          <a:spcPts val="1000"/>
                        </a:lnSpc>
                        <a:buFont typeface="+mj-lt"/>
                        <a:buNone/>
                      </a:pPr>
                      <a:r>
                        <a:rPr lang="ru-RU" sz="1100" b="1" i="0" u="none" strike="noStrike" kern="1200" dirty="0" smtClean="0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Garamond" panose="02020404030301010803" pitchFamily="18" charset="0"/>
                          <a:ea typeface="+mn-ea"/>
                          <a:cs typeface="+mn-cs"/>
                        </a:rPr>
                        <a:t>Амурская </a:t>
                      </a:r>
                    </a:p>
                    <a:p>
                      <a:pPr marL="0" indent="0" algn="r" defTabSz="914400" rtl="0" eaLnBrk="1" fontAlgn="b" latinLnBrk="0" hangingPunct="1">
                        <a:lnSpc>
                          <a:spcPts val="1000"/>
                        </a:lnSpc>
                        <a:buFont typeface="+mj-lt"/>
                        <a:buNone/>
                      </a:pPr>
                      <a:r>
                        <a:rPr lang="ru-RU" sz="1100" b="1" i="0" u="none" strike="noStrike" kern="1200" dirty="0" smtClean="0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Garamond" panose="02020404030301010803" pitchFamily="18" charset="0"/>
                          <a:ea typeface="+mn-ea"/>
                          <a:cs typeface="+mn-cs"/>
                        </a:rPr>
                        <a:t>область</a:t>
                      </a:r>
                    </a:p>
                    <a:p>
                      <a:pPr marL="0" indent="0" algn="r" defTabSz="914400" rtl="0" eaLnBrk="1" fontAlgn="b" latinLnBrk="0" hangingPunct="1">
                        <a:lnSpc>
                          <a:spcPts val="1000"/>
                        </a:lnSpc>
                        <a:buFont typeface="+mj-lt"/>
                        <a:buNone/>
                      </a:pPr>
                      <a:r>
                        <a:rPr lang="ru-RU" sz="1100" b="1" i="0" u="none" strike="noStrike" kern="1200" dirty="0" smtClean="0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Garamond" panose="02020404030301010803" pitchFamily="18" charset="0"/>
                          <a:ea typeface="+mn-ea"/>
                          <a:cs typeface="+mn-cs"/>
                        </a:rPr>
                        <a:t> (83,84)</a:t>
                      </a:r>
                    </a:p>
                  </a:txBody>
                  <a:tcPr marL="72000" marR="72000" marT="46800" marB="4680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cell3D prstMaterial="dkEdge">
                      <a:bevel h="50800" prst="divot"/>
                      <a:lightRig rig="flood" dir="t"/>
                    </a:cell3D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r" defTabSz="914400" rtl="0" eaLnBrk="1" fontAlgn="b" latinLnBrk="0" hangingPunct="1">
                        <a:lnSpc>
                          <a:spcPts val="1000"/>
                        </a:lnSpc>
                        <a:buFont typeface="+mj-lt"/>
                        <a:buNone/>
                      </a:pPr>
                      <a:r>
                        <a:rPr lang="ru-RU" sz="1100" b="1" i="0" u="none" strike="noStrike" kern="1200" dirty="0" smtClean="0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Garamond" panose="02020404030301010803" pitchFamily="18" charset="0"/>
                          <a:ea typeface="+mn-ea"/>
                          <a:cs typeface="+mn-cs"/>
                        </a:rPr>
                        <a:t>Забайкальский</a:t>
                      </a:r>
                    </a:p>
                    <a:p>
                      <a:pPr marL="0" indent="0" algn="r" defTabSz="914400" rtl="0" eaLnBrk="1" fontAlgn="b" latinLnBrk="0" hangingPunct="1">
                        <a:lnSpc>
                          <a:spcPts val="1000"/>
                        </a:lnSpc>
                        <a:buFont typeface="+mj-lt"/>
                        <a:buNone/>
                      </a:pPr>
                      <a:r>
                        <a:rPr lang="ru-RU" sz="1100" b="1" i="0" u="none" strike="noStrike" kern="1200" dirty="0" smtClean="0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Garamond" panose="02020404030301010803" pitchFamily="18" charset="0"/>
                          <a:ea typeface="+mn-ea"/>
                          <a:cs typeface="+mn-cs"/>
                        </a:rPr>
                        <a:t> край</a:t>
                      </a:r>
                    </a:p>
                    <a:p>
                      <a:pPr marL="0" indent="0" algn="r" defTabSz="914400" rtl="0" eaLnBrk="1" fontAlgn="b" latinLnBrk="0" hangingPunct="1">
                        <a:lnSpc>
                          <a:spcPts val="1000"/>
                        </a:lnSpc>
                        <a:buFont typeface="+mj-lt"/>
                        <a:buNone/>
                      </a:pPr>
                      <a:r>
                        <a:rPr lang="ru-RU" sz="1100" b="1" i="0" u="none" strike="noStrike" kern="1200" dirty="0" smtClean="0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Garamond" panose="02020404030301010803" pitchFamily="18" charset="0"/>
                          <a:ea typeface="+mn-ea"/>
                          <a:cs typeface="+mn-cs"/>
                        </a:rPr>
                        <a:t> (73,88)</a:t>
                      </a:r>
                      <a:endParaRPr lang="ru-RU" sz="1100" b="1" i="0" u="none" strike="noStrike" kern="1200" dirty="0">
                        <a:solidFill>
                          <a:schemeClr val="tx2">
                            <a:lumMod val="75000"/>
                          </a:schemeClr>
                        </a:solidFill>
                        <a:effectLst/>
                        <a:latin typeface="Garamond" panose="02020404030301010803" pitchFamily="18" charset="0"/>
                        <a:ea typeface="+mn-ea"/>
                        <a:cs typeface="+mn-cs"/>
                      </a:endParaRPr>
                    </a:p>
                  </a:txBody>
                  <a:tcPr marL="72000" marR="7200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cell3D prstMaterial="dkEdge">
                      <a:bevel h="50800" prst="divot"/>
                      <a:lightRig rig="flood" dir="t"/>
                    </a:cell3D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r" defTabSz="914400" rtl="0" eaLnBrk="1" fontAlgn="b" latinLnBrk="0" hangingPunct="1">
                        <a:lnSpc>
                          <a:spcPts val="1000"/>
                        </a:lnSpc>
                        <a:buFont typeface="+mj-lt"/>
                        <a:buNone/>
                      </a:pPr>
                      <a:r>
                        <a:rPr lang="ru-RU" sz="1100" b="1" i="0" u="none" strike="noStrike" kern="1200" dirty="0" smtClean="0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Garamond" panose="02020404030301010803" pitchFamily="18" charset="0"/>
                          <a:ea typeface="+mn-ea"/>
                          <a:cs typeface="+mn-cs"/>
                        </a:rPr>
                        <a:t>Калужская </a:t>
                      </a:r>
                    </a:p>
                    <a:p>
                      <a:pPr marL="0" indent="0" algn="r" defTabSz="914400" rtl="0" eaLnBrk="1" fontAlgn="b" latinLnBrk="0" hangingPunct="1">
                        <a:lnSpc>
                          <a:spcPts val="1000"/>
                        </a:lnSpc>
                        <a:buFont typeface="+mj-lt"/>
                        <a:buNone/>
                      </a:pPr>
                      <a:r>
                        <a:rPr lang="ru-RU" sz="1100" b="1" i="0" u="none" strike="noStrike" kern="1200" dirty="0" smtClean="0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Garamond" panose="02020404030301010803" pitchFamily="18" charset="0"/>
                          <a:ea typeface="+mn-ea"/>
                          <a:cs typeface="+mn-cs"/>
                        </a:rPr>
                        <a:t>область</a:t>
                      </a:r>
                    </a:p>
                    <a:p>
                      <a:pPr marL="0" indent="0" algn="r" defTabSz="914400" rtl="0" eaLnBrk="1" fontAlgn="b" latinLnBrk="0" hangingPunct="1">
                        <a:lnSpc>
                          <a:spcPts val="1000"/>
                        </a:lnSpc>
                        <a:buFont typeface="+mj-lt"/>
                        <a:buNone/>
                      </a:pPr>
                      <a:r>
                        <a:rPr lang="ru-RU" sz="1100" b="1" i="0" u="none" strike="noStrike" kern="1200" dirty="0" smtClean="0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Garamond" panose="02020404030301010803" pitchFamily="18" charset="0"/>
                          <a:ea typeface="+mn-ea"/>
                          <a:cs typeface="+mn-cs"/>
                        </a:rPr>
                        <a:t> (63,25)</a:t>
                      </a:r>
                      <a:endParaRPr lang="ru-RU" sz="1100" b="1" i="0" u="none" strike="noStrike" kern="1200" dirty="0">
                        <a:solidFill>
                          <a:schemeClr val="tx2">
                            <a:lumMod val="75000"/>
                          </a:schemeClr>
                        </a:solidFill>
                        <a:effectLst/>
                        <a:latin typeface="Garamond" panose="02020404030301010803" pitchFamily="18" charset="0"/>
                        <a:ea typeface="+mn-ea"/>
                        <a:cs typeface="+mn-cs"/>
                      </a:endParaRPr>
                    </a:p>
                  </a:txBody>
                  <a:tcPr marL="72000" marR="7200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cell3D prstMaterial="dkEdge">
                      <a:bevel h="50800" prst="divot"/>
                      <a:lightRig rig="flood" dir="t"/>
                    </a:cell3D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r" defTabSz="914400" rtl="0" eaLnBrk="1" fontAlgn="b" latinLnBrk="0" hangingPunct="1">
                        <a:lnSpc>
                          <a:spcPts val="1000"/>
                        </a:lnSpc>
                        <a:buFont typeface="+mj-lt"/>
                        <a:buNone/>
                      </a:pPr>
                      <a:endParaRPr lang="ru-RU" sz="1100" b="1" i="0" u="none" strike="noStrike" kern="1200" dirty="0">
                        <a:solidFill>
                          <a:schemeClr val="tx2">
                            <a:lumMod val="75000"/>
                          </a:schemeClr>
                        </a:solidFill>
                        <a:effectLst/>
                        <a:latin typeface="Garamond" panose="02020404030301010803" pitchFamily="18" charset="0"/>
                        <a:ea typeface="+mn-ea"/>
                        <a:cs typeface="+mn-cs"/>
                      </a:endParaRPr>
                    </a:p>
                  </a:txBody>
                  <a:tcPr marL="3600" marR="3600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cell3D prstMaterial="dkEdge">
                      <a:bevel h="50800" prst="divot"/>
                      <a:lightRig rig="flood" dir="t"/>
                    </a:cell3D>
                    <a:solidFill>
                      <a:schemeClr val="bg1"/>
                    </a:solidFill>
                  </a:tcPr>
                </a:tc>
              </a:tr>
              <a:tr h="490971">
                <a:tc>
                  <a:txBody>
                    <a:bodyPr/>
                    <a:lstStyle/>
                    <a:p>
                      <a:pPr marL="0" indent="0" algn="r" defTabSz="914400" rtl="0" eaLnBrk="1" fontAlgn="b" latinLnBrk="0" hangingPunct="1">
                        <a:lnSpc>
                          <a:spcPts val="1000"/>
                        </a:lnSpc>
                        <a:buFont typeface="+mj-lt"/>
                        <a:buNone/>
                      </a:pPr>
                      <a:r>
                        <a:rPr lang="ru-RU" sz="1100" b="1" i="0" u="none" strike="noStrike" kern="1200" dirty="0" smtClean="0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Garamond" panose="02020404030301010803" pitchFamily="18" charset="0"/>
                          <a:ea typeface="+mn-ea"/>
                          <a:cs typeface="+mn-cs"/>
                        </a:rPr>
                        <a:t>Приморский</a:t>
                      </a:r>
                    </a:p>
                    <a:p>
                      <a:pPr marL="0" indent="0" algn="r" defTabSz="914400" rtl="0" eaLnBrk="1" fontAlgn="b" latinLnBrk="0" hangingPunct="1">
                        <a:lnSpc>
                          <a:spcPts val="1000"/>
                        </a:lnSpc>
                        <a:buFont typeface="+mj-lt"/>
                        <a:buNone/>
                      </a:pPr>
                      <a:r>
                        <a:rPr lang="ru-RU" sz="1100" b="1" i="0" u="none" strike="noStrike" kern="1200" dirty="0" smtClean="0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Garamond" panose="02020404030301010803" pitchFamily="18" charset="0"/>
                          <a:ea typeface="+mn-ea"/>
                          <a:cs typeface="+mn-cs"/>
                        </a:rPr>
                        <a:t> край </a:t>
                      </a:r>
                    </a:p>
                    <a:p>
                      <a:pPr marL="0" indent="0" algn="r" defTabSz="914400" rtl="0" eaLnBrk="1" fontAlgn="b" latinLnBrk="0" hangingPunct="1">
                        <a:lnSpc>
                          <a:spcPts val="1000"/>
                        </a:lnSpc>
                        <a:buFont typeface="+mj-lt"/>
                        <a:buNone/>
                      </a:pPr>
                      <a:r>
                        <a:rPr lang="ru-RU" sz="1100" b="1" i="0" u="none" strike="noStrike" kern="1200" dirty="0" smtClean="0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Garamond" panose="02020404030301010803" pitchFamily="18" charset="0"/>
                          <a:ea typeface="+mn-ea"/>
                          <a:cs typeface="+mn-cs"/>
                        </a:rPr>
                        <a:t>(95,13)</a:t>
                      </a:r>
                      <a:endParaRPr lang="ru-RU" sz="1100" b="1" i="0" u="none" strike="noStrike" kern="1200" dirty="0">
                        <a:solidFill>
                          <a:schemeClr val="tx2">
                            <a:lumMod val="75000"/>
                          </a:schemeClr>
                        </a:solidFill>
                        <a:effectLst/>
                        <a:latin typeface="Garamond" panose="02020404030301010803" pitchFamily="18" charset="0"/>
                        <a:ea typeface="+mn-ea"/>
                        <a:cs typeface="+mn-cs"/>
                      </a:endParaRPr>
                    </a:p>
                  </a:txBody>
                  <a:tcPr marL="90000" marR="90000"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cell3D prstMaterial="dkEdge">
                      <a:bevel h="50800" prst="divot"/>
                      <a:lightRig rig="flood" dir="t"/>
                    </a:cell3D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r" defTabSz="914400" rtl="0" eaLnBrk="1" fontAlgn="b" latinLnBrk="0" hangingPunct="1">
                        <a:lnSpc>
                          <a:spcPts val="1000"/>
                        </a:lnSpc>
                        <a:buFont typeface="+mj-lt"/>
                        <a:buNone/>
                      </a:pPr>
                      <a:r>
                        <a:rPr lang="ru-RU" sz="1100" b="1" i="0" u="none" strike="noStrike" kern="1200" dirty="0" smtClean="0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Garamond" panose="02020404030301010803" pitchFamily="18" charset="0"/>
                          <a:ea typeface="+mn-ea"/>
                          <a:cs typeface="+mn-cs"/>
                        </a:rPr>
                        <a:t>Республика </a:t>
                      </a:r>
                    </a:p>
                    <a:p>
                      <a:pPr marL="0" indent="0" algn="r" defTabSz="914400" rtl="0" eaLnBrk="1" fontAlgn="b" latinLnBrk="0" hangingPunct="1">
                        <a:lnSpc>
                          <a:spcPts val="1000"/>
                        </a:lnSpc>
                        <a:buFont typeface="+mj-lt"/>
                        <a:buNone/>
                      </a:pPr>
                      <a:r>
                        <a:rPr lang="ru-RU" sz="1100" b="1" i="0" u="none" strike="noStrike" kern="1200" dirty="0" smtClean="0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Garamond" panose="02020404030301010803" pitchFamily="18" charset="0"/>
                          <a:ea typeface="+mn-ea"/>
                          <a:cs typeface="+mn-cs"/>
                        </a:rPr>
                        <a:t>Калмыкия </a:t>
                      </a:r>
                    </a:p>
                    <a:p>
                      <a:pPr marL="0" indent="0" algn="r" defTabSz="914400" rtl="0" eaLnBrk="1" fontAlgn="b" latinLnBrk="0" hangingPunct="1">
                        <a:lnSpc>
                          <a:spcPts val="1000"/>
                        </a:lnSpc>
                        <a:buFont typeface="+mj-lt"/>
                        <a:buNone/>
                      </a:pPr>
                      <a:r>
                        <a:rPr lang="ru-RU" sz="1100" b="1" i="0" u="none" strike="noStrike" kern="1200" dirty="0" smtClean="0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Garamond" panose="02020404030301010803" pitchFamily="18" charset="0"/>
                          <a:ea typeface="+mn-ea"/>
                          <a:cs typeface="+mn-cs"/>
                        </a:rPr>
                        <a:t>(91,85)</a:t>
                      </a:r>
                    </a:p>
                  </a:txBody>
                  <a:tcPr marL="3600" marR="3600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cell3D prstMaterial="dkEdge">
                      <a:bevel h="50800" prst="divot"/>
                      <a:lightRig rig="flood" dir="t"/>
                    </a:cell3D>
                    <a:solidFill>
                      <a:srgbClr val="C2E49C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r" defTabSz="914400" rtl="0" eaLnBrk="1" fontAlgn="b" latinLnBrk="0" hangingPunct="1">
                        <a:lnSpc>
                          <a:spcPts val="1000"/>
                        </a:lnSpc>
                        <a:buFont typeface="+mj-lt"/>
                        <a:buNone/>
                      </a:pPr>
                      <a:r>
                        <a:rPr lang="ru-RU" sz="1100" b="1" i="0" u="none" strike="noStrike" kern="1200" dirty="0" smtClean="0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Garamond" panose="02020404030301010803" pitchFamily="18" charset="0"/>
                          <a:ea typeface="+mn-ea"/>
                          <a:cs typeface="+mn-cs"/>
                        </a:rPr>
                        <a:t>Красноярский</a:t>
                      </a:r>
                    </a:p>
                    <a:p>
                      <a:pPr marL="0" indent="0" algn="r" defTabSz="914400" rtl="0" eaLnBrk="1" fontAlgn="b" latinLnBrk="0" hangingPunct="1">
                        <a:lnSpc>
                          <a:spcPts val="1000"/>
                        </a:lnSpc>
                        <a:buFont typeface="+mj-lt"/>
                        <a:buNone/>
                      </a:pPr>
                      <a:r>
                        <a:rPr lang="ru-RU" sz="1100" b="1" i="0" u="none" strike="noStrike" kern="1200" dirty="0" smtClean="0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Garamond" panose="02020404030301010803" pitchFamily="18" charset="0"/>
                          <a:ea typeface="+mn-ea"/>
                          <a:cs typeface="+mn-cs"/>
                        </a:rPr>
                        <a:t> край</a:t>
                      </a:r>
                    </a:p>
                    <a:p>
                      <a:pPr marL="0" indent="0" algn="r" defTabSz="914400" rtl="0" eaLnBrk="1" fontAlgn="b" latinLnBrk="0" hangingPunct="1">
                        <a:lnSpc>
                          <a:spcPts val="1000"/>
                        </a:lnSpc>
                        <a:buFont typeface="+mj-lt"/>
                        <a:buNone/>
                      </a:pPr>
                      <a:r>
                        <a:rPr lang="ru-RU" sz="1100" b="1" i="0" u="none" strike="noStrike" kern="1200" dirty="0" smtClean="0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Garamond" panose="02020404030301010803" pitchFamily="18" charset="0"/>
                          <a:ea typeface="+mn-ea"/>
                          <a:cs typeface="+mn-cs"/>
                        </a:rPr>
                        <a:t> (89,74)</a:t>
                      </a:r>
                      <a:endParaRPr lang="ru-RU" sz="1100" b="1" i="0" u="none" strike="noStrike" kern="1200" dirty="0">
                        <a:solidFill>
                          <a:schemeClr val="tx2">
                            <a:lumMod val="75000"/>
                          </a:schemeClr>
                        </a:solidFill>
                        <a:effectLst/>
                        <a:latin typeface="Garamond" panose="02020404030301010803" pitchFamily="18" charset="0"/>
                        <a:ea typeface="+mn-ea"/>
                        <a:cs typeface="+mn-cs"/>
                      </a:endParaRPr>
                    </a:p>
                  </a:txBody>
                  <a:tcPr marL="3600" marR="36000" marT="46800" marB="4680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cell3D prstMaterial="dkEdge">
                      <a:bevel h="50800" prst="divot"/>
                      <a:lightRig rig="flood" dir="t"/>
                    </a:cell3D>
                    <a:solidFill>
                      <a:srgbClr val="C2E49C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r" defTabSz="914400" rtl="0" eaLnBrk="1" fontAlgn="b" latinLnBrk="0" hangingPunct="1">
                        <a:lnSpc>
                          <a:spcPts val="1000"/>
                        </a:lnSpc>
                        <a:buFont typeface="+mj-lt"/>
                        <a:buNone/>
                      </a:pPr>
                      <a:r>
                        <a:rPr lang="ru-RU" sz="1100" b="1" i="0" u="none" strike="noStrike" kern="1200" dirty="0" smtClean="0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Garamond" panose="02020404030301010803" pitchFamily="18" charset="0"/>
                          <a:ea typeface="+mn-ea"/>
                          <a:cs typeface="+mn-cs"/>
                        </a:rPr>
                        <a:t>Республика</a:t>
                      </a:r>
                    </a:p>
                    <a:p>
                      <a:pPr marL="0" indent="0" algn="r" defTabSz="914400" rtl="0" eaLnBrk="1" fontAlgn="b" latinLnBrk="0" hangingPunct="1">
                        <a:lnSpc>
                          <a:spcPts val="1000"/>
                        </a:lnSpc>
                        <a:buFont typeface="+mj-lt"/>
                        <a:buNone/>
                      </a:pPr>
                      <a:r>
                        <a:rPr lang="ru-RU" sz="1100" b="1" i="0" u="none" strike="noStrike" kern="1200" dirty="0" smtClean="0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Garamond" panose="02020404030301010803" pitchFamily="18" charset="0"/>
                          <a:ea typeface="+mn-ea"/>
                          <a:cs typeface="+mn-cs"/>
                        </a:rPr>
                        <a:t> Карелия</a:t>
                      </a:r>
                    </a:p>
                    <a:p>
                      <a:pPr marL="0" indent="0" algn="r" defTabSz="914400" rtl="0" eaLnBrk="1" fontAlgn="b" latinLnBrk="0" hangingPunct="1">
                        <a:lnSpc>
                          <a:spcPts val="1000"/>
                        </a:lnSpc>
                        <a:buFont typeface="+mj-lt"/>
                        <a:buNone/>
                      </a:pPr>
                      <a:r>
                        <a:rPr lang="ru-RU" sz="1100" b="1" i="0" u="none" strike="noStrike" kern="1200" dirty="0" smtClean="0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Garamond" panose="02020404030301010803" pitchFamily="18" charset="0"/>
                          <a:ea typeface="+mn-ea"/>
                          <a:cs typeface="+mn-cs"/>
                        </a:rPr>
                        <a:t> (86,26)</a:t>
                      </a:r>
                      <a:endParaRPr lang="ru-RU" sz="1100" b="1" i="0" u="none" strike="noStrike" kern="1200" dirty="0">
                        <a:solidFill>
                          <a:schemeClr val="tx2">
                            <a:lumMod val="75000"/>
                          </a:schemeClr>
                        </a:solidFill>
                        <a:effectLst/>
                        <a:latin typeface="Garamond" panose="02020404030301010803" pitchFamily="18" charset="0"/>
                        <a:ea typeface="+mn-ea"/>
                        <a:cs typeface="+mn-cs"/>
                      </a:endParaRPr>
                    </a:p>
                  </a:txBody>
                  <a:tcPr marL="90000" marR="90000" marT="46800" marB="4680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cell3D prstMaterial="dkEdge">
                      <a:bevel h="50800" prst="divot"/>
                      <a:lightRig rig="flood" dir="t"/>
                    </a:cell3D>
                    <a:solidFill>
                      <a:srgbClr val="C2E49C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r" defTabSz="914400" rtl="0" eaLnBrk="1" fontAlgn="b" latinLnBrk="0" hangingPunct="1">
                        <a:lnSpc>
                          <a:spcPts val="1000"/>
                        </a:lnSpc>
                        <a:buFont typeface="+mj-lt"/>
                        <a:buNone/>
                      </a:pPr>
                      <a:r>
                        <a:rPr lang="ru-RU" sz="1100" b="1" i="0" u="none" strike="noStrike" kern="1200" dirty="0" smtClean="0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Garamond" panose="02020404030301010803" pitchFamily="18" charset="0"/>
                          <a:ea typeface="+mn-ea"/>
                          <a:cs typeface="+mn-cs"/>
                        </a:rPr>
                        <a:t>Астраханская </a:t>
                      </a:r>
                    </a:p>
                    <a:p>
                      <a:pPr marL="0" indent="0" algn="r" defTabSz="914400" rtl="0" eaLnBrk="1" fontAlgn="b" latinLnBrk="0" hangingPunct="1">
                        <a:lnSpc>
                          <a:spcPts val="1000"/>
                        </a:lnSpc>
                        <a:buFont typeface="+mj-lt"/>
                        <a:buNone/>
                      </a:pPr>
                      <a:r>
                        <a:rPr lang="ru-RU" sz="1100" b="1" i="0" u="none" strike="noStrike" kern="1200" dirty="0" smtClean="0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Garamond" panose="02020404030301010803" pitchFamily="18" charset="0"/>
                          <a:ea typeface="+mn-ea"/>
                          <a:cs typeface="+mn-cs"/>
                        </a:rPr>
                        <a:t>область</a:t>
                      </a:r>
                    </a:p>
                    <a:p>
                      <a:pPr marL="0" indent="0" algn="r" defTabSz="914400" rtl="0" eaLnBrk="1" fontAlgn="b" latinLnBrk="0" hangingPunct="1">
                        <a:lnSpc>
                          <a:spcPts val="1000"/>
                        </a:lnSpc>
                        <a:buFont typeface="+mj-lt"/>
                        <a:buNone/>
                      </a:pPr>
                      <a:r>
                        <a:rPr lang="ru-RU" sz="1100" b="1" i="0" u="none" strike="noStrike" kern="1200" dirty="0" smtClean="0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Garamond" panose="02020404030301010803" pitchFamily="18" charset="0"/>
                          <a:ea typeface="+mn-ea"/>
                          <a:cs typeface="+mn-cs"/>
                        </a:rPr>
                        <a:t> (83,83)</a:t>
                      </a:r>
                    </a:p>
                  </a:txBody>
                  <a:tcPr marL="72000" marR="72000" marT="46800" marB="4680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cell3D prstMaterial="dkEdge">
                      <a:bevel h="50800" prst="divot"/>
                      <a:lightRig rig="flood" dir="t"/>
                    </a:cell3D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r" defTabSz="914400" rtl="0" eaLnBrk="1" fontAlgn="b" latinLnBrk="0" hangingPunct="1">
                        <a:lnSpc>
                          <a:spcPts val="1000"/>
                        </a:lnSpc>
                        <a:buFont typeface="+mj-lt"/>
                        <a:buNone/>
                      </a:pPr>
                      <a:r>
                        <a:rPr lang="ru-RU" sz="1100" b="1" i="0" u="none" strike="noStrike" kern="1200" dirty="0" smtClean="0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Garamond" panose="02020404030301010803" pitchFamily="18" charset="0"/>
                          <a:ea typeface="+mn-ea"/>
                          <a:cs typeface="+mn-cs"/>
                        </a:rPr>
                        <a:t>Новосибирская область</a:t>
                      </a:r>
                    </a:p>
                    <a:p>
                      <a:pPr marL="0" indent="0" algn="r" defTabSz="914400" rtl="0" eaLnBrk="1" fontAlgn="b" latinLnBrk="0" hangingPunct="1">
                        <a:lnSpc>
                          <a:spcPts val="1000"/>
                        </a:lnSpc>
                        <a:buFont typeface="+mj-lt"/>
                        <a:buNone/>
                      </a:pPr>
                      <a:r>
                        <a:rPr lang="ru-RU" sz="1100" b="1" i="0" u="none" strike="noStrike" kern="1200" dirty="0" smtClean="0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Garamond" panose="02020404030301010803" pitchFamily="18" charset="0"/>
                          <a:ea typeface="+mn-ea"/>
                          <a:cs typeface="+mn-cs"/>
                        </a:rPr>
                        <a:t> (73,76)</a:t>
                      </a:r>
                      <a:endParaRPr lang="ru-RU" sz="1100" b="1" i="0" u="none" strike="noStrike" kern="1200" dirty="0">
                        <a:solidFill>
                          <a:schemeClr val="tx2">
                            <a:lumMod val="75000"/>
                          </a:schemeClr>
                        </a:solidFill>
                        <a:effectLst/>
                        <a:latin typeface="Garamond" panose="02020404030301010803" pitchFamily="18" charset="0"/>
                        <a:ea typeface="+mn-ea"/>
                        <a:cs typeface="+mn-cs"/>
                      </a:endParaRPr>
                    </a:p>
                  </a:txBody>
                  <a:tcPr marL="72000" marR="7200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cell3D prstMaterial="dkEdge">
                      <a:bevel h="50800" prst="divot"/>
                      <a:lightRig rig="flood" dir="t"/>
                    </a:cell3D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r" defTabSz="914400" rtl="0" eaLnBrk="1" fontAlgn="b" latinLnBrk="0" hangingPunct="1">
                        <a:lnSpc>
                          <a:spcPts val="1000"/>
                        </a:lnSpc>
                        <a:buFont typeface="+mj-lt"/>
                        <a:buNone/>
                      </a:pPr>
                      <a:r>
                        <a:rPr lang="ru-RU" sz="1100" b="1" i="0" u="none" strike="noStrike" kern="1200" dirty="0" smtClean="0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Garamond" panose="02020404030301010803" pitchFamily="18" charset="0"/>
                          <a:ea typeface="+mn-ea"/>
                          <a:cs typeface="+mn-cs"/>
                        </a:rPr>
                        <a:t>Республика </a:t>
                      </a:r>
                    </a:p>
                    <a:p>
                      <a:pPr marL="0" indent="0" algn="r" defTabSz="914400" rtl="0" eaLnBrk="1" fontAlgn="b" latinLnBrk="0" hangingPunct="1">
                        <a:lnSpc>
                          <a:spcPts val="1000"/>
                        </a:lnSpc>
                        <a:buFont typeface="+mj-lt"/>
                        <a:buNone/>
                      </a:pPr>
                      <a:r>
                        <a:rPr lang="ru-RU" sz="1100" b="1" i="0" u="none" strike="noStrike" kern="1200" dirty="0" smtClean="0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Garamond" panose="02020404030301010803" pitchFamily="18" charset="0"/>
                          <a:ea typeface="+mn-ea"/>
                          <a:cs typeface="+mn-cs"/>
                        </a:rPr>
                        <a:t>Мордовия </a:t>
                      </a:r>
                    </a:p>
                    <a:p>
                      <a:pPr marL="0" indent="0" algn="r" defTabSz="914400" rtl="0" eaLnBrk="1" fontAlgn="b" latinLnBrk="0" hangingPunct="1">
                        <a:lnSpc>
                          <a:spcPts val="1000"/>
                        </a:lnSpc>
                        <a:buFont typeface="+mj-lt"/>
                        <a:buNone/>
                      </a:pPr>
                      <a:r>
                        <a:rPr lang="ru-RU" sz="1100" b="1" i="0" u="none" strike="noStrike" kern="1200" dirty="0" smtClean="0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Garamond" panose="02020404030301010803" pitchFamily="18" charset="0"/>
                          <a:ea typeface="+mn-ea"/>
                          <a:cs typeface="+mn-cs"/>
                        </a:rPr>
                        <a:t>(61,19)</a:t>
                      </a:r>
                      <a:endParaRPr lang="ru-RU" sz="1100" b="1" i="0" u="none" strike="noStrike" kern="1200" dirty="0">
                        <a:solidFill>
                          <a:schemeClr val="tx2">
                            <a:lumMod val="75000"/>
                          </a:schemeClr>
                        </a:solidFill>
                        <a:effectLst/>
                        <a:latin typeface="Garamond" panose="02020404030301010803" pitchFamily="18" charset="0"/>
                        <a:ea typeface="+mn-ea"/>
                        <a:cs typeface="+mn-cs"/>
                      </a:endParaRPr>
                    </a:p>
                  </a:txBody>
                  <a:tcPr marL="72000" marR="7200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cell3D prstMaterial="dkEdge">
                      <a:bevel h="50800" prst="divot"/>
                      <a:lightRig rig="flood" dir="t"/>
                    </a:cell3D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r" defTabSz="914400" rtl="0" eaLnBrk="1" fontAlgn="b" latinLnBrk="0" hangingPunct="1">
                        <a:lnSpc>
                          <a:spcPts val="1000"/>
                        </a:lnSpc>
                        <a:buFont typeface="+mj-lt"/>
                        <a:buNone/>
                      </a:pPr>
                      <a:endParaRPr lang="ru-RU" sz="1100" b="1" i="0" u="none" strike="noStrike" kern="1200" dirty="0">
                        <a:solidFill>
                          <a:schemeClr val="tx2">
                            <a:lumMod val="75000"/>
                          </a:schemeClr>
                        </a:solidFill>
                        <a:effectLst/>
                        <a:latin typeface="Garamond" panose="02020404030301010803" pitchFamily="18" charset="0"/>
                        <a:ea typeface="+mn-ea"/>
                        <a:cs typeface="+mn-cs"/>
                      </a:endParaRPr>
                    </a:p>
                  </a:txBody>
                  <a:tcPr marL="3600" marR="360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cell3D prstMaterial="dkEdge">
                      <a:bevel h="50800" prst="divot"/>
                      <a:lightRig rig="flood" dir="t"/>
                    </a:cell3D>
                    <a:solidFill>
                      <a:schemeClr val="bg1"/>
                    </a:solidFill>
                  </a:tcPr>
                </a:tc>
              </a:tr>
            </a:tbl>
          </a:graphicData>
        </a:graphic>
      </p:graphicFrame>
      <p:pic>
        <p:nvPicPr>
          <p:cNvPr id="7" name="Picture 27" descr="C:\Users\ежик\Desktop\гербы\87px-Coat_of_Arms_of_Saratov_oblast.svg.pn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57215" y="1516850"/>
            <a:ext cx="228574" cy="4426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8" name="Picture 14" descr="C:\Users\ежик\Desktop\гербы\144px-Coat_of_Arms_of_Kursk_oblast.svg.pn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46842" y="2014728"/>
            <a:ext cx="400050" cy="4159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2" name="Picture 51" descr="C:\Users\ежик\Desktop\гербы\94px-Coat_of_Arms_of_Mari_El.svg.png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71360" y="2497409"/>
            <a:ext cx="317969" cy="50374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3" name="Picture 12" descr="C:\Users\ежик\Desktop\гербы\121px-Coat_of_Arms_of_Krasnodar_Kray.svg.png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19609" y="3015139"/>
            <a:ext cx="341313" cy="4238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4" name="Picture 40" descr="C:\Users\ежик\Desktop\гербы\78px-Coat_of_Arms_of_Perm_oblast.png"/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97696" y="3491865"/>
            <a:ext cx="242874" cy="46864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5" name="Picture 36" descr="C:\Users\ежик\Desktop\гербы\342px-Coat_of_arms_of_Tambov_Oblast.svg.png"/>
          <p:cNvPicPr>
            <a:picLocks noChangeAspect="1" noChangeArrowheads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32508" y="3982881"/>
            <a:ext cx="336005" cy="45095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6" name="Picture 44" descr="C:\Users\ежик\Desktop\гербы\147px-Coat_of_Arms_of_Chuvashia.svg.png"/>
          <p:cNvPicPr>
            <a:picLocks noChangeAspect="1" noChangeArrowheads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56677" y="4531558"/>
            <a:ext cx="351049" cy="35785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7" name="Picture 87" descr="C:\Users\ежик\Desktop\гербы\129px-Coat_of_Arms_of_the_Komi_Republic.svg.png"/>
          <p:cNvPicPr>
            <a:picLocks noChangeAspect="1" noChangeArrowheads="1"/>
          </p:cNvPicPr>
          <p:nvPr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30297" y="5005602"/>
            <a:ext cx="359032" cy="41916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8" name="Picture 16" descr="C:\Users\ежик\Desktop\гербы\129px-Coat_of_arms_of_Orenburg_Oblast.svg.png"/>
          <p:cNvPicPr>
            <a:picLocks noChangeAspect="1" noChangeArrowheads="1"/>
          </p:cNvPicPr>
          <p:nvPr/>
        </p:nvPicPr>
        <p:blipFill>
          <a:blip r:embed="rId1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48937" y="5501282"/>
            <a:ext cx="340392" cy="3924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0" name="Picture 75" descr="C:\Users\ежик\Desktop\гербы\65657_html_4a2686d3.png"/>
          <p:cNvPicPr>
            <a:picLocks noChangeAspect="1" noChangeArrowheads="1"/>
          </p:cNvPicPr>
          <p:nvPr/>
        </p:nvPicPr>
        <p:blipFill>
          <a:blip r:embed="rId1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605218" y="1059194"/>
            <a:ext cx="396342" cy="42475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1" name="Picture 65" descr="C:\Users\ежик\Desktop\гербы\Coat_of_Arms_of_Saint_Petersburg_(2003).svg.png"/>
          <p:cNvPicPr>
            <a:picLocks noChangeAspect="1" noChangeArrowheads="1"/>
          </p:cNvPicPr>
          <p:nvPr/>
        </p:nvPicPr>
        <p:blipFill>
          <a:blip r:embed="rId1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80865" y="1525955"/>
            <a:ext cx="393194" cy="42268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2" name="Picture 91" descr="C:\Users\ежик\Desktop\гербы\121px-Coat_of_arms_of_Irkutsk_Oblast.svg.png"/>
          <p:cNvPicPr>
            <a:picLocks noChangeAspect="1" noChangeArrowheads="1"/>
          </p:cNvPicPr>
          <p:nvPr/>
        </p:nvPicPr>
        <p:blipFill>
          <a:blip r:embed="rId1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622301" y="2029906"/>
            <a:ext cx="359986" cy="44507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3" name="Picture 69" descr="C:\Users\ежик\Desktop\гербы\Coat_of_Arms_of_Lipetsk_oblast.png"/>
          <p:cNvPicPr>
            <a:picLocks noChangeAspect="1" noChangeArrowheads="1"/>
          </p:cNvPicPr>
          <p:nvPr/>
        </p:nvPicPr>
        <p:blipFill>
          <a:blip r:embed="rId1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605218" y="2470532"/>
            <a:ext cx="379187" cy="47226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4" name="Picture 49" descr="C:\Users\ежик\Desktop\гербы\150px-Coat_of_Arms_of_Altai_Republic.svg.png"/>
          <p:cNvPicPr>
            <a:picLocks noChangeAspect="1" noChangeArrowheads="1"/>
          </p:cNvPicPr>
          <p:nvPr/>
        </p:nvPicPr>
        <p:blipFill>
          <a:blip r:embed="rId1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650407" y="3108122"/>
            <a:ext cx="449492" cy="3243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5" name="Picture 52" descr="C:\Users\ежик\Desktop\гербы\143px-Coat_of_Arms_of_Rostov_oblast.png"/>
          <p:cNvPicPr>
            <a:picLocks noChangeAspect="1" noChangeArrowheads="1"/>
          </p:cNvPicPr>
          <p:nvPr/>
        </p:nvPicPr>
        <p:blipFill>
          <a:blip r:embed="rId1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639205" y="3557365"/>
            <a:ext cx="343082" cy="36023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6" name="Picture 1" descr="C:\Users\ежик\Desktop\гербы\144px-Coat_of_Arms_of_Altai_Krai.svg.png"/>
          <p:cNvPicPr>
            <a:picLocks noChangeAspect="1" noChangeArrowheads="1"/>
          </p:cNvPicPr>
          <p:nvPr/>
        </p:nvPicPr>
        <p:blipFill>
          <a:blip r:embed="rId1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74096" y="4004451"/>
            <a:ext cx="413712" cy="42987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7" name="Picture 26" descr="C:\Users\ежик\Desktop\гербы\150px-Coat_of_arms_of_Tuva.svg.png"/>
          <p:cNvPicPr>
            <a:picLocks noChangeAspect="1" noChangeArrowheads="1"/>
          </p:cNvPicPr>
          <p:nvPr/>
        </p:nvPicPr>
        <p:blipFill>
          <a:blip r:embed="rId1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87848" y="4517496"/>
            <a:ext cx="386211" cy="38333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8" name="Picture 28" descr="C:\Users\ежик\Desktop\гербы\137px-Sakhalin_Oblast_Coat_of_Arms.svg.png"/>
          <p:cNvPicPr>
            <a:picLocks noChangeAspect="1" noChangeArrowheads="1"/>
          </p:cNvPicPr>
          <p:nvPr/>
        </p:nvPicPr>
        <p:blipFill>
          <a:blip r:embed="rId2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647434" y="5035774"/>
            <a:ext cx="326625" cy="35617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9" name="Picture 19" descr="C:\Users\ежик\Desktop\гербы\Coat_of_Arms_of_Yugra.svg.png"/>
          <p:cNvPicPr>
            <a:picLocks noChangeAspect="1" noChangeArrowheads="1"/>
          </p:cNvPicPr>
          <p:nvPr/>
        </p:nvPicPr>
        <p:blipFill>
          <a:blip r:embed="rId2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619092" y="5521414"/>
            <a:ext cx="329895" cy="36462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0" name="Picture 22" descr="C:\Users\ежик\Desktop\гербы\130px-Coat_of_Arms_of_Kalmykia.svg.png"/>
          <p:cNvPicPr>
            <a:picLocks noChangeAspect="1" noChangeArrowheads="1"/>
          </p:cNvPicPr>
          <p:nvPr/>
        </p:nvPicPr>
        <p:blipFill>
          <a:blip r:embed="rId2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614276" y="6001066"/>
            <a:ext cx="341305" cy="3938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1" name="Picture 29" descr="C:\Users\ежик\Desktop\гербы\150px-Coat_of_arms_of_Voronezh_Oblast.svg.png"/>
          <p:cNvPicPr>
            <a:picLocks noChangeAspect="1" noChangeArrowheads="1"/>
          </p:cNvPicPr>
          <p:nvPr/>
        </p:nvPicPr>
        <p:blipFill>
          <a:blip r:embed="rId2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94891" y="1097020"/>
            <a:ext cx="408187" cy="39217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2" name="Picture 21" descr="C:\Users\ежик\Desktop\гербы\252px-Coat_of_Arms_of_Yamal_Nenetsia.svg.png"/>
          <p:cNvPicPr>
            <a:picLocks noChangeAspect="1" noChangeArrowheads="1"/>
          </p:cNvPicPr>
          <p:nvPr/>
        </p:nvPicPr>
        <p:blipFill>
          <a:blip r:embed="rId2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83458" y="1584617"/>
            <a:ext cx="262876" cy="35740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3" name="Picture 88" descr="C:\Users\ежик\Desktop\гербы\144px-Coat_of_Arms_of_Bryansk_Oblast.svg.png"/>
          <p:cNvPicPr>
            <a:picLocks noChangeAspect="1" noChangeArrowheads="1"/>
          </p:cNvPicPr>
          <p:nvPr/>
        </p:nvPicPr>
        <p:blipFill>
          <a:blip r:embed="rId2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90031" y="2023999"/>
            <a:ext cx="417908" cy="43398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4" name="Picture 63" descr="C:\Users\ежик\Desktop\гербы\Coat_of_Arms_of_Volgograd_oblast.svg.png"/>
          <p:cNvPicPr>
            <a:picLocks noChangeAspect="1" noChangeArrowheads="1"/>
          </p:cNvPicPr>
          <p:nvPr/>
        </p:nvPicPr>
        <p:blipFill>
          <a:blip r:embed="rId2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30825" y="2558533"/>
            <a:ext cx="356937" cy="36783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5" name="Picture 38" descr="C:\Users\ежик\Desktop\гербы\Coat_of_arms_of_Smolensk_oblast.svg.png"/>
          <p:cNvPicPr>
            <a:picLocks noChangeAspect="1" noChangeArrowheads="1"/>
          </p:cNvPicPr>
          <p:nvPr/>
        </p:nvPicPr>
        <p:blipFill>
          <a:blip r:embed="rId2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31712" y="3033238"/>
            <a:ext cx="390525" cy="4460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6" name="Picture 34" descr="C:\Users\ежик\Desktop\гербы\Coat_of_Arms_of_Tula_oblast.png"/>
          <p:cNvPicPr>
            <a:picLocks noChangeAspect="1" noChangeArrowheads="1"/>
          </p:cNvPicPr>
          <p:nvPr/>
        </p:nvPicPr>
        <p:blipFill>
          <a:blip r:embed="rId2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83458" y="3485682"/>
            <a:ext cx="342746" cy="48988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7" name="Picture 56" descr="C:\Users\ежик\Desktop\гербы\111px-Герб_Мурманской_области.svg.png"/>
          <p:cNvPicPr>
            <a:picLocks noChangeAspect="1" noChangeArrowheads="1"/>
          </p:cNvPicPr>
          <p:nvPr/>
        </p:nvPicPr>
        <p:blipFill>
          <a:blip r:embed="rId2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18651" y="4010820"/>
            <a:ext cx="331542" cy="44392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8" name="Picture 80" descr="C:\Users\ежик\Desktop\гербы\Герб_Ульяновской_области_(2013).svg.png"/>
          <p:cNvPicPr>
            <a:picLocks noChangeAspect="1" noChangeArrowheads="1"/>
          </p:cNvPicPr>
          <p:nvPr/>
        </p:nvPicPr>
        <p:blipFill>
          <a:blip r:embed="rId3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81878" y="4479396"/>
            <a:ext cx="428824" cy="405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9" name="Picture 95" descr="C:\Users\ежик\Desktop\гербы\114px-Coat_of_arms_of_Moscow_Oblast_(large).svg.png"/>
          <p:cNvPicPr>
            <a:picLocks noChangeAspect="1" noChangeArrowheads="1"/>
          </p:cNvPicPr>
          <p:nvPr/>
        </p:nvPicPr>
        <p:blipFill>
          <a:blip r:embed="rId3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68324" y="4975821"/>
            <a:ext cx="334962" cy="43973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0" name="Picture 8" descr="C:\Users\ежик\Desktop\гербы\150px-Coat_of_Arms_of_Ivanovo_Oblast.svg.png"/>
          <p:cNvPicPr>
            <a:picLocks noChangeAspect="1" noChangeArrowheads="1"/>
          </p:cNvPicPr>
          <p:nvPr/>
        </p:nvPicPr>
        <p:blipFill>
          <a:blip r:embed="rId3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92269" y="5491215"/>
            <a:ext cx="610708" cy="4250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1" name="Picture 7" descr="C:\Users\ежик\Desktop\гербы\133px-Coat_of_arms_of_the_Jewish_Autonomous_Oblast.svg.png"/>
          <p:cNvPicPr>
            <a:picLocks noChangeAspect="1" noChangeArrowheads="1"/>
          </p:cNvPicPr>
          <p:nvPr/>
        </p:nvPicPr>
        <p:blipFill>
          <a:blip r:embed="rId3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47614" y="1114633"/>
            <a:ext cx="387755" cy="35026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2" name="Picture 67" descr="C:\Users\ежик\Desktop\гербы\123px-Coat_of_arms_of_Krasnoyarsk_Krai.svg.png"/>
          <p:cNvPicPr>
            <a:picLocks noChangeAspect="1" noChangeArrowheads="1"/>
          </p:cNvPicPr>
          <p:nvPr/>
        </p:nvPicPr>
        <p:blipFill>
          <a:blip r:embed="rId3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43498" y="6004830"/>
            <a:ext cx="299619" cy="36362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3" name="Picture 25" descr="C:\Users\ежик\Desktop\гербы\119px-Coat_of_arms_of_Chelyabinsk_Oblast.svg.png"/>
          <p:cNvPicPr>
            <a:picLocks noChangeAspect="1" noChangeArrowheads="1"/>
          </p:cNvPicPr>
          <p:nvPr/>
        </p:nvPicPr>
        <p:blipFill>
          <a:blip r:embed="rId3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02878" y="1041583"/>
            <a:ext cx="368644" cy="46519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4" name="Picture 55" descr="C:\Users\ежик\Desktop\гербы\150px-Coat_of_arms_of_Vladimiri_Oblast.svg.png"/>
          <p:cNvPicPr>
            <a:picLocks noChangeAspect="1" noChangeArrowheads="1"/>
          </p:cNvPicPr>
          <p:nvPr/>
        </p:nvPicPr>
        <p:blipFill>
          <a:blip r:embed="rId3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235630" y="1544501"/>
            <a:ext cx="454025" cy="454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5" name="Picture 11" descr="C:\Users\ежик\Desktop\гербы\116px-Coat_of_arms_of_Kirov_Region.svg.png"/>
          <p:cNvPicPr>
            <a:picLocks noChangeAspect="1" noChangeArrowheads="1"/>
          </p:cNvPicPr>
          <p:nvPr/>
        </p:nvPicPr>
        <p:blipFill>
          <a:blip r:embed="rId3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33198" y="2056343"/>
            <a:ext cx="304800" cy="3921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6" name="Picture 39" descr="C:\Users\ежик\Desktop\гербы\150px-Coat_of_Arms_of_Sverdlovsk_oblast.svg.png"/>
          <p:cNvPicPr>
            <a:picLocks noChangeAspect="1" noChangeArrowheads="1"/>
          </p:cNvPicPr>
          <p:nvPr/>
        </p:nvPicPr>
        <p:blipFill>
          <a:blip r:embed="rId3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263252" y="2604709"/>
            <a:ext cx="431651" cy="30775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7" name="Picture 84" descr="C:\Users\ежик\Desktop\гербы\146px-Coat_of_arms_of_Nizhny_Novgorod_Region.svg.png"/>
          <p:cNvPicPr>
            <a:picLocks noChangeAspect="1" noChangeArrowheads="1"/>
          </p:cNvPicPr>
          <p:nvPr/>
        </p:nvPicPr>
        <p:blipFill>
          <a:blip r:embed="rId3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272132" y="3105831"/>
            <a:ext cx="447734" cy="36848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8" name="Picture 86" descr="C:\Users\ежик\Desktop\гербы\150px-Coat_of_arms_of_Chechnya.svg.png"/>
          <p:cNvPicPr>
            <a:picLocks noChangeAspect="1" noChangeArrowheads="1"/>
          </p:cNvPicPr>
          <p:nvPr/>
        </p:nvPicPr>
        <p:blipFill>
          <a:blip r:embed="rId4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284747" y="3567509"/>
            <a:ext cx="363399" cy="36475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9" name="Picture 97" descr="C:\Users\ежик\Desktop\гербы\Coat_of_arms_of_Adygea.svg.png"/>
          <p:cNvPicPr>
            <a:picLocks noChangeAspect="1" noChangeArrowheads="1"/>
          </p:cNvPicPr>
          <p:nvPr/>
        </p:nvPicPr>
        <p:blipFill>
          <a:blip r:embed="rId4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297062" y="4049582"/>
            <a:ext cx="377072" cy="37707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0" name="Picture 64" descr="C:\Users\ежик\Desktop\гербы\119px-Coat_of_arms_of_Vologda_oblast.svg.png"/>
          <p:cNvPicPr>
            <a:picLocks noChangeAspect="1" noChangeArrowheads="1"/>
          </p:cNvPicPr>
          <p:nvPr/>
        </p:nvPicPr>
        <p:blipFill>
          <a:blip r:embed="rId4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10008" y="4513321"/>
            <a:ext cx="338138" cy="4222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1" name="Picture 33" descr="C:\Users\ежик\Desktop\гербы\147px-Coat_of_arms_of_Udmurtia.svg.png"/>
          <p:cNvPicPr>
            <a:picLocks noChangeAspect="1" noChangeArrowheads="1"/>
          </p:cNvPicPr>
          <p:nvPr/>
        </p:nvPicPr>
        <p:blipFill>
          <a:blip r:embed="rId4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280017" y="5019369"/>
            <a:ext cx="365249" cy="37258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2" name="Picture 10" descr="C:\Users\ежик\Desktop\гербы\141px-Coat_of_arms_of_Kemerovo_Oblast.svg.png"/>
          <p:cNvPicPr>
            <a:picLocks noChangeAspect="1" noChangeArrowheads="1"/>
          </p:cNvPicPr>
          <p:nvPr/>
        </p:nvPicPr>
        <p:blipFill>
          <a:blip r:embed="rId4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273060" y="5462639"/>
            <a:ext cx="398462" cy="4238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3" name="Picture 94" descr="C:\Users\ежик\Desktop\гербы\109px-Coat_of_Arms_of_Republic_of_Karelia.svg.png"/>
          <p:cNvPicPr>
            <a:picLocks noChangeAspect="1" noChangeArrowheads="1"/>
          </p:cNvPicPr>
          <p:nvPr/>
        </p:nvPicPr>
        <p:blipFill>
          <a:blip r:embed="rId4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10008" y="5955614"/>
            <a:ext cx="308089" cy="42323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4" name="Picture 77" descr="C:\Users\ежик\Desktop\гербы\150px-Coat_of_arms_of_Tomsk_Oblast.png"/>
          <p:cNvPicPr>
            <a:picLocks noChangeAspect="1" noChangeArrowheads="1"/>
          </p:cNvPicPr>
          <p:nvPr/>
        </p:nvPicPr>
        <p:blipFill>
          <a:blip r:embed="rId4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574614" y="1039413"/>
            <a:ext cx="465493" cy="42997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5" name="Picture 62" descr="C:\Users\ежик\Desktop\гербы\150px-Coat_of_Arms_of_Yaroslavl_Oblast_(2011)_full.svg.png"/>
          <p:cNvPicPr>
            <a:picLocks noChangeAspect="1" noChangeArrowheads="1"/>
          </p:cNvPicPr>
          <p:nvPr/>
        </p:nvPicPr>
        <p:blipFill>
          <a:blip r:embed="rId4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586562" y="1526573"/>
            <a:ext cx="453545" cy="45191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6" name="Picture 42" descr="C:\Users\ежик\Desktop\гербы\gerb_ryazanskoj_oblasti-600x627.png"/>
          <p:cNvPicPr>
            <a:picLocks noChangeAspect="1" noChangeArrowheads="1"/>
          </p:cNvPicPr>
          <p:nvPr/>
        </p:nvPicPr>
        <p:blipFill>
          <a:blip r:embed="rId4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568350" y="1985242"/>
            <a:ext cx="471757" cy="4936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7" name="Picture 71" descr="C:\Users\ежик\Desktop\гербы\Coat_of_arms_of_Oryol_Oblast_(large).svg.png"/>
          <p:cNvPicPr>
            <a:picLocks noChangeAspect="1" noChangeArrowheads="1"/>
          </p:cNvPicPr>
          <p:nvPr/>
        </p:nvPicPr>
        <p:blipFill>
          <a:blip r:embed="rId4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599585" y="2486104"/>
            <a:ext cx="361717" cy="48938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8" name="Picture 48" descr="C:\Users\ежик\Desktop\гербы\150px-Coat_of_arms_of_Omsk_Oblast.svg.png"/>
          <p:cNvPicPr>
            <a:picLocks noChangeAspect="1" noChangeArrowheads="1"/>
          </p:cNvPicPr>
          <p:nvPr/>
        </p:nvPicPr>
        <p:blipFill>
          <a:blip r:embed="rId5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614344" y="3041455"/>
            <a:ext cx="454517" cy="43573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9" name="Picture 41" descr="C:\Users\ежик\Desktop\гербы\Coat_of_Arms_of_Bashkortostan.svg.png"/>
          <p:cNvPicPr>
            <a:picLocks noChangeAspect="1" noChangeArrowheads="1"/>
          </p:cNvPicPr>
          <p:nvPr/>
        </p:nvPicPr>
        <p:blipFill>
          <a:blip r:embed="rId5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610806" y="3515295"/>
            <a:ext cx="271141" cy="40745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0" name="Picture 92" descr="C:\Users\ежик\Desktop\гербы\Emblem_of_Crimea.svg.png"/>
          <p:cNvPicPr>
            <a:picLocks noChangeAspect="1" noChangeArrowheads="1"/>
          </p:cNvPicPr>
          <p:nvPr/>
        </p:nvPicPr>
        <p:blipFill>
          <a:blip r:embed="rId5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574614" y="4034310"/>
            <a:ext cx="386688" cy="43924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1" name="Picture 76" descr="C:\Users\ежик\Desktop\гербы\128px-Coat_of_arms_of_Stavropol_Krai.svg.png"/>
          <p:cNvPicPr>
            <a:picLocks noChangeAspect="1" noChangeArrowheads="1"/>
          </p:cNvPicPr>
          <p:nvPr/>
        </p:nvPicPr>
        <p:blipFill>
          <a:blip r:embed="rId5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564772" y="4572132"/>
            <a:ext cx="406372" cy="39232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2" name="Picture 45" descr="C:\Users\ежик\Desktop\гербы\150px-Coat_of_arms_of_Kostroma_Oblast.svg.png"/>
          <p:cNvPicPr>
            <a:picLocks noChangeAspect="1" noChangeArrowheads="1"/>
          </p:cNvPicPr>
          <p:nvPr/>
        </p:nvPicPr>
        <p:blipFill>
          <a:blip r:embed="rId5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541530" y="4998201"/>
            <a:ext cx="543608" cy="46967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3" name="Picture 81" descr="C:\Users\ежик\Desktop\гербы\150px-Coat_of_arms_of_Amur_Oblast.svg.png"/>
          <p:cNvPicPr>
            <a:picLocks noChangeAspect="1" noChangeArrowheads="1"/>
          </p:cNvPicPr>
          <p:nvPr/>
        </p:nvPicPr>
        <p:blipFill>
          <a:blip r:embed="rId5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561956" y="5501282"/>
            <a:ext cx="407987" cy="4079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4" name="Picture 2" descr="C:\Users\ежик\Desktop\гербы\73px-Герб_Астраханской_области.svg.png"/>
          <p:cNvPicPr>
            <a:picLocks noChangeAspect="1" noChangeArrowheads="1"/>
          </p:cNvPicPr>
          <p:nvPr/>
        </p:nvPicPr>
        <p:blipFill>
          <a:blip r:embed="rId5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610806" y="5947204"/>
            <a:ext cx="293584" cy="4476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5" name="Picture 66" descr="C:\Users\ежик\Desktop\гербы\124px-Kaliningrad_Oblast_Coat_of_Arms_2006.svg.png"/>
          <p:cNvPicPr>
            <a:picLocks noChangeAspect="1" noChangeArrowheads="1"/>
          </p:cNvPicPr>
          <p:nvPr/>
        </p:nvPicPr>
        <p:blipFill>
          <a:blip r:embed="rId5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940250" y="1166577"/>
            <a:ext cx="293045" cy="35495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6" name="Picture 82" descr="C:\Users\ежик\Desktop\гербы\150px-Coat_of_Arms_of_Arkhangelsk_oblast.svg.png"/>
          <p:cNvPicPr>
            <a:picLocks noChangeAspect="1" noChangeArrowheads="1"/>
          </p:cNvPicPr>
          <p:nvPr/>
        </p:nvPicPr>
        <p:blipFill>
          <a:blip r:embed="rId5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904807" y="1607142"/>
            <a:ext cx="363933" cy="36521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7" name="Picture 47" descr="C:\Users\ежик\Desktop\гербы\119px-Coat_of_Arms_of_Magadan_oblast.svg.png"/>
          <p:cNvPicPr>
            <a:picLocks noChangeAspect="1" noChangeArrowheads="1"/>
          </p:cNvPicPr>
          <p:nvPr/>
        </p:nvPicPr>
        <p:blipFill>
          <a:blip r:embed="rId5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937380" y="2134096"/>
            <a:ext cx="288641" cy="3633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8" name="Picture 32" descr="C:\Users\ежик\Desktop\гербы\27.png"/>
          <p:cNvPicPr>
            <a:picLocks noChangeAspect="1" noChangeArrowheads="1"/>
          </p:cNvPicPr>
          <p:nvPr/>
        </p:nvPicPr>
        <p:blipFill>
          <a:blip r:embed="rId6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927212" y="2498996"/>
            <a:ext cx="363933" cy="43317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70" name="Picture 13" descr="C:\Users\ежик\Desktop\гербы\144px-Coat_of_arms_of_Kurgan_Oblast.svg.png"/>
          <p:cNvPicPr>
            <a:picLocks noChangeAspect="1" noChangeArrowheads="1"/>
          </p:cNvPicPr>
          <p:nvPr/>
        </p:nvPicPr>
        <p:blipFill>
          <a:blip r:embed="rId6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942920" y="3527235"/>
            <a:ext cx="416054" cy="42992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71" name="Picture 79" descr="C:\Users\ежик\Desktop\гербы\Coat_of_Arms_of_Tyumen_oblast_large_(2009).png"/>
          <p:cNvPicPr>
            <a:picLocks noChangeAspect="1" noChangeArrowheads="1"/>
          </p:cNvPicPr>
          <p:nvPr/>
        </p:nvPicPr>
        <p:blipFill>
          <a:blip r:embed="rId6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907215" y="4049582"/>
            <a:ext cx="519432" cy="39300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72" name="Picture 98" descr="C:\Users\ежик\Desktop\гербы\127px-Coat_of_arms_of_Novgorod_Oblast.svg.png"/>
          <p:cNvPicPr>
            <a:picLocks noChangeAspect="1" noChangeArrowheads="1"/>
          </p:cNvPicPr>
          <p:nvPr/>
        </p:nvPicPr>
        <p:blipFill>
          <a:blip r:embed="rId6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969908" y="4541896"/>
            <a:ext cx="330200" cy="3937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73" name="Picture 18" descr="C:\Users\ежик\Desktop\гербы\122px-Coat_of_Arms_of_Buryatiya.svg.png"/>
          <p:cNvPicPr>
            <a:picLocks noChangeAspect="1" noChangeArrowheads="1"/>
          </p:cNvPicPr>
          <p:nvPr/>
        </p:nvPicPr>
        <p:blipFill>
          <a:blip r:embed="rId6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942920" y="5005602"/>
            <a:ext cx="357188" cy="4381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74" name="Picture 90" descr="C:\Users\ежик\Desktop\гербы\126px-Coat_of_arms_of_Zabaykalsky_Krai.svg.png"/>
          <p:cNvPicPr>
            <a:picLocks noChangeAspect="1" noChangeArrowheads="1"/>
          </p:cNvPicPr>
          <p:nvPr/>
        </p:nvPicPr>
        <p:blipFill>
          <a:blip r:embed="rId6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940251" y="5568404"/>
            <a:ext cx="293044" cy="34783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75" name="Picture 15" descr="C:\Users\ежик\Desktop\гербы\Coat_of_arms_of_Novosibirsk_oblast.svg.png"/>
          <p:cNvPicPr>
            <a:picLocks noChangeAspect="1" noChangeArrowheads="1"/>
          </p:cNvPicPr>
          <p:nvPr/>
        </p:nvPicPr>
        <p:blipFill>
          <a:blip r:embed="rId6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935917" y="6091512"/>
            <a:ext cx="337158" cy="2915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76" name="Picture 99" descr="C:\Users\ежик\Desktop\гербы\144px-Coat_of_Arms_of_Karachay-Cherkessia.svg.png"/>
          <p:cNvPicPr>
            <a:picLocks noChangeAspect="1" noChangeArrowheads="1"/>
          </p:cNvPicPr>
          <p:nvPr/>
        </p:nvPicPr>
        <p:blipFill>
          <a:blip r:embed="rId6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263141" y="1073968"/>
            <a:ext cx="355877" cy="28612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77" name="Picture 24" descr="C:\Users\ежик\Desktop\гербы\150px-Coat_of_Arms_of_Tatarstan.svg.png"/>
          <p:cNvPicPr>
            <a:picLocks noChangeAspect="1" noChangeArrowheads="1"/>
          </p:cNvPicPr>
          <p:nvPr/>
        </p:nvPicPr>
        <p:blipFill>
          <a:blip r:embed="rId6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270867" y="1540284"/>
            <a:ext cx="408355" cy="40835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78" name="Picture 85" descr="C:\Users\ежик\Desktop\гербы\150px-Coat_of_arms_of_Khakassia.svg.png"/>
          <p:cNvPicPr>
            <a:picLocks noChangeAspect="1" noChangeArrowheads="1"/>
          </p:cNvPicPr>
          <p:nvPr/>
        </p:nvPicPr>
        <p:blipFill>
          <a:blip r:embed="rId6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262011" y="2044467"/>
            <a:ext cx="426065" cy="4260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79" name="Picture 46" descr="C:\Users\ежик\Desktop\гербы\133px-Coat_of_arms_of_Leningrad_Oblast.svg.png"/>
          <p:cNvPicPr>
            <a:picLocks noChangeAspect="1" noChangeArrowheads="1"/>
          </p:cNvPicPr>
          <p:nvPr/>
        </p:nvPicPr>
        <p:blipFill>
          <a:blip r:embed="rId7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290911" y="2671384"/>
            <a:ext cx="300336" cy="35628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80" name="Picture 17" descr="C:\Users\ежик\Desktop\гербы\128px-Coat_of_Arms_of_Pskov_Oblast.svg.png"/>
          <p:cNvPicPr>
            <a:picLocks noChangeAspect="1" noChangeArrowheads="1"/>
          </p:cNvPicPr>
          <p:nvPr/>
        </p:nvPicPr>
        <p:blipFill>
          <a:blip r:embed="rId7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310603" y="3015139"/>
            <a:ext cx="348032" cy="4079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81" name="Picture 5" descr="C:\Users\ежик\Desktop\гербы\Новая папка\117px-Coat_of_Arms_Belgorod_Oblast.svg.png"/>
          <p:cNvPicPr>
            <a:picLocks noChangeAspect="1" noChangeArrowheads="1"/>
          </p:cNvPicPr>
          <p:nvPr/>
        </p:nvPicPr>
        <p:blipFill>
          <a:blip r:embed="rId7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327529" y="3513383"/>
            <a:ext cx="338299" cy="43448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82" name="Picture 6" descr="C:\Users\ежик\Desktop\гербы\126px-Coat_of_Arms_of_Moscow.svg.png"/>
          <p:cNvPicPr>
            <a:picLocks noChangeAspect="1" noChangeArrowheads="1"/>
          </p:cNvPicPr>
          <p:nvPr/>
        </p:nvPicPr>
        <p:blipFill>
          <a:blip r:embed="rId7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298243" y="4062370"/>
            <a:ext cx="342761" cy="40442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83" name="Picture 83" descr="C:\Users\ежик\Desktop\гербы\123px-Coat_of_Arms_of_Kabardino-Balkaria.svg.png"/>
          <p:cNvPicPr>
            <a:picLocks noChangeAspect="1" noChangeArrowheads="1"/>
          </p:cNvPicPr>
          <p:nvPr/>
        </p:nvPicPr>
        <p:blipFill>
          <a:blip r:embed="rId7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281992" y="4517496"/>
            <a:ext cx="257588" cy="31511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84" name="Picture 9" descr="C:\Users\ежик\Desktop\гербы\120px-Coat_of_Arms_of_Kamchatka_Krai.svg.png"/>
          <p:cNvPicPr>
            <a:picLocks noChangeAspect="1" noChangeArrowheads="1"/>
          </p:cNvPicPr>
          <p:nvPr/>
        </p:nvPicPr>
        <p:blipFill>
          <a:blip r:embed="rId7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298243" y="5009697"/>
            <a:ext cx="353602" cy="44289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85" name="Picture 30" descr="C:\Users\ежик\Desktop\гербы\145px-Coat_of_arms_of_Kaluga_Oblast.svg.png"/>
          <p:cNvPicPr>
            <a:picLocks noChangeAspect="1" noChangeArrowheads="1"/>
          </p:cNvPicPr>
          <p:nvPr/>
        </p:nvPicPr>
        <p:blipFill>
          <a:blip r:embed="rId7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281992" y="5434763"/>
            <a:ext cx="445153" cy="45895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86" name="Picture 73" descr="C:\Users\ежик\Desktop\гербы\136px-Coat_of_Arms_of_Mordovia.svg.png"/>
          <p:cNvPicPr>
            <a:picLocks noChangeAspect="1" noChangeArrowheads="1"/>
          </p:cNvPicPr>
          <p:nvPr/>
        </p:nvPicPr>
        <p:blipFill>
          <a:blip r:embed="rId7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309800" y="5961860"/>
            <a:ext cx="407940" cy="44956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87" name="Picture 59" descr="C:\Users\ежик\Desktop\гербы\119px-Coat_of_Arms_of_Chukotka.png"/>
          <p:cNvPicPr>
            <a:picLocks noChangeAspect="1" noChangeArrowheads="1"/>
          </p:cNvPicPr>
          <p:nvPr/>
        </p:nvPicPr>
        <p:blipFill>
          <a:blip r:embed="rId7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659537" y="1116314"/>
            <a:ext cx="309884" cy="39015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88" name="Picture 60" descr="C:\Users\ежик\Desktop\гербы\119px-Coat_of_Arms_of_Tver_oblast.png"/>
          <p:cNvPicPr>
            <a:picLocks noChangeAspect="1" noChangeArrowheads="1"/>
          </p:cNvPicPr>
          <p:nvPr/>
        </p:nvPicPr>
        <p:blipFill>
          <a:blip r:embed="rId7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659530" y="1607142"/>
            <a:ext cx="332513" cy="41685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89" name="Picture 61" descr="C:\Users\ежик\Desktop\гербы\113px-Gerb_of_Penza_region.png"/>
          <p:cNvPicPr>
            <a:picLocks noChangeAspect="1" noChangeArrowheads="1"/>
          </p:cNvPicPr>
          <p:nvPr/>
        </p:nvPicPr>
        <p:blipFill>
          <a:blip r:embed="rId8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633283" y="1981196"/>
            <a:ext cx="362392" cy="47600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90" name="Picture 93" descr="C:\Users\ежик\Desktop\гербы\150px-Wapen_Ossetien.svg.png"/>
          <p:cNvPicPr>
            <a:picLocks noChangeAspect="1" noChangeArrowheads="1"/>
          </p:cNvPicPr>
          <p:nvPr/>
        </p:nvPicPr>
        <p:blipFill>
          <a:blip r:embed="rId8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584722" y="2600988"/>
            <a:ext cx="374498" cy="37449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91" name="Picture 23" descr="C:\Users\ежик\Desktop\гербы\150px-Coat_of_Arms_of_Sakha_(Yakutia).svg.png"/>
          <p:cNvPicPr>
            <a:picLocks noChangeAspect="1" noChangeArrowheads="1"/>
          </p:cNvPicPr>
          <p:nvPr/>
        </p:nvPicPr>
        <p:blipFill>
          <a:blip r:embed="rId8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600942" y="3108122"/>
            <a:ext cx="276330" cy="27633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92" name="Picture 3"/>
          <p:cNvPicPr>
            <a:picLocks noChangeAspect="1" noChangeArrowheads="1"/>
          </p:cNvPicPr>
          <p:nvPr/>
        </p:nvPicPr>
        <p:blipFill>
          <a:blip r:embed="rId8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606311" y="3544874"/>
            <a:ext cx="358689" cy="3714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93" name="Picture 96" descr="C:\Users\ежик\Desktop\гербы\144px-Coat_of_Arms_of_Dagestan.svg.png"/>
          <p:cNvPicPr>
            <a:picLocks noChangeAspect="1" noChangeArrowheads="1"/>
          </p:cNvPicPr>
          <p:nvPr/>
        </p:nvPicPr>
        <p:blipFill>
          <a:blip r:embed="rId8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602779" y="4032853"/>
            <a:ext cx="397128" cy="41485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94" name="Picture 2"/>
          <p:cNvPicPr>
            <a:picLocks noChangeAspect="1" noChangeArrowheads="1"/>
          </p:cNvPicPr>
          <p:nvPr/>
        </p:nvPicPr>
        <p:blipFill>
          <a:blip r:embed="rId8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600942" y="4490599"/>
            <a:ext cx="369926" cy="41023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95" name="Picture 50" descr="C:\Users\ежик\Desktop\гербы\150px-Coat_of_Arms_of_Ingushetia.svg.png"/>
          <p:cNvPicPr>
            <a:picLocks noChangeAspect="1" noChangeArrowheads="1"/>
          </p:cNvPicPr>
          <p:nvPr/>
        </p:nvPicPr>
        <p:blipFill>
          <a:blip r:embed="rId8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594923" y="5036846"/>
            <a:ext cx="404984" cy="40352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96" name="Picture 72" descr="C:\Users\ежик\Desktop\гербы\126px-Full_coat_of_arms_of_Primorsky_Krai.svg.png"/>
          <p:cNvPicPr>
            <a:picLocks noChangeAspect="1" noChangeArrowheads="1"/>
          </p:cNvPicPr>
          <p:nvPr/>
        </p:nvPicPr>
        <p:blipFill>
          <a:blip r:embed="rId8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57215" y="5945459"/>
            <a:ext cx="357188" cy="4238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TextBox 1"/>
          <p:cNvSpPr txBox="1"/>
          <p:nvPr/>
        </p:nvSpPr>
        <p:spPr>
          <a:xfrm>
            <a:off x="3920061" y="10505"/>
            <a:ext cx="8001659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dirty="0" smtClean="0">
                <a:solidFill>
                  <a:srgbClr val="0070C0"/>
                </a:solidFill>
                <a:cs typeface="Times New Roman" pitchFamily="18" charset="0"/>
              </a:rPr>
              <a:t>Статистика размещения </a:t>
            </a:r>
            <a:r>
              <a:rPr lang="ru-RU" dirty="0">
                <a:solidFill>
                  <a:srgbClr val="0070C0"/>
                </a:solidFill>
                <a:cs typeface="Times New Roman" pitchFamily="18" charset="0"/>
              </a:rPr>
              <a:t>информации о плане ФХД (процент от общего количества автономных учреждений и бюджетных учреждений, </a:t>
            </a:r>
            <a:endParaRPr lang="ru-RU" dirty="0" smtClean="0">
              <a:solidFill>
                <a:srgbClr val="0070C0"/>
              </a:solidFill>
              <a:cs typeface="Times New Roman" pitchFamily="18" charset="0"/>
            </a:endParaRPr>
          </a:p>
          <a:p>
            <a:pPr algn="ctr"/>
            <a:r>
              <a:rPr lang="ru-RU" dirty="0" smtClean="0">
                <a:solidFill>
                  <a:srgbClr val="0070C0"/>
                </a:solidFill>
                <a:cs typeface="Times New Roman" pitchFamily="18" charset="0"/>
              </a:rPr>
              <a:t>которым </a:t>
            </a:r>
            <a:r>
              <a:rPr lang="ru-RU" dirty="0">
                <a:solidFill>
                  <a:srgbClr val="0070C0"/>
                </a:solidFill>
                <a:cs typeface="Times New Roman" pitchFamily="18" charset="0"/>
              </a:rPr>
              <a:t>предоставляются субсидии) на 2016 год</a:t>
            </a:r>
          </a:p>
        </p:txBody>
      </p:sp>
      <p:pic>
        <p:nvPicPr>
          <p:cNvPr id="97" name="Picture 2"/>
          <p:cNvPicPr>
            <a:picLocks noChangeAspect="1" noChangeArrowheads="1"/>
          </p:cNvPicPr>
          <p:nvPr/>
        </p:nvPicPr>
        <p:blipFill>
          <a:blip r:embed="rId8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968629" y="3064205"/>
            <a:ext cx="342900" cy="37271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graphicFrame>
        <p:nvGraphicFramePr>
          <p:cNvPr id="98" name="Таблица 97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921869751"/>
              </p:ext>
            </p:extLst>
          </p:nvPr>
        </p:nvGraphicFramePr>
        <p:xfrm>
          <a:off x="1214667" y="6542564"/>
          <a:ext cx="7890730" cy="243840"/>
        </p:xfrm>
        <a:graphic>
          <a:graphicData uri="http://schemas.openxmlformats.org/drawingml/2006/table">
            <a:tbl>
              <a:tblPr/>
              <a:tblGrid>
                <a:gridCol w="1578146"/>
                <a:gridCol w="1578146"/>
                <a:gridCol w="1578146"/>
                <a:gridCol w="1578146"/>
                <a:gridCol w="1578146"/>
              </a:tblGrid>
              <a:tr h="0">
                <a:tc>
                  <a:txBody>
                    <a:bodyPr/>
                    <a:lstStyle/>
                    <a:p>
                      <a:r>
                        <a:rPr lang="ru-RU" sz="1000" dirty="0" smtClean="0"/>
                        <a:t>100 – 95.00 процентов</a:t>
                      </a:r>
                      <a:endParaRPr lang="ru-RU" sz="1000" dirty="0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cell3D prstMaterial="dkEdge">
                      <a:bevel/>
                      <a:lightRig rig="flood" dir="t"/>
                    </a:cell3D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1000" dirty="0" smtClean="0"/>
                        <a:t>94.99 – 85.00 процентов</a:t>
                      </a:r>
                      <a:endParaRPr lang="ru-RU" sz="1000" dirty="0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cell3D prstMaterial="dkEdge">
                      <a:bevel/>
                      <a:lightRig rig="flood" dir="t"/>
                    </a:cell3D>
                    <a:solidFill>
                      <a:srgbClr val="C2E49C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000" dirty="0" smtClean="0"/>
                        <a:t>84.99 – 60.00 процентов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cell3D prstMaterial="dkEdge">
                      <a:bevel/>
                      <a:lightRig rig="flood" dir="t"/>
                    </a:cell3D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000" dirty="0" smtClean="0"/>
                        <a:t>59.99 – 50.00 процентов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cell3D prstMaterial="dkEdge">
                      <a:bevel/>
                      <a:lightRig rig="flood" dir="t"/>
                    </a:cell3D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000" dirty="0" smtClean="0"/>
                        <a:t>49.99 </a:t>
                      </a:r>
                      <a:r>
                        <a:rPr lang="ru-RU" sz="1000" dirty="0"/>
                        <a:t>- </a:t>
                      </a:r>
                      <a:r>
                        <a:rPr lang="ru-RU" sz="1000" dirty="0" smtClean="0"/>
                        <a:t>0 процентов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cell3D prstMaterial="dkEdge">
                      <a:bevel/>
                      <a:lightRig rig="flood" dir="t"/>
                    </a:cell3D>
                    <a:solidFill>
                      <a:srgbClr val="FF5050"/>
                    </a:solidFill>
                  </a:tcPr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7272840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D397DCB-2821-4486-AA53-086096FD989A}" type="slidenum">
              <a:rPr lang="ru-RU" altLang="ru-RU" smtClean="0"/>
              <a:pPr/>
              <a:t>6</a:t>
            </a:fld>
            <a:endParaRPr lang="ru-RU" altLang="ru-RU" dirty="0"/>
          </a:p>
        </p:txBody>
      </p:sp>
      <p:graphicFrame>
        <p:nvGraphicFramePr>
          <p:cNvPr id="9" name="Объект 8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987078607"/>
              </p:ext>
            </p:extLst>
          </p:nvPr>
        </p:nvGraphicFramePr>
        <p:xfrm>
          <a:off x="1162052" y="1028696"/>
          <a:ext cx="10744200" cy="5416516"/>
        </p:xfrm>
        <a:graphic>
          <a:graphicData uri="http://schemas.openxmlformats.org/drawingml/2006/table">
            <a:tbl>
              <a:tblPr bandRow="1"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tableStyleId>{5C22544A-7EE6-4342-B048-85BDC9FD1C3A}</a:tableStyleId>
              </a:tblPr>
              <a:tblGrid>
                <a:gridCol w="1343025"/>
                <a:gridCol w="1343025"/>
                <a:gridCol w="1343025"/>
                <a:gridCol w="1343025"/>
                <a:gridCol w="1343025"/>
                <a:gridCol w="1343025"/>
                <a:gridCol w="1343025"/>
                <a:gridCol w="1343025"/>
              </a:tblGrid>
              <a:tr h="506806">
                <a:tc>
                  <a:txBody>
                    <a:bodyPr/>
                    <a:lstStyle/>
                    <a:p>
                      <a:pPr marL="0" indent="0" algn="r" defTabSz="914400" rtl="0" eaLnBrk="1" fontAlgn="b" latinLnBrk="0" hangingPunct="1">
                        <a:lnSpc>
                          <a:spcPts val="1000"/>
                        </a:lnSpc>
                        <a:buFont typeface="+mj-lt"/>
                        <a:buNone/>
                      </a:pPr>
                      <a:r>
                        <a:rPr lang="ru-RU" sz="1100" b="1" i="0" u="none" strike="noStrike" kern="1200" dirty="0" smtClean="0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Garamond" panose="02020404030301010803" pitchFamily="18" charset="0"/>
                          <a:ea typeface="+mn-ea"/>
                          <a:cs typeface="+mn-cs"/>
                        </a:rPr>
                        <a:t>Саратовская область</a:t>
                      </a:r>
                    </a:p>
                    <a:p>
                      <a:pPr marL="0" indent="0" algn="r" defTabSz="914400" rtl="0" eaLnBrk="1" fontAlgn="b" latinLnBrk="0" hangingPunct="1">
                        <a:lnSpc>
                          <a:spcPts val="1000"/>
                        </a:lnSpc>
                        <a:buFont typeface="+mj-lt"/>
                        <a:buNone/>
                      </a:pPr>
                      <a:r>
                        <a:rPr lang="ru-RU" sz="1100" b="1" i="0" u="none" strike="noStrike" kern="1200" dirty="0" smtClean="0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Garamond" panose="02020404030301010803" pitchFamily="18" charset="0"/>
                          <a:ea typeface="+mn-ea"/>
                          <a:cs typeface="+mn-cs"/>
                        </a:rPr>
                        <a:t>(96.97)</a:t>
                      </a:r>
                    </a:p>
                  </a:txBody>
                  <a:tcPr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cell3D prstMaterial="dkEdge">
                      <a:bevel h="50800" prst="divot"/>
                      <a:lightRig rig="flood" dir="t"/>
                    </a:cell3D>
                    <a:solidFill>
                      <a:srgbClr val="A0D565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r" defTabSz="914400" rtl="0" eaLnBrk="1" fontAlgn="b" latinLnBrk="0" hangingPunct="1">
                        <a:lnSpc>
                          <a:spcPts val="1000"/>
                        </a:lnSpc>
                        <a:buFont typeface="+mj-lt"/>
                        <a:buNone/>
                      </a:pPr>
                      <a:r>
                        <a:rPr lang="ru-RU" sz="1100" b="1" i="0" u="none" strike="noStrike" kern="1200" dirty="0" smtClean="0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Garamond" panose="02020404030301010803" pitchFamily="18" charset="0"/>
                          <a:ea typeface="+mn-ea"/>
                          <a:cs typeface="+mn-cs"/>
                        </a:rPr>
                        <a:t>Московская </a:t>
                      </a:r>
                    </a:p>
                    <a:p>
                      <a:pPr marL="0" indent="0" algn="r" defTabSz="914400" rtl="0" eaLnBrk="1" fontAlgn="b" latinLnBrk="0" hangingPunct="1">
                        <a:lnSpc>
                          <a:spcPts val="1000"/>
                        </a:lnSpc>
                        <a:buFont typeface="+mj-lt"/>
                        <a:buNone/>
                      </a:pPr>
                      <a:r>
                        <a:rPr lang="ru-RU" sz="1100" b="1" i="0" u="none" strike="noStrike" kern="1200" dirty="0" smtClean="0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Garamond" panose="02020404030301010803" pitchFamily="18" charset="0"/>
                          <a:ea typeface="+mn-ea"/>
                          <a:cs typeface="+mn-cs"/>
                        </a:rPr>
                        <a:t>область</a:t>
                      </a:r>
                    </a:p>
                    <a:p>
                      <a:pPr marL="0" indent="0" algn="r" defTabSz="914400" rtl="0" eaLnBrk="1" fontAlgn="b" latinLnBrk="0" hangingPunct="1">
                        <a:lnSpc>
                          <a:spcPts val="1000"/>
                        </a:lnSpc>
                        <a:buFont typeface="+mj-lt"/>
                        <a:buNone/>
                      </a:pPr>
                      <a:r>
                        <a:rPr lang="ru-RU" sz="1100" b="1" i="0" u="none" strike="noStrike" kern="1200" dirty="0" smtClean="0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Garamond" panose="02020404030301010803" pitchFamily="18" charset="0"/>
                          <a:ea typeface="+mn-ea"/>
                          <a:cs typeface="+mn-cs"/>
                        </a:rPr>
                        <a:t>(83.55)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cell3D prstMaterial="dkEdge">
                      <a:bevel h="50800" prst="divot"/>
                      <a:lightRig rig="flood" dir="t"/>
                    </a:cell3D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r" defTabSz="914400" rtl="0" eaLnBrk="1" fontAlgn="b" latinLnBrk="0" hangingPunct="1">
                        <a:lnSpc>
                          <a:spcPts val="1000"/>
                        </a:lnSpc>
                        <a:buFont typeface="+mj-lt"/>
                        <a:buNone/>
                      </a:pPr>
                      <a:r>
                        <a:rPr lang="ru-RU" sz="1100" b="1" i="0" u="none" strike="noStrike" kern="1200" dirty="0" smtClean="0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Garamond" panose="02020404030301010803" pitchFamily="18" charset="0"/>
                          <a:ea typeface="+mn-ea"/>
                          <a:cs typeface="+mn-cs"/>
                        </a:rPr>
                        <a:t>Республика Карелия</a:t>
                      </a:r>
                    </a:p>
                    <a:p>
                      <a:pPr marL="0" indent="0" algn="r" defTabSz="914400" rtl="0" eaLnBrk="1" fontAlgn="b" latinLnBrk="0" hangingPunct="1">
                        <a:lnSpc>
                          <a:spcPts val="1000"/>
                        </a:lnSpc>
                        <a:buFont typeface="+mj-lt"/>
                        <a:buNone/>
                      </a:pPr>
                      <a:r>
                        <a:rPr lang="ru-RU" sz="1100" b="1" i="0" u="none" strike="noStrike" kern="1200" dirty="0" smtClean="0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Garamond" panose="02020404030301010803" pitchFamily="18" charset="0"/>
                          <a:ea typeface="+mn-ea"/>
                          <a:cs typeface="+mn-cs"/>
                        </a:rPr>
                        <a:t>(74.87)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cell3D prstMaterial="dkEdge">
                      <a:bevel h="50800" prst="divot"/>
                      <a:lightRig rig="flood" dir="t"/>
                    </a:cell3D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r" defTabSz="914400" rtl="0" eaLnBrk="1" fontAlgn="b" latinLnBrk="0" hangingPunct="1">
                        <a:lnSpc>
                          <a:spcPts val="1000"/>
                        </a:lnSpc>
                        <a:buFont typeface="+mj-lt"/>
                        <a:buNone/>
                      </a:pPr>
                      <a:r>
                        <a:rPr lang="ru-RU" sz="1100" b="1" i="0" u="none" strike="noStrike" kern="1200" dirty="0" smtClean="0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Garamond" panose="02020404030301010803" pitchFamily="18" charset="0"/>
                          <a:ea typeface="+mn-ea"/>
                          <a:cs typeface="+mn-cs"/>
                        </a:rPr>
                        <a:t>Томская </a:t>
                      </a:r>
                    </a:p>
                    <a:p>
                      <a:pPr marL="0" indent="0" algn="r" defTabSz="914400" rtl="0" eaLnBrk="1" fontAlgn="b" latinLnBrk="0" hangingPunct="1">
                        <a:lnSpc>
                          <a:spcPts val="1000"/>
                        </a:lnSpc>
                        <a:buFont typeface="+mj-lt"/>
                        <a:buNone/>
                      </a:pPr>
                      <a:r>
                        <a:rPr lang="ru-RU" sz="1100" b="1" i="0" u="none" strike="noStrike" kern="1200" dirty="0" smtClean="0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Garamond" panose="02020404030301010803" pitchFamily="18" charset="0"/>
                          <a:ea typeface="+mn-ea"/>
                          <a:cs typeface="+mn-cs"/>
                        </a:rPr>
                        <a:t>область</a:t>
                      </a:r>
                    </a:p>
                    <a:p>
                      <a:pPr marL="0" indent="0" algn="r" defTabSz="914400" rtl="0" eaLnBrk="1" fontAlgn="b" latinLnBrk="0" hangingPunct="1">
                        <a:lnSpc>
                          <a:spcPts val="1000"/>
                        </a:lnSpc>
                        <a:buFont typeface="+mj-lt"/>
                        <a:buNone/>
                      </a:pPr>
                      <a:r>
                        <a:rPr lang="ru-RU" sz="1100" b="1" i="0" u="none" strike="noStrike" kern="1200" dirty="0" smtClean="0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Garamond" panose="02020404030301010803" pitchFamily="18" charset="0"/>
                          <a:ea typeface="+mn-ea"/>
                          <a:cs typeface="+mn-cs"/>
                        </a:rPr>
                        <a:t>(70.74)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cell3D prstMaterial="dkEdge">
                      <a:bevel h="50800" prst="divot"/>
                      <a:lightRig rig="flood" dir="t"/>
                    </a:cell3D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r" defTabSz="914400" rtl="0" eaLnBrk="1" fontAlgn="b" latinLnBrk="0" hangingPunct="1">
                        <a:lnSpc>
                          <a:spcPts val="1000"/>
                        </a:lnSpc>
                        <a:buFont typeface="+mj-lt"/>
                        <a:buNone/>
                      </a:pPr>
                      <a:r>
                        <a:rPr lang="ru-RU" sz="1100" b="1" i="0" u="none" strike="noStrike" kern="1200" dirty="0" smtClean="0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Garamond" panose="02020404030301010803" pitchFamily="18" charset="0"/>
                          <a:ea typeface="+mn-ea"/>
                          <a:cs typeface="+mn-cs"/>
                        </a:rPr>
                        <a:t>Хабаровский </a:t>
                      </a:r>
                    </a:p>
                    <a:p>
                      <a:pPr marL="0" indent="0" algn="r" defTabSz="914400" rtl="0" eaLnBrk="1" fontAlgn="b" latinLnBrk="0" hangingPunct="1">
                        <a:lnSpc>
                          <a:spcPts val="1000"/>
                        </a:lnSpc>
                        <a:buFont typeface="+mj-lt"/>
                        <a:buNone/>
                      </a:pPr>
                      <a:r>
                        <a:rPr lang="ru-RU" sz="1100" b="1" i="0" u="none" strike="noStrike" kern="1200" dirty="0" smtClean="0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Garamond" panose="02020404030301010803" pitchFamily="18" charset="0"/>
                          <a:ea typeface="+mn-ea"/>
                          <a:cs typeface="+mn-cs"/>
                        </a:rPr>
                        <a:t>край</a:t>
                      </a:r>
                      <a:r>
                        <a:rPr lang="ru-RU" sz="1100" b="1" i="0" u="none" strike="noStrike" kern="1200" baseline="0" dirty="0" smtClean="0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Garamond" panose="02020404030301010803" pitchFamily="18" charset="0"/>
                          <a:ea typeface="+mn-ea"/>
                          <a:cs typeface="+mn-cs"/>
                        </a:rPr>
                        <a:t> </a:t>
                      </a:r>
                      <a:r>
                        <a:rPr lang="ru-RU" sz="1100" b="1" i="0" u="none" strike="noStrike" kern="1200" dirty="0" smtClean="0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Garamond" panose="02020404030301010803" pitchFamily="18" charset="0"/>
                          <a:ea typeface="+mn-ea"/>
                          <a:cs typeface="+mn-cs"/>
                        </a:rPr>
                        <a:t>(62.87)</a:t>
                      </a:r>
                    </a:p>
                  </a:txBody>
                  <a:tcPr marL="90000" marR="90000" marT="46800" marB="4680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cell3D prstMaterial="dkEdge">
                      <a:bevel h="50800" prst="divot"/>
                      <a:lightRig rig="flood" dir="t"/>
                    </a:cell3D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r" defTabSz="914400" rtl="0" eaLnBrk="1" fontAlgn="b" latinLnBrk="0" hangingPunct="1">
                        <a:lnSpc>
                          <a:spcPts val="1000"/>
                        </a:lnSpc>
                        <a:buFont typeface="+mj-lt"/>
                        <a:buNone/>
                      </a:pPr>
                      <a:r>
                        <a:rPr lang="ru-RU" sz="1100" b="1" i="0" u="none" strike="noStrike" kern="1200" dirty="0" smtClean="0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Garamond" panose="02020404030301010803" pitchFamily="18" charset="0"/>
                          <a:ea typeface="+mn-ea"/>
                          <a:cs typeface="+mn-cs"/>
                        </a:rPr>
                        <a:t>Нижегородская область</a:t>
                      </a:r>
                    </a:p>
                    <a:p>
                      <a:pPr marL="0" indent="0" algn="r" defTabSz="914400" rtl="0" eaLnBrk="1" fontAlgn="b" latinLnBrk="0" hangingPunct="1">
                        <a:lnSpc>
                          <a:spcPts val="1000"/>
                        </a:lnSpc>
                        <a:buFont typeface="+mj-lt"/>
                        <a:buNone/>
                      </a:pPr>
                      <a:r>
                        <a:rPr lang="ru-RU" sz="1100" b="1" i="0" u="none" strike="noStrike" kern="1200" dirty="0" smtClean="0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Garamond" panose="02020404030301010803" pitchFamily="18" charset="0"/>
                          <a:ea typeface="+mn-ea"/>
                          <a:cs typeface="+mn-cs"/>
                        </a:rPr>
                        <a:t>(56.94)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cell3D prstMaterial="dkEdge">
                      <a:bevel h="50800" prst="divot"/>
                      <a:lightRig rig="flood" dir="t"/>
                    </a:cell3D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r" defTabSz="914400" rtl="0" eaLnBrk="1" fontAlgn="b" latinLnBrk="0" hangingPunct="1">
                        <a:lnSpc>
                          <a:spcPts val="1000"/>
                        </a:lnSpc>
                        <a:buFont typeface="+mj-lt"/>
                        <a:buNone/>
                      </a:pPr>
                      <a:r>
                        <a:rPr lang="ru-RU" sz="1100" b="1" i="0" u="none" strike="noStrike" kern="1200" dirty="0" smtClean="0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Garamond" panose="02020404030301010803" pitchFamily="18" charset="0"/>
                          <a:ea typeface="+mn-ea"/>
                          <a:cs typeface="+mn-cs"/>
                        </a:rPr>
                        <a:t>Ленинградская область</a:t>
                      </a:r>
                    </a:p>
                    <a:p>
                      <a:pPr marL="0" indent="0" algn="r" defTabSz="914400" rtl="0" eaLnBrk="1" fontAlgn="b" latinLnBrk="0" hangingPunct="1">
                        <a:lnSpc>
                          <a:spcPts val="1000"/>
                        </a:lnSpc>
                        <a:buFont typeface="+mj-lt"/>
                        <a:buNone/>
                      </a:pPr>
                      <a:r>
                        <a:rPr lang="ru-RU" sz="1100" b="1" i="0" u="none" strike="noStrike" kern="1200" dirty="0" smtClean="0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Garamond" panose="02020404030301010803" pitchFamily="18" charset="0"/>
                          <a:ea typeface="+mn-ea"/>
                          <a:cs typeface="+mn-cs"/>
                        </a:rPr>
                        <a:t>(44.80)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cell3D prstMaterial="dkEdge">
                      <a:bevel h="50800" prst="divot"/>
                      <a:lightRig rig="flood" dir="t"/>
                    </a:cell3D>
                    <a:solidFill>
                      <a:srgbClr val="FF5050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r" defTabSz="914400" rtl="0" eaLnBrk="1" fontAlgn="b" latinLnBrk="0" hangingPunct="1">
                        <a:lnSpc>
                          <a:spcPts val="1000"/>
                        </a:lnSpc>
                        <a:buFont typeface="+mj-lt"/>
                        <a:buNone/>
                      </a:pPr>
                      <a:r>
                        <a:rPr lang="ru-RU" sz="1100" b="1" i="0" u="none" strike="noStrike" kern="1200" dirty="0" smtClean="0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Garamond" panose="02020404030301010803" pitchFamily="18" charset="0"/>
                          <a:ea typeface="+mn-ea"/>
                          <a:cs typeface="+mn-cs"/>
                        </a:rPr>
                        <a:t>Республика Крым</a:t>
                      </a:r>
                    </a:p>
                    <a:p>
                      <a:pPr marL="0" indent="0" algn="r" defTabSz="914400" rtl="0" eaLnBrk="1" fontAlgn="b" latinLnBrk="0" hangingPunct="1">
                        <a:lnSpc>
                          <a:spcPts val="1000"/>
                        </a:lnSpc>
                        <a:buFont typeface="+mj-lt"/>
                        <a:buNone/>
                      </a:pPr>
                      <a:r>
                        <a:rPr lang="ru-RU" sz="1100" b="1" i="0" u="none" strike="noStrike" kern="1200" dirty="0" smtClean="0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Garamond" panose="02020404030301010803" pitchFamily="18" charset="0"/>
                          <a:ea typeface="+mn-ea"/>
                          <a:cs typeface="+mn-cs"/>
                        </a:rPr>
                        <a:t>(29.08)</a:t>
                      </a:r>
                    </a:p>
                    <a:p>
                      <a:pPr marL="0" indent="0" algn="r" defTabSz="914400" rtl="0" eaLnBrk="1" fontAlgn="b" latinLnBrk="0" hangingPunct="1">
                        <a:lnSpc>
                          <a:spcPts val="1000"/>
                        </a:lnSpc>
                        <a:buFont typeface="+mj-lt"/>
                        <a:buNone/>
                      </a:pPr>
                      <a:endParaRPr lang="ru-RU" sz="1100" b="1" i="0" u="none" strike="noStrike" kern="1200" dirty="0" smtClean="0">
                        <a:solidFill>
                          <a:schemeClr val="tx2">
                            <a:lumMod val="75000"/>
                          </a:schemeClr>
                        </a:solidFill>
                        <a:effectLst/>
                        <a:latin typeface="Garamond" panose="02020404030301010803" pitchFamily="18" charset="0"/>
                        <a:ea typeface="+mn-ea"/>
                        <a:cs typeface="+mn-cs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cell3D prstMaterial="dkEdge">
                      <a:bevel h="50800" prst="divot"/>
                      <a:lightRig rig="flood" dir="t"/>
                    </a:cell3D>
                    <a:solidFill>
                      <a:srgbClr val="FF5050"/>
                    </a:solidFill>
                  </a:tcPr>
                </a:tc>
              </a:tr>
              <a:tr h="490971">
                <a:tc>
                  <a:txBody>
                    <a:bodyPr/>
                    <a:lstStyle/>
                    <a:p>
                      <a:pPr marL="0" indent="0" algn="r" defTabSz="914400" rtl="0" eaLnBrk="1" fontAlgn="b" latinLnBrk="0" hangingPunct="1">
                        <a:lnSpc>
                          <a:spcPts val="1000"/>
                        </a:lnSpc>
                        <a:buFont typeface="+mj-lt"/>
                        <a:buNone/>
                      </a:pPr>
                      <a:r>
                        <a:rPr lang="ru-RU" sz="1100" b="1" i="0" u="none" strike="noStrike" kern="1200" dirty="0" smtClean="0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Garamond" panose="02020404030301010803" pitchFamily="18" charset="0"/>
                          <a:ea typeface="+mn-ea"/>
                          <a:cs typeface="+mn-cs"/>
                        </a:rPr>
                        <a:t>Краснодарский край</a:t>
                      </a:r>
                    </a:p>
                    <a:p>
                      <a:pPr marL="0" indent="0" algn="r" defTabSz="914400" rtl="0" eaLnBrk="1" fontAlgn="b" latinLnBrk="0" hangingPunct="1">
                        <a:lnSpc>
                          <a:spcPts val="1000"/>
                        </a:lnSpc>
                        <a:buFont typeface="+mj-lt"/>
                        <a:buNone/>
                      </a:pPr>
                      <a:r>
                        <a:rPr lang="ru-RU" sz="1100" b="1" i="0" u="none" strike="noStrike" kern="1200" dirty="0" smtClean="0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Garamond" panose="02020404030301010803" pitchFamily="18" charset="0"/>
                          <a:ea typeface="+mn-ea"/>
                          <a:cs typeface="+mn-cs"/>
                        </a:rPr>
                        <a:t>(95.84)</a:t>
                      </a:r>
                    </a:p>
                  </a:txBody>
                  <a:tcPr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cell3D prstMaterial="dkEdge">
                      <a:bevel h="50800" prst="divot"/>
                      <a:lightRig rig="flood" dir="t"/>
                    </a:cell3D>
                    <a:solidFill>
                      <a:srgbClr val="A0D565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r" defTabSz="914400" rtl="0" eaLnBrk="1" fontAlgn="b" latinLnBrk="0" hangingPunct="1">
                        <a:lnSpc>
                          <a:spcPts val="1000"/>
                        </a:lnSpc>
                        <a:buFont typeface="+mj-lt"/>
                        <a:buNone/>
                      </a:pPr>
                      <a:r>
                        <a:rPr lang="ru-RU" sz="1100" b="1" i="0" u="none" strike="noStrike" kern="1200" dirty="0" smtClean="0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Garamond" panose="02020404030301010803" pitchFamily="18" charset="0"/>
                          <a:ea typeface="+mn-ea"/>
                          <a:cs typeface="+mn-cs"/>
                        </a:rPr>
                        <a:t>Смоленская</a:t>
                      </a:r>
                      <a:r>
                        <a:rPr lang="ru-RU" sz="1100" b="1" i="0" u="none" strike="noStrike" kern="1200" baseline="0" dirty="0" smtClean="0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Garamond" panose="02020404030301010803" pitchFamily="18" charset="0"/>
                          <a:ea typeface="+mn-ea"/>
                          <a:cs typeface="+mn-cs"/>
                        </a:rPr>
                        <a:t> область</a:t>
                      </a:r>
                    </a:p>
                    <a:p>
                      <a:pPr marL="0" indent="0" algn="r" defTabSz="914400" rtl="0" eaLnBrk="1" fontAlgn="b" latinLnBrk="0" hangingPunct="1">
                        <a:lnSpc>
                          <a:spcPts val="1000"/>
                        </a:lnSpc>
                        <a:buFont typeface="+mj-lt"/>
                        <a:buNone/>
                      </a:pPr>
                      <a:r>
                        <a:rPr lang="ru-RU" sz="1100" b="1" i="0" u="none" strike="noStrike" kern="1200" baseline="0" dirty="0" smtClean="0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Garamond" panose="02020404030301010803" pitchFamily="18" charset="0"/>
                          <a:ea typeface="+mn-ea"/>
                          <a:cs typeface="+mn-cs"/>
                        </a:rPr>
                        <a:t>(81.21)</a:t>
                      </a:r>
                      <a:endParaRPr lang="ru-RU" sz="1100" b="1" i="0" u="none" strike="noStrike" kern="1200" dirty="0" smtClean="0">
                        <a:solidFill>
                          <a:schemeClr val="tx2">
                            <a:lumMod val="75000"/>
                          </a:schemeClr>
                        </a:solidFill>
                        <a:effectLst/>
                        <a:latin typeface="Garamond" panose="02020404030301010803" pitchFamily="18" charset="0"/>
                        <a:ea typeface="+mn-ea"/>
                        <a:cs typeface="+mn-cs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cell3D prstMaterial="dkEdge">
                      <a:bevel h="50800" prst="divot"/>
                      <a:lightRig rig="flood" dir="t"/>
                    </a:cell3D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r" defTabSz="914400" rtl="0" eaLnBrk="1" fontAlgn="b" latinLnBrk="0" hangingPunct="1">
                        <a:lnSpc>
                          <a:spcPts val="1000"/>
                        </a:lnSpc>
                        <a:buFont typeface="+mj-lt"/>
                        <a:buNone/>
                      </a:pPr>
                      <a:r>
                        <a:rPr lang="ru-RU" sz="1100" b="1" i="0" u="none" strike="noStrike" kern="1200" dirty="0" smtClean="0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Garamond" panose="02020404030301010803" pitchFamily="18" charset="0"/>
                          <a:ea typeface="+mn-ea"/>
                          <a:cs typeface="+mn-cs"/>
                        </a:rPr>
                        <a:t>Республика</a:t>
                      </a:r>
                      <a:r>
                        <a:rPr lang="ru-RU" sz="1100" b="1" i="0" u="none" strike="noStrike" kern="1200" baseline="0" dirty="0" smtClean="0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Garamond" panose="02020404030301010803" pitchFamily="18" charset="0"/>
                          <a:ea typeface="+mn-ea"/>
                          <a:cs typeface="+mn-cs"/>
                        </a:rPr>
                        <a:t> Адыгея</a:t>
                      </a:r>
                    </a:p>
                    <a:p>
                      <a:pPr marL="0" indent="0" algn="r" defTabSz="914400" rtl="0" eaLnBrk="1" fontAlgn="b" latinLnBrk="0" hangingPunct="1">
                        <a:lnSpc>
                          <a:spcPts val="1000"/>
                        </a:lnSpc>
                        <a:buFont typeface="+mj-lt"/>
                        <a:buNone/>
                      </a:pPr>
                      <a:r>
                        <a:rPr lang="ru-RU" sz="1100" b="1" i="0" u="none" strike="noStrike" kern="1200" baseline="0" dirty="0" smtClean="0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Garamond" panose="02020404030301010803" pitchFamily="18" charset="0"/>
                          <a:ea typeface="+mn-ea"/>
                          <a:cs typeface="+mn-cs"/>
                        </a:rPr>
                        <a:t>(74.57)</a:t>
                      </a:r>
                      <a:endParaRPr lang="ru-RU" sz="1100" b="1" i="0" u="none" strike="noStrike" kern="1200" dirty="0" smtClean="0">
                        <a:solidFill>
                          <a:schemeClr val="tx2">
                            <a:lumMod val="75000"/>
                          </a:schemeClr>
                        </a:solidFill>
                        <a:effectLst/>
                        <a:latin typeface="Garamond" panose="02020404030301010803" pitchFamily="18" charset="0"/>
                        <a:ea typeface="+mn-ea"/>
                        <a:cs typeface="+mn-cs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cell3D prstMaterial="dkEdge">
                      <a:bevel h="50800" prst="divot"/>
                      <a:lightRig rig="flood" dir="t"/>
                    </a:cell3D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r" defTabSz="914400" rtl="0" eaLnBrk="1" fontAlgn="b" latinLnBrk="0" hangingPunct="1">
                        <a:lnSpc>
                          <a:spcPts val="1000"/>
                        </a:lnSpc>
                        <a:buFont typeface="+mj-lt"/>
                        <a:buNone/>
                      </a:pPr>
                      <a:r>
                        <a:rPr lang="ru-RU" sz="1100" b="1" i="0" u="none" strike="noStrike" kern="1200" dirty="0" smtClean="0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Garamond" panose="02020404030301010803" pitchFamily="18" charset="0"/>
                          <a:ea typeface="+mn-ea"/>
                          <a:cs typeface="+mn-cs"/>
                        </a:rPr>
                        <a:t>Архангельская область</a:t>
                      </a:r>
                    </a:p>
                    <a:p>
                      <a:pPr marL="0" indent="0" algn="r" defTabSz="914400" rtl="0" eaLnBrk="1" fontAlgn="b" latinLnBrk="0" hangingPunct="1">
                        <a:lnSpc>
                          <a:spcPts val="1000"/>
                        </a:lnSpc>
                        <a:buFont typeface="+mj-lt"/>
                        <a:buNone/>
                      </a:pPr>
                      <a:r>
                        <a:rPr lang="ru-RU" sz="1100" b="1" i="0" u="none" strike="noStrike" kern="1200" dirty="0" smtClean="0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Garamond" panose="02020404030301010803" pitchFamily="18" charset="0"/>
                          <a:ea typeface="+mn-ea"/>
                          <a:cs typeface="+mn-cs"/>
                        </a:rPr>
                        <a:t>(70.43)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cell3D prstMaterial="dkEdge">
                      <a:bevel h="50800" prst="divot"/>
                      <a:lightRig rig="flood" dir="t"/>
                    </a:cell3D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r" defTabSz="914400" rtl="0" eaLnBrk="1" fontAlgn="b" latinLnBrk="0" hangingPunct="1">
                        <a:lnSpc>
                          <a:spcPts val="1000"/>
                        </a:lnSpc>
                        <a:buFont typeface="+mj-lt"/>
                        <a:buNone/>
                      </a:pPr>
                      <a:r>
                        <a:rPr lang="ru-RU" sz="1100" b="1" i="0" u="none" strike="noStrike" kern="1200" dirty="0" smtClean="0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Garamond" panose="02020404030301010803" pitchFamily="18" charset="0"/>
                          <a:ea typeface="+mn-ea"/>
                          <a:cs typeface="+mn-cs"/>
                        </a:rPr>
                        <a:t>Воронежская область</a:t>
                      </a:r>
                    </a:p>
                    <a:p>
                      <a:pPr marL="0" indent="0" algn="r" defTabSz="914400" rtl="0" eaLnBrk="1" fontAlgn="b" latinLnBrk="0" hangingPunct="1">
                        <a:lnSpc>
                          <a:spcPts val="1000"/>
                        </a:lnSpc>
                        <a:buFont typeface="+mj-lt"/>
                        <a:buNone/>
                      </a:pPr>
                      <a:r>
                        <a:rPr lang="ru-RU" sz="1100" b="1" i="0" u="none" strike="noStrike" kern="1200" dirty="0" smtClean="0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Garamond" panose="02020404030301010803" pitchFamily="18" charset="0"/>
                          <a:ea typeface="+mn-ea"/>
                          <a:cs typeface="+mn-cs"/>
                        </a:rPr>
                        <a:t>(62.12)</a:t>
                      </a:r>
                    </a:p>
                  </a:txBody>
                  <a:tcPr marL="90000" marR="90000" marT="46800" marB="4680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cell3D prstMaterial="dkEdge">
                      <a:bevel h="50800" prst="divot"/>
                      <a:lightRig rig="flood" dir="t"/>
                    </a:cell3D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r" defTabSz="914400" rtl="0" eaLnBrk="1" fontAlgn="b" latinLnBrk="0" hangingPunct="1">
                        <a:lnSpc>
                          <a:spcPts val="1000"/>
                        </a:lnSpc>
                        <a:buFont typeface="+mj-lt"/>
                        <a:buNone/>
                      </a:pPr>
                      <a:r>
                        <a:rPr lang="ru-RU" sz="1100" b="1" i="0" u="none" strike="noStrike" kern="1200" dirty="0" smtClean="0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Garamond" panose="02020404030301010803" pitchFamily="18" charset="0"/>
                          <a:ea typeface="+mn-ea"/>
                          <a:cs typeface="+mn-cs"/>
                        </a:rPr>
                        <a:t>Новосибирская область</a:t>
                      </a:r>
                    </a:p>
                    <a:p>
                      <a:pPr marL="0" indent="0" algn="r" defTabSz="914400" rtl="0" eaLnBrk="1" fontAlgn="b" latinLnBrk="0" hangingPunct="1">
                        <a:lnSpc>
                          <a:spcPts val="1000"/>
                        </a:lnSpc>
                        <a:buFont typeface="+mj-lt"/>
                        <a:buNone/>
                      </a:pPr>
                      <a:r>
                        <a:rPr lang="ru-RU" sz="1100" b="1" i="0" u="none" strike="noStrike" kern="1200" dirty="0" smtClean="0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Garamond" panose="02020404030301010803" pitchFamily="18" charset="0"/>
                          <a:ea typeface="+mn-ea"/>
                          <a:cs typeface="+mn-cs"/>
                        </a:rPr>
                        <a:t>(55.25)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cell3D prstMaterial="dkEdge">
                      <a:bevel h="50800" prst="divot"/>
                      <a:lightRig rig="flood" dir="t"/>
                    </a:cell3D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r" defTabSz="914400" rtl="0" eaLnBrk="1" fontAlgn="b" latinLnBrk="0" hangingPunct="1">
                        <a:lnSpc>
                          <a:spcPts val="1000"/>
                        </a:lnSpc>
                        <a:buFont typeface="+mj-lt"/>
                        <a:buNone/>
                      </a:pPr>
                      <a:r>
                        <a:rPr lang="ru-RU" sz="1100" b="1" i="0" u="none" strike="noStrike" kern="1200" dirty="0" smtClean="0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Garamond" panose="02020404030301010803" pitchFamily="18" charset="0"/>
                          <a:ea typeface="+mn-ea"/>
                          <a:cs typeface="+mn-cs"/>
                        </a:rPr>
                        <a:t>Рязанская </a:t>
                      </a:r>
                    </a:p>
                    <a:p>
                      <a:pPr marL="0" indent="0" algn="r" defTabSz="914400" rtl="0" eaLnBrk="1" fontAlgn="b" latinLnBrk="0" hangingPunct="1">
                        <a:lnSpc>
                          <a:spcPts val="1000"/>
                        </a:lnSpc>
                        <a:buFont typeface="+mj-lt"/>
                        <a:buNone/>
                      </a:pPr>
                      <a:r>
                        <a:rPr lang="ru-RU" sz="1100" b="1" i="0" u="none" strike="noStrike" kern="1200" dirty="0" smtClean="0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Garamond" panose="02020404030301010803" pitchFamily="18" charset="0"/>
                          <a:ea typeface="+mn-ea"/>
                          <a:cs typeface="+mn-cs"/>
                        </a:rPr>
                        <a:t>область</a:t>
                      </a:r>
                    </a:p>
                    <a:p>
                      <a:pPr marL="0" indent="0" algn="r" defTabSz="914400" rtl="0" eaLnBrk="1" fontAlgn="b" latinLnBrk="0" hangingPunct="1">
                        <a:lnSpc>
                          <a:spcPts val="1000"/>
                        </a:lnSpc>
                        <a:buFont typeface="+mj-lt"/>
                        <a:buNone/>
                      </a:pPr>
                      <a:r>
                        <a:rPr lang="ru-RU" sz="1100" b="1" i="0" u="none" strike="noStrike" kern="1200" dirty="0" smtClean="0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Garamond" panose="02020404030301010803" pitchFamily="18" charset="0"/>
                          <a:ea typeface="+mn-ea"/>
                          <a:cs typeface="+mn-cs"/>
                        </a:rPr>
                        <a:t>(44.33)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cell3D prstMaterial="dkEdge">
                      <a:bevel h="50800" prst="divot"/>
                      <a:lightRig rig="flood" dir="t"/>
                    </a:cell3D>
                    <a:solidFill>
                      <a:srgbClr val="FF5050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r" defTabSz="914400" rtl="0" eaLnBrk="1" fontAlgn="b" latinLnBrk="0" hangingPunct="1">
                        <a:lnSpc>
                          <a:spcPts val="1000"/>
                        </a:lnSpc>
                        <a:buFont typeface="+mj-lt"/>
                        <a:buNone/>
                      </a:pPr>
                      <a:r>
                        <a:rPr lang="ru-RU" sz="1100" b="1" i="0" u="none" strike="noStrike" kern="1200" dirty="0" smtClean="0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Garamond" panose="02020404030301010803" pitchFamily="18" charset="0"/>
                          <a:ea typeface="+mn-ea"/>
                          <a:cs typeface="+mn-cs"/>
                        </a:rPr>
                        <a:t>Республика Мордовия</a:t>
                      </a:r>
                    </a:p>
                    <a:p>
                      <a:pPr marL="0" indent="0" algn="r" defTabSz="914400" rtl="0" eaLnBrk="1" fontAlgn="b" latinLnBrk="0" hangingPunct="1">
                        <a:lnSpc>
                          <a:spcPts val="1000"/>
                        </a:lnSpc>
                        <a:buFont typeface="+mj-lt"/>
                        <a:buNone/>
                      </a:pPr>
                      <a:r>
                        <a:rPr lang="ru-RU" sz="1100" b="1" i="0" u="none" strike="noStrike" kern="1200" dirty="0" smtClean="0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Garamond" panose="02020404030301010803" pitchFamily="18" charset="0"/>
                          <a:ea typeface="+mn-ea"/>
                          <a:cs typeface="+mn-cs"/>
                        </a:rPr>
                        <a:t>(28.54)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cell3D prstMaterial="dkEdge">
                      <a:bevel h="50800" prst="divot"/>
                      <a:lightRig rig="flood" dir="t"/>
                    </a:cell3D>
                    <a:solidFill>
                      <a:srgbClr val="FF5050"/>
                    </a:solidFill>
                  </a:tcPr>
                </a:tc>
              </a:tr>
              <a:tr h="490971">
                <a:tc>
                  <a:txBody>
                    <a:bodyPr/>
                    <a:lstStyle/>
                    <a:p>
                      <a:pPr marL="0" indent="0" algn="r" defTabSz="914400" rtl="0" eaLnBrk="1" fontAlgn="b" latinLnBrk="0" hangingPunct="1">
                        <a:lnSpc>
                          <a:spcPts val="1000"/>
                        </a:lnSpc>
                        <a:buFont typeface="+mj-lt"/>
                        <a:buNone/>
                      </a:pPr>
                      <a:r>
                        <a:rPr lang="ru-RU" sz="1100" b="1" i="0" u="none" strike="noStrike" kern="1200" dirty="0" smtClean="0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Garamond" panose="02020404030301010803" pitchFamily="18" charset="0"/>
                          <a:ea typeface="+mn-ea"/>
                          <a:cs typeface="+mn-cs"/>
                        </a:rPr>
                        <a:t>Тамбовская область</a:t>
                      </a:r>
                    </a:p>
                    <a:p>
                      <a:pPr marL="0" indent="0" algn="r" defTabSz="914400" rtl="0" eaLnBrk="1" fontAlgn="b" latinLnBrk="0" hangingPunct="1">
                        <a:lnSpc>
                          <a:spcPts val="1000"/>
                        </a:lnSpc>
                        <a:buFont typeface="+mj-lt"/>
                        <a:buNone/>
                      </a:pPr>
                      <a:r>
                        <a:rPr lang="ru-RU" sz="1100" b="1" i="0" u="none" strike="noStrike" kern="1200" dirty="0" smtClean="0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Garamond" panose="02020404030301010803" pitchFamily="18" charset="0"/>
                          <a:ea typeface="+mn-ea"/>
                          <a:cs typeface="+mn-cs"/>
                        </a:rPr>
                        <a:t>(93.87)</a:t>
                      </a:r>
                    </a:p>
                  </a:txBody>
                  <a:tcPr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cell3D prstMaterial="dkEdge">
                      <a:bevel h="50800" prst="divot"/>
                      <a:lightRig rig="flood" dir="t"/>
                    </a:cell3D>
                    <a:solidFill>
                      <a:srgbClr val="C2E49C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r" defTabSz="914400" rtl="0" eaLnBrk="1" fontAlgn="b" latinLnBrk="0" hangingPunct="1">
                        <a:lnSpc>
                          <a:spcPts val="1000"/>
                        </a:lnSpc>
                        <a:buFont typeface="+mj-lt"/>
                        <a:buNone/>
                      </a:pPr>
                      <a:r>
                        <a:rPr lang="ru-RU" sz="1100" b="1" i="0" u="none" strike="noStrike" kern="1200" dirty="0" smtClean="0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Garamond" panose="02020404030301010803" pitchFamily="18" charset="0"/>
                          <a:ea typeface="+mn-ea"/>
                          <a:cs typeface="+mn-cs"/>
                        </a:rPr>
                        <a:t>Красноярский край</a:t>
                      </a:r>
                    </a:p>
                    <a:p>
                      <a:pPr marL="0" indent="0" algn="r" defTabSz="914400" rtl="0" eaLnBrk="1" fontAlgn="b" latinLnBrk="0" hangingPunct="1">
                        <a:lnSpc>
                          <a:spcPts val="1000"/>
                        </a:lnSpc>
                        <a:buFont typeface="+mj-lt"/>
                        <a:buNone/>
                      </a:pPr>
                      <a:r>
                        <a:rPr lang="ru-RU" sz="1100" b="1" i="0" u="none" strike="noStrike" kern="1200" dirty="0" smtClean="0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Garamond" panose="02020404030301010803" pitchFamily="18" charset="0"/>
                          <a:ea typeface="+mn-ea"/>
                          <a:cs typeface="+mn-cs"/>
                        </a:rPr>
                        <a:t>(80.68)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cell3D prstMaterial="dkEdge">
                      <a:bevel h="50800" prst="divot"/>
                      <a:lightRig rig="flood" dir="t"/>
                    </a:cell3D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r" defTabSz="914400" rtl="0" eaLnBrk="1" fontAlgn="b" latinLnBrk="0" hangingPunct="1">
                        <a:lnSpc>
                          <a:spcPts val="1000"/>
                        </a:lnSpc>
                        <a:buFont typeface="+mj-lt"/>
                        <a:buNone/>
                      </a:pPr>
                      <a:r>
                        <a:rPr lang="ru-RU" sz="1100" b="1" i="0" u="none" strike="noStrike" kern="1200" dirty="0" smtClean="0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Garamond" panose="02020404030301010803" pitchFamily="18" charset="0"/>
                          <a:ea typeface="+mn-ea"/>
                          <a:cs typeface="+mn-cs"/>
                        </a:rPr>
                        <a:t>Владимирская область</a:t>
                      </a:r>
                    </a:p>
                    <a:p>
                      <a:pPr marL="0" indent="0" algn="r" defTabSz="914400" rtl="0" eaLnBrk="1" fontAlgn="b" latinLnBrk="0" hangingPunct="1">
                        <a:lnSpc>
                          <a:spcPts val="1000"/>
                        </a:lnSpc>
                        <a:buFont typeface="+mj-lt"/>
                        <a:buNone/>
                      </a:pPr>
                      <a:r>
                        <a:rPr lang="ru-RU" sz="1100" b="1" i="0" u="none" strike="noStrike" kern="1200" dirty="0" smtClean="0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Garamond" panose="02020404030301010803" pitchFamily="18" charset="0"/>
                          <a:ea typeface="+mn-ea"/>
                          <a:cs typeface="+mn-cs"/>
                        </a:rPr>
                        <a:t>(73.23)</a:t>
                      </a:r>
                      <a:endParaRPr lang="ru-RU" sz="1100" b="1" i="0" u="none" strike="noStrike" kern="1200" dirty="0">
                        <a:solidFill>
                          <a:schemeClr val="tx2">
                            <a:lumMod val="75000"/>
                          </a:schemeClr>
                        </a:solidFill>
                        <a:effectLst/>
                        <a:latin typeface="Garamond" panose="02020404030301010803" pitchFamily="18" charset="0"/>
                        <a:ea typeface="+mn-ea"/>
                        <a:cs typeface="+mn-cs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cell3D prstMaterial="dkEdge">
                      <a:bevel h="50800" prst="divot"/>
                      <a:lightRig rig="flood" dir="t"/>
                    </a:cell3D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r" defTabSz="914400" rtl="0" eaLnBrk="1" fontAlgn="b" latinLnBrk="0" hangingPunct="1">
                        <a:lnSpc>
                          <a:spcPts val="1000"/>
                        </a:lnSpc>
                        <a:buFont typeface="+mj-lt"/>
                        <a:buNone/>
                      </a:pPr>
                      <a:r>
                        <a:rPr lang="ru-RU" sz="1100" b="1" i="0" u="none" strike="noStrike" kern="1200" dirty="0" smtClean="0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Garamond" panose="02020404030301010803" pitchFamily="18" charset="0"/>
                          <a:ea typeface="+mn-ea"/>
                          <a:cs typeface="+mn-cs"/>
                        </a:rPr>
                        <a:t>Свердловская</a:t>
                      </a:r>
                      <a:r>
                        <a:rPr lang="ru-RU" sz="1100" b="1" i="0" u="none" strike="noStrike" kern="1200" baseline="0" dirty="0" smtClean="0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Garamond" panose="02020404030301010803" pitchFamily="18" charset="0"/>
                          <a:ea typeface="+mn-ea"/>
                          <a:cs typeface="+mn-cs"/>
                        </a:rPr>
                        <a:t> область</a:t>
                      </a:r>
                    </a:p>
                    <a:p>
                      <a:pPr marL="0" indent="0" algn="r" defTabSz="914400" rtl="0" eaLnBrk="1" fontAlgn="b" latinLnBrk="0" hangingPunct="1">
                        <a:lnSpc>
                          <a:spcPts val="1000"/>
                        </a:lnSpc>
                        <a:buFont typeface="+mj-lt"/>
                        <a:buNone/>
                      </a:pPr>
                      <a:r>
                        <a:rPr lang="ru-RU" sz="1100" b="1" i="0" u="none" strike="noStrike" kern="1200" baseline="0" dirty="0" smtClean="0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Garamond" panose="02020404030301010803" pitchFamily="18" charset="0"/>
                          <a:ea typeface="+mn-ea"/>
                          <a:cs typeface="+mn-cs"/>
                        </a:rPr>
                        <a:t>(70.34)</a:t>
                      </a:r>
                      <a:endParaRPr lang="ru-RU" sz="1100" b="1" i="0" u="none" strike="noStrike" kern="1200" dirty="0" smtClean="0">
                        <a:solidFill>
                          <a:schemeClr val="tx2">
                            <a:lumMod val="75000"/>
                          </a:schemeClr>
                        </a:solidFill>
                        <a:effectLst/>
                        <a:latin typeface="Garamond" panose="02020404030301010803" pitchFamily="18" charset="0"/>
                        <a:ea typeface="+mn-ea"/>
                        <a:cs typeface="+mn-cs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cell3D prstMaterial="dkEdge">
                      <a:bevel h="50800" prst="divot"/>
                      <a:lightRig rig="flood" dir="t"/>
                    </a:cell3D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r" defTabSz="914400" rtl="0" eaLnBrk="1" fontAlgn="b" latinLnBrk="0" hangingPunct="1">
                        <a:lnSpc>
                          <a:spcPts val="1000"/>
                        </a:lnSpc>
                        <a:buFont typeface="+mj-lt"/>
                        <a:buNone/>
                      </a:pPr>
                      <a:r>
                        <a:rPr lang="ru-RU" sz="1100" b="1" i="0" u="none" strike="noStrike" kern="1200" dirty="0" smtClean="0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Garamond" panose="02020404030301010803" pitchFamily="18" charset="0"/>
                          <a:ea typeface="+mn-ea"/>
                          <a:cs typeface="+mn-cs"/>
                        </a:rPr>
                        <a:t>Республика Башкортостан</a:t>
                      </a:r>
                    </a:p>
                    <a:p>
                      <a:pPr marL="0" indent="0" algn="r" defTabSz="914400" rtl="0" eaLnBrk="1" fontAlgn="b" latinLnBrk="0" hangingPunct="1">
                        <a:lnSpc>
                          <a:spcPts val="1000"/>
                        </a:lnSpc>
                        <a:buFont typeface="+mj-lt"/>
                        <a:buNone/>
                      </a:pPr>
                      <a:r>
                        <a:rPr lang="ru-RU" sz="1100" b="1" i="0" u="none" strike="noStrike" kern="1200" dirty="0" smtClean="0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Garamond" panose="02020404030301010803" pitchFamily="18" charset="0"/>
                          <a:ea typeface="+mn-ea"/>
                          <a:cs typeface="+mn-cs"/>
                        </a:rPr>
                        <a:t>(62.09)</a:t>
                      </a:r>
                    </a:p>
                  </a:txBody>
                  <a:tcPr marL="90000" marR="90000" marT="46800" marB="4680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cell3D prstMaterial="dkEdge">
                      <a:bevel h="50800" prst="divot"/>
                      <a:lightRig rig="flood" dir="t"/>
                    </a:cell3D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r" defTabSz="914400" rtl="0" eaLnBrk="1" fontAlgn="b" latinLnBrk="0" hangingPunct="1">
                        <a:lnSpc>
                          <a:spcPts val="1000"/>
                        </a:lnSpc>
                        <a:buFont typeface="+mj-lt"/>
                        <a:buNone/>
                      </a:pPr>
                      <a:r>
                        <a:rPr lang="ru-RU" sz="1100" b="1" i="0" u="none" strike="noStrike" kern="1200" dirty="0" smtClean="0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Garamond" panose="02020404030301010803" pitchFamily="18" charset="0"/>
                          <a:ea typeface="+mn-ea"/>
                          <a:cs typeface="+mn-cs"/>
                        </a:rPr>
                        <a:t>Псковская область</a:t>
                      </a:r>
                    </a:p>
                    <a:p>
                      <a:pPr marL="0" indent="0" algn="r" defTabSz="914400" rtl="0" eaLnBrk="1" fontAlgn="b" latinLnBrk="0" hangingPunct="1">
                        <a:lnSpc>
                          <a:spcPts val="1000"/>
                        </a:lnSpc>
                        <a:buFont typeface="+mj-lt"/>
                        <a:buNone/>
                      </a:pPr>
                      <a:r>
                        <a:rPr lang="ru-RU" sz="1100" b="1" i="0" u="none" strike="noStrike" kern="1200" dirty="0" smtClean="0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Garamond" panose="02020404030301010803" pitchFamily="18" charset="0"/>
                          <a:ea typeface="+mn-ea"/>
                          <a:cs typeface="+mn-cs"/>
                        </a:rPr>
                        <a:t>(53.33)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cell3D prstMaterial="dkEdge">
                      <a:bevel h="50800" prst="divot"/>
                      <a:lightRig rig="flood" dir="t"/>
                    </a:cell3D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r" defTabSz="914400" rtl="0" eaLnBrk="1" fontAlgn="b" latinLnBrk="0" hangingPunct="1">
                        <a:lnSpc>
                          <a:spcPts val="1000"/>
                        </a:lnSpc>
                        <a:buFont typeface="+mj-lt"/>
                        <a:buNone/>
                      </a:pPr>
                      <a:r>
                        <a:rPr lang="ru-RU" sz="1100" b="1" i="0" u="none" strike="noStrike" kern="1200" dirty="0" smtClean="0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Garamond" panose="02020404030301010803" pitchFamily="18" charset="0"/>
                          <a:ea typeface="+mn-ea"/>
                          <a:cs typeface="+mn-cs"/>
                        </a:rPr>
                        <a:t>г. Москва</a:t>
                      </a:r>
                    </a:p>
                    <a:p>
                      <a:pPr marL="0" indent="0" algn="r" defTabSz="914400" rtl="0" eaLnBrk="1" fontAlgn="b" latinLnBrk="0" hangingPunct="1">
                        <a:lnSpc>
                          <a:spcPts val="1000"/>
                        </a:lnSpc>
                        <a:buFont typeface="+mj-lt"/>
                        <a:buNone/>
                      </a:pPr>
                      <a:r>
                        <a:rPr lang="ru-RU" sz="1100" b="1" i="0" u="none" strike="noStrike" kern="1200" dirty="0" smtClean="0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Garamond" panose="02020404030301010803" pitchFamily="18" charset="0"/>
                          <a:ea typeface="+mn-ea"/>
                          <a:cs typeface="+mn-cs"/>
                        </a:rPr>
                        <a:t>(42.75)</a:t>
                      </a:r>
                      <a:endParaRPr lang="ru-RU" sz="1100" b="1" i="0" u="none" strike="noStrike" kern="1200" dirty="0">
                        <a:solidFill>
                          <a:schemeClr val="tx2">
                            <a:lumMod val="75000"/>
                          </a:schemeClr>
                        </a:solidFill>
                        <a:effectLst/>
                        <a:latin typeface="Garamond" panose="02020404030301010803" pitchFamily="18" charset="0"/>
                        <a:ea typeface="+mn-ea"/>
                        <a:cs typeface="+mn-cs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cell3D prstMaterial="dkEdge">
                      <a:bevel h="50800" prst="divot"/>
                      <a:lightRig rig="flood" dir="t"/>
                    </a:cell3D>
                    <a:solidFill>
                      <a:srgbClr val="FF5050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r" defTabSz="914400" rtl="0" eaLnBrk="1" fontAlgn="b" latinLnBrk="0" hangingPunct="1">
                        <a:lnSpc>
                          <a:spcPts val="1000"/>
                        </a:lnSpc>
                        <a:buFont typeface="+mj-lt"/>
                        <a:buNone/>
                      </a:pPr>
                      <a:r>
                        <a:rPr lang="ru-RU" sz="1100" b="1" i="0" u="none" strike="noStrike" kern="1200" dirty="0" smtClean="0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Garamond" panose="02020404030301010803" pitchFamily="18" charset="0"/>
                          <a:ea typeface="+mn-ea"/>
                          <a:cs typeface="+mn-cs"/>
                        </a:rPr>
                        <a:t>Республика</a:t>
                      </a:r>
                    </a:p>
                    <a:p>
                      <a:pPr marL="0" indent="0" algn="r" defTabSz="914400" rtl="0" eaLnBrk="1" fontAlgn="b" latinLnBrk="0" hangingPunct="1">
                        <a:lnSpc>
                          <a:spcPts val="1000"/>
                        </a:lnSpc>
                        <a:buFont typeface="+mj-lt"/>
                        <a:buNone/>
                      </a:pPr>
                      <a:r>
                        <a:rPr lang="ru-RU" sz="1100" b="1" i="0" u="none" strike="noStrike" kern="1200" dirty="0" smtClean="0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Garamond" panose="02020404030301010803" pitchFamily="18" charset="0"/>
                          <a:ea typeface="+mn-ea"/>
                          <a:cs typeface="+mn-cs"/>
                        </a:rPr>
                        <a:t>Кабардино-</a:t>
                      </a:r>
                    </a:p>
                    <a:p>
                      <a:pPr marL="0" indent="0" algn="r" defTabSz="914400" rtl="0" eaLnBrk="1" fontAlgn="b" latinLnBrk="0" hangingPunct="1">
                        <a:lnSpc>
                          <a:spcPts val="1000"/>
                        </a:lnSpc>
                        <a:buFont typeface="+mj-lt"/>
                        <a:buNone/>
                      </a:pPr>
                      <a:r>
                        <a:rPr lang="ru-RU" sz="1100" b="1" i="0" u="none" strike="noStrike" kern="1200" dirty="0" smtClean="0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Garamond" panose="02020404030301010803" pitchFamily="18" charset="0"/>
                          <a:ea typeface="+mn-ea"/>
                          <a:cs typeface="+mn-cs"/>
                        </a:rPr>
                        <a:t>Балкария(26.57)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cell3D prstMaterial="dkEdge">
                      <a:bevel h="50800" prst="divot"/>
                      <a:lightRig rig="flood" dir="t"/>
                    </a:cell3D>
                    <a:solidFill>
                      <a:srgbClr val="FF5050"/>
                    </a:solidFill>
                  </a:tcPr>
                </a:tc>
              </a:tr>
              <a:tr h="490971">
                <a:tc>
                  <a:txBody>
                    <a:bodyPr/>
                    <a:lstStyle/>
                    <a:p>
                      <a:pPr marL="0" indent="0" algn="r" defTabSz="914400" rtl="0" eaLnBrk="1" fontAlgn="b" latinLnBrk="0" hangingPunct="1">
                        <a:lnSpc>
                          <a:spcPts val="1000"/>
                        </a:lnSpc>
                        <a:buFont typeface="+mj-lt"/>
                        <a:buNone/>
                      </a:pPr>
                      <a:r>
                        <a:rPr lang="ru-RU" sz="1100" b="1" i="0" u="none" strike="noStrike" kern="1200" dirty="0" smtClean="0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Garamond" panose="02020404030301010803" pitchFamily="18" charset="0"/>
                          <a:ea typeface="+mn-ea"/>
                          <a:cs typeface="+mn-cs"/>
                        </a:rPr>
                        <a:t>Самарская область</a:t>
                      </a:r>
                    </a:p>
                    <a:p>
                      <a:pPr marL="0" indent="0" algn="r" defTabSz="914400" rtl="0" eaLnBrk="1" fontAlgn="b" latinLnBrk="0" hangingPunct="1">
                        <a:lnSpc>
                          <a:spcPts val="1000"/>
                        </a:lnSpc>
                        <a:buFont typeface="+mj-lt"/>
                        <a:buNone/>
                      </a:pPr>
                      <a:r>
                        <a:rPr lang="ru-RU" sz="1100" b="1" i="0" u="none" strike="noStrike" kern="1200" dirty="0" smtClean="0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Garamond" panose="02020404030301010803" pitchFamily="18" charset="0"/>
                          <a:ea typeface="+mn-ea"/>
                          <a:cs typeface="+mn-cs"/>
                        </a:rPr>
                        <a:t>(93.77)</a:t>
                      </a:r>
                    </a:p>
                  </a:txBody>
                  <a:tcPr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cell3D prstMaterial="dkEdge">
                      <a:bevel h="50800" prst="divot"/>
                      <a:lightRig rig="flood" dir="t"/>
                    </a:cell3D>
                    <a:solidFill>
                      <a:srgbClr val="C2E49C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r" defTabSz="914400" rtl="0" eaLnBrk="1" fontAlgn="b" latinLnBrk="0" hangingPunct="1">
                        <a:lnSpc>
                          <a:spcPts val="1000"/>
                        </a:lnSpc>
                        <a:buFont typeface="+mj-lt"/>
                        <a:buNone/>
                      </a:pPr>
                      <a:r>
                        <a:rPr lang="ru-RU" sz="1100" b="1" i="0" u="none" strike="noStrike" kern="1200" dirty="0" smtClean="0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Garamond" panose="02020404030301010803" pitchFamily="18" charset="0"/>
                          <a:ea typeface="+mn-ea"/>
                          <a:cs typeface="+mn-cs"/>
                        </a:rPr>
                        <a:t>Республика Чувашия</a:t>
                      </a:r>
                    </a:p>
                    <a:p>
                      <a:pPr marL="0" indent="0" algn="r" defTabSz="914400" rtl="0" eaLnBrk="1" fontAlgn="b" latinLnBrk="0" hangingPunct="1">
                        <a:lnSpc>
                          <a:spcPts val="1000"/>
                        </a:lnSpc>
                        <a:buFont typeface="+mj-lt"/>
                        <a:buNone/>
                      </a:pPr>
                      <a:r>
                        <a:rPr lang="ru-RU" sz="1100" b="1" i="0" u="none" strike="noStrike" kern="1200" dirty="0" smtClean="0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Garamond" panose="02020404030301010803" pitchFamily="18" charset="0"/>
                          <a:ea typeface="+mn-ea"/>
                          <a:cs typeface="+mn-cs"/>
                        </a:rPr>
                        <a:t>(80.19)</a:t>
                      </a:r>
                      <a:endParaRPr lang="ru-RU" sz="1100" b="1" i="0" u="none" strike="noStrike" kern="1200" dirty="0">
                        <a:solidFill>
                          <a:schemeClr val="tx2">
                            <a:lumMod val="75000"/>
                          </a:schemeClr>
                        </a:solidFill>
                        <a:effectLst/>
                        <a:latin typeface="Garamond" panose="02020404030301010803" pitchFamily="18" charset="0"/>
                        <a:ea typeface="+mn-ea"/>
                        <a:cs typeface="+mn-cs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cell3D prstMaterial="dkEdge">
                      <a:bevel h="50800" prst="divot"/>
                      <a:lightRig rig="flood" dir="t"/>
                    </a:cell3D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r" defTabSz="914400" rtl="0" eaLnBrk="1" fontAlgn="b" latinLnBrk="0" hangingPunct="1">
                        <a:lnSpc>
                          <a:spcPts val="1000"/>
                        </a:lnSpc>
                        <a:buFont typeface="+mj-lt"/>
                        <a:buNone/>
                      </a:pPr>
                      <a:r>
                        <a:rPr lang="ru-RU" sz="1100" b="1" i="0" u="none" strike="noStrike" kern="1200" dirty="0" smtClean="0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Garamond" panose="02020404030301010803" pitchFamily="18" charset="0"/>
                          <a:ea typeface="+mn-ea"/>
                          <a:cs typeface="+mn-cs"/>
                        </a:rPr>
                        <a:t>Тульская </a:t>
                      </a:r>
                    </a:p>
                    <a:p>
                      <a:pPr marL="0" indent="0" algn="r" defTabSz="914400" rtl="0" eaLnBrk="1" fontAlgn="b" latinLnBrk="0" hangingPunct="1">
                        <a:lnSpc>
                          <a:spcPts val="1000"/>
                        </a:lnSpc>
                        <a:buFont typeface="+mj-lt"/>
                        <a:buNone/>
                      </a:pPr>
                      <a:r>
                        <a:rPr lang="ru-RU" sz="1100" b="1" i="0" u="none" strike="noStrike" kern="1200" dirty="0" smtClean="0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Garamond" panose="02020404030301010803" pitchFamily="18" charset="0"/>
                          <a:ea typeface="+mn-ea"/>
                          <a:cs typeface="+mn-cs"/>
                        </a:rPr>
                        <a:t>область</a:t>
                      </a:r>
                    </a:p>
                    <a:p>
                      <a:pPr marL="0" indent="0" algn="r" defTabSz="914400" rtl="0" eaLnBrk="1" fontAlgn="b" latinLnBrk="0" hangingPunct="1">
                        <a:lnSpc>
                          <a:spcPts val="1000"/>
                        </a:lnSpc>
                        <a:buFont typeface="+mj-lt"/>
                        <a:buNone/>
                      </a:pPr>
                      <a:r>
                        <a:rPr lang="ru-RU" sz="1100" b="1" i="0" u="none" strike="noStrike" kern="1200" dirty="0" smtClean="0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Garamond" panose="02020404030301010803" pitchFamily="18" charset="0"/>
                          <a:ea typeface="+mn-ea"/>
                          <a:cs typeface="+mn-cs"/>
                        </a:rPr>
                        <a:t>(73.09)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cell3D prstMaterial="dkEdge">
                      <a:bevel h="50800" prst="divot"/>
                      <a:lightRig rig="flood" dir="t"/>
                    </a:cell3D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r" defTabSz="914400" rtl="0" eaLnBrk="1" fontAlgn="b" latinLnBrk="0" hangingPunct="1">
                        <a:lnSpc>
                          <a:spcPts val="1000"/>
                        </a:lnSpc>
                        <a:buFont typeface="+mj-lt"/>
                        <a:buNone/>
                      </a:pPr>
                      <a:r>
                        <a:rPr lang="ru-RU" sz="1100" b="1" i="0" u="none" strike="noStrike" kern="1200" dirty="0" smtClean="0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Garamond" panose="02020404030301010803" pitchFamily="18" charset="0"/>
                          <a:ea typeface="+mn-ea"/>
                          <a:cs typeface="+mn-cs"/>
                        </a:rPr>
                        <a:t>Курганская область</a:t>
                      </a:r>
                    </a:p>
                    <a:p>
                      <a:pPr marL="0" indent="0" algn="r" defTabSz="914400" rtl="0" eaLnBrk="1" fontAlgn="b" latinLnBrk="0" hangingPunct="1">
                        <a:lnSpc>
                          <a:spcPts val="1000"/>
                        </a:lnSpc>
                        <a:buFont typeface="+mj-lt"/>
                        <a:buNone/>
                      </a:pPr>
                      <a:r>
                        <a:rPr lang="ru-RU" sz="1100" b="1" i="0" u="none" strike="noStrike" kern="1200" dirty="0" smtClean="0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Garamond" panose="02020404030301010803" pitchFamily="18" charset="0"/>
                          <a:ea typeface="+mn-ea"/>
                          <a:cs typeface="+mn-cs"/>
                        </a:rPr>
                        <a:t>(69.64)</a:t>
                      </a:r>
                      <a:endParaRPr lang="ru-RU" sz="1100" b="1" i="0" u="none" strike="noStrike" kern="1200" dirty="0">
                        <a:solidFill>
                          <a:schemeClr val="tx2">
                            <a:lumMod val="75000"/>
                          </a:schemeClr>
                        </a:solidFill>
                        <a:effectLst/>
                        <a:latin typeface="Garamond" panose="02020404030301010803" pitchFamily="18" charset="0"/>
                        <a:ea typeface="+mn-ea"/>
                        <a:cs typeface="+mn-cs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cell3D prstMaterial="dkEdge">
                      <a:bevel h="50800" prst="divot"/>
                      <a:lightRig rig="flood" dir="t"/>
                    </a:cell3D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r" defTabSz="914400" rtl="0" eaLnBrk="1" fontAlgn="b" latinLnBrk="0" hangingPunct="1">
                        <a:lnSpc>
                          <a:spcPts val="1000"/>
                        </a:lnSpc>
                        <a:buFont typeface="+mj-lt"/>
                        <a:buNone/>
                      </a:pPr>
                      <a:r>
                        <a:rPr lang="ru-RU" sz="1100" b="1" i="0" u="none" strike="noStrike" kern="1200" dirty="0" smtClean="0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Garamond" panose="02020404030301010803" pitchFamily="18" charset="0"/>
                          <a:ea typeface="+mn-ea"/>
                          <a:cs typeface="+mn-cs"/>
                        </a:rPr>
                        <a:t>Республика Калмыкия</a:t>
                      </a:r>
                    </a:p>
                    <a:p>
                      <a:pPr marL="0" indent="0" algn="r" defTabSz="914400" rtl="0" eaLnBrk="1" fontAlgn="b" latinLnBrk="0" hangingPunct="1">
                        <a:lnSpc>
                          <a:spcPts val="1000"/>
                        </a:lnSpc>
                        <a:buFont typeface="+mj-lt"/>
                        <a:buNone/>
                      </a:pPr>
                      <a:r>
                        <a:rPr lang="ru-RU" sz="1100" b="1" i="0" u="none" strike="noStrike" kern="1200" dirty="0" smtClean="0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Garamond" panose="02020404030301010803" pitchFamily="18" charset="0"/>
                          <a:ea typeface="+mn-ea"/>
                          <a:cs typeface="+mn-cs"/>
                        </a:rPr>
                        <a:t>(61.80)</a:t>
                      </a:r>
                    </a:p>
                  </a:txBody>
                  <a:tcPr marL="90000" marR="90000" marT="46800" marB="4680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cell3D prstMaterial="dkEdge">
                      <a:bevel h="50800" prst="divot"/>
                      <a:lightRig rig="flood" dir="t"/>
                    </a:cell3D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r" defTabSz="914400" rtl="0" eaLnBrk="1" fontAlgn="b" latinLnBrk="0" hangingPunct="1">
                        <a:lnSpc>
                          <a:spcPts val="1000"/>
                        </a:lnSpc>
                        <a:buFont typeface="+mj-lt"/>
                        <a:buNone/>
                      </a:pPr>
                      <a:r>
                        <a:rPr lang="ru-RU" sz="1100" b="1" i="0" u="none" strike="noStrike" kern="1200" dirty="0" smtClean="0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Garamond" panose="02020404030301010803" pitchFamily="18" charset="0"/>
                          <a:ea typeface="+mn-ea"/>
                          <a:cs typeface="+mn-cs"/>
                        </a:rPr>
                        <a:t>Омская </a:t>
                      </a:r>
                    </a:p>
                    <a:p>
                      <a:pPr marL="0" indent="0" algn="r" defTabSz="914400" rtl="0" eaLnBrk="1" fontAlgn="b" latinLnBrk="0" hangingPunct="1">
                        <a:lnSpc>
                          <a:spcPts val="1000"/>
                        </a:lnSpc>
                        <a:buFont typeface="+mj-lt"/>
                        <a:buNone/>
                      </a:pPr>
                      <a:r>
                        <a:rPr lang="ru-RU" sz="1100" b="1" i="0" u="none" strike="noStrike" kern="1200" dirty="0" smtClean="0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Garamond" panose="02020404030301010803" pitchFamily="18" charset="0"/>
                          <a:ea typeface="+mn-ea"/>
                          <a:cs typeface="+mn-cs"/>
                        </a:rPr>
                        <a:t>область</a:t>
                      </a:r>
                    </a:p>
                    <a:p>
                      <a:pPr marL="0" indent="0" algn="r" defTabSz="914400" rtl="0" eaLnBrk="1" fontAlgn="b" latinLnBrk="0" hangingPunct="1">
                        <a:lnSpc>
                          <a:spcPts val="1000"/>
                        </a:lnSpc>
                        <a:buFont typeface="+mj-lt"/>
                        <a:buNone/>
                      </a:pPr>
                      <a:r>
                        <a:rPr lang="ru-RU" sz="1100" b="1" i="0" u="none" strike="noStrike" kern="1200" dirty="0" smtClean="0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Garamond" panose="02020404030301010803" pitchFamily="18" charset="0"/>
                          <a:ea typeface="+mn-ea"/>
                          <a:cs typeface="+mn-cs"/>
                        </a:rPr>
                        <a:t>(51.78)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cell3D prstMaterial="dkEdge">
                      <a:bevel h="50800" prst="divot"/>
                      <a:lightRig rig="flood" dir="t"/>
                    </a:cell3D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r" defTabSz="914400" rtl="0" eaLnBrk="1" fontAlgn="b" latinLnBrk="0" hangingPunct="1">
                        <a:lnSpc>
                          <a:spcPts val="1000"/>
                        </a:lnSpc>
                        <a:buFont typeface="+mj-lt"/>
                        <a:buNone/>
                      </a:pPr>
                      <a:r>
                        <a:rPr lang="ru-RU" sz="1100" b="1" i="0" u="none" strike="noStrike" kern="1200" dirty="0" smtClean="0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Garamond" panose="02020404030301010803" pitchFamily="18" charset="0"/>
                          <a:ea typeface="+mn-ea"/>
                          <a:cs typeface="+mn-cs"/>
                        </a:rPr>
                        <a:t>Республика Бурятия</a:t>
                      </a:r>
                    </a:p>
                    <a:p>
                      <a:pPr marL="0" indent="0" algn="r" defTabSz="914400" rtl="0" eaLnBrk="1" fontAlgn="b" latinLnBrk="0" hangingPunct="1">
                        <a:lnSpc>
                          <a:spcPts val="1000"/>
                        </a:lnSpc>
                        <a:buFont typeface="+mj-lt"/>
                        <a:buNone/>
                      </a:pPr>
                      <a:r>
                        <a:rPr lang="ru-RU" sz="1100" b="1" i="0" u="none" strike="noStrike" kern="1200" dirty="0" smtClean="0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Garamond" panose="02020404030301010803" pitchFamily="18" charset="0"/>
                          <a:ea typeface="+mn-ea"/>
                          <a:cs typeface="+mn-cs"/>
                        </a:rPr>
                        <a:t>(41.90)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cell3D prstMaterial="dkEdge">
                      <a:bevel h="50800" prst="divot"/>
                      <a:lightRig rig="flood" dir="t"/>
                    </a:cell3D>
                    <a:solidFill>
                      <a:srgbClr val="FF5050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r" defTabSz="914400" rtl="0" eaLnBrk="1" fontAlgn="b" latinLnBrk="0" hangingPunct="1">
                        <a:lnSpc>
                          <a:spcPts val="1000"/>
                        </a:lnSpc>
                        <a:buFont typeface="+mj-lt"/>
                        <a:buNone/>
                      </a:pPr>
                      <a:r>
                        <a:rPr lang="ru-RU" sz="1100" b="1" i="0" u="none" strike="noStrike" kern="1200" dirty="0" smtClean="0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Garamond" panose="02020404030301010803" pitchFamily="18" charset="0"/>
                          <a:ea typeface="+mn-ea"/>
                          <a:cs typeface="+mn-cs"/>
                        </a:rPr>
                        <a:t>Белгородская область</a:t>
                      </a:r>
                    </a:p>
                    <a:p>
                      <a:pPr marL="0" indent="0" algn="r" defTabSz="914400" rtl="0" eaLnBrk="1" fontAlgn="b" latinLnBrk="0" hangingPunct="1">
                        <a:lnSpc>
                          <a:spcPts val="1000"/>
                        </a:lnSpc>
                        <a:buFont typeface="+mj-lt"/>
                        <a:buNone/>
                      </a:pPr>
                      <a:r>
                        <a:rPr lang="ru-RU" sz="1100" b="1" i="0" u="none" strike="noStrike" kern="1200" dirty="0" smtClean="0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Garamond" panose="02020404030301010803" pitchFamily="18" charset="0"/>
                          <a:ea typeface="+mn-ea"/>
                          <a:cs typeface="+mn-cs"/>
                        </a:rPr>
                        <a:t>(24.05)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cell3D prstMaterial="dkEdge">
                      <a:bevel h="50800" prst="divot"/>
                      <a:lightRig rig="flood" dir="t"/>
                    </a:cell3D>
                    <a:solidFill>
                      <a:srgbClr val="FF5050"/>
                    </a:solidFill>
                  </a:tcPr>
                </a:tc>
              </a:tr>
              <a:tr h="490971">
                <a:tc>
                  <a:txBody>
                    <a:bodyPr/>
                    <a:lstStyle/>
                    <a:p>
                      <a:pPr marL="0" indent="0" algn="r" defTabSz="914400" rtl="0" eaLnBrk="1" fontAlgn="b" latinLnBrk="0" hangingPunct="1">
                        <a:lnSpc>
                          <a:spcPts val="1000"/>
                        </a:lnSpc>
                        <a:buFont typeface="+mj-lt"/>
                        <a:buNone/>
                      </a:pPr>
                      <a:r>
                        <a:rPr lang="ru-RU" sz="1100" b="1" i="0" u="none" strike="noStrike" kern="1200" dirty="0" smtClean="0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Garamond" panose="02020404030301010803" pitchFamily="18" charset="0"/>
                          <a:ea typeface="+mn-ea"/>
                          <a:cs typeface="+mn-cs"/>
                        </a:rPr>
                        <a:t>Еврейская АО</a:t>
                      </a:r>
                    </a:p>
                    <a:p>
                      <a:pPr marL="0" indent="0" algn="r" defTabSz="914400" rtl="0" eaLnBrk="1" fontAlgn="b" latinLnBrk="0" hangingPunct="1">
                        <a:lnSpc>
                          <a:spcPts val="1000"/>
                        </a:lnSpc>
                        <a:buFont typeface="+mj-lt"/>
                        <a:buNone/>
                      </a:pPr>
                      <a:r>
                        <a:rPr lang="ru-RU" sz="1100" b="1" i="0" u="none" strike="noStrike" kern="1200" dirty="0" smtClean="0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Garamond" panose="02020404030301010803" pitchFamily="18" charset="0"/>
                          <a:ea typeface="+mn-ea"/>
                          <a:cs typeface="+mn-cs"/>
                        </a:rPr>
                        <a:t>(93.51)</a:t>
                      </a:r>
                    </a:p>
                    <a:p>
                      <a:pPr marL="0" indent="0" algn="r" defTabSz="914400" rtl="0" eaLnBrk="1" fontAlgn="b" latinLnBrk="0" hangingPunct="1">
                        <a:lnSpc>
                          <a:spcPts val="1000"/>
                        </a:lnSpc>
                        <a:buFont typeface="+mj-lt"/>
                        <a:buNone/>
                      </a:pPr>
                      <a:endParaRPr lang="ru-RU" sz="1100" b="1" i="0" u="none" strike="noStrike" kern="1200" dirty="0">
                        <a:solidFill>
                          <a:schemeClr val="tx2">
                            <a:lumMod val="75000"/>
                          </a:schemeClr>
                        </a:solidFill>
                        <a:effectLst/>
                        <a:latin typeface="Garamond" panose="02020404030301010803" pitchFamily="18" charset="0"/>
                        <a:ea typeface="+mn-ea"/>
                        <a:cs typeface="+mn-cs"/>
                      </a:endParaRPr>
                    </a:p>
                  </a:txBody>
                  <a:tcPr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cell3D prstMaterial="dkEdge">
                      <a:bevel h="50800" prst="divot"/>
                      <a:lightRig rig="flood" dir="t"/>
                    </a:cell3D>
                    <a:solidFill>
                      <a:srgbClr val="C2E49C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r" defTabSz="914400" rtl="0" eaLnBrk="1" fontAlgn="b" latinLnBrk="0" hangingPunct="1">
                        <a:lnSpc>
                          <a:spcPts val="1000"/>
                        </a:lnSpc>
                        <a:buFont typeface="+mj-lt"/>
                        <a:buNone/>
                      </a:pPr>
                      <a:r>
                        <a:rPr lang="ru-RU" sz="1100" b="1" i="0" u="none" strike="noStrike" kern="1200" dirty="0" smtClean="0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Garamond" panose="02020404030301010803" pitchFamily="18" charset="0"/>
                          <a:ea typeface="+mn-ea"/>
                          <a:cs typeface="+mn-cs"/>
                        </a:rPr>
                        <a:t>Республика </a:t>
                      </a:r>
                    </a:p>
                    <a:p>
                      <a:pPr marL="0" indent="0" algn="r" defTabSz="914400" rtl="0" eaLnBrk="1" fontAlgn="b" latinLnBrk="0" hangingPunct="1">
                        <a:lnSpc>
                          <a:spcPts val="1000"/>
                        </a:lnSpc>
                        <a:buFont typeface="+mj-lt"/>
                        <a:buNone/>
                      </a:pPr>
                      <a:r>
                        <a:rPr lang="ru-RU" sz="1100" b="1" i="0" u="none" strike="noStrike" kern="1200" dirty="0" smtClean="0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Garamond" panose="02020404030301010803" pitchFamily="18" charset="0"/>
                          <a:ea typeface="+mn-ea"/>
                          <a:cs typeface="+mn-cs"/>
                        </a:rPr>
                        <a:t>Чечня</a:t>
                      </a:r>
                    </a:p>
                    <a:p>
                      <a:pPr marL="0" indent="0" algn="r" defTabSz="914400" rtl="0" eaLnBrk="1" fontAlgn="b" latinLnBrk="0" hangingPunct="1">
                        <a:lnSpc>
                          <a:spcPts val="1000"/>
                        </a:lnSpc>
                        <a:buFont typeface="+mj-lt"/>
                        <a:buNone/>
                      </a:pPr>
                      <a:r>
                        <a:rPr lang="ru-RU" sz="1100" b="1" i="0" u="none" strike="noStrike" kern="1200" dirty="0" smtClean="0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Garamond" panose="02020404030301010803" pitchFamily="18" charset="0"/>
                          <a:ea typeface="+mn-ea"/>
                          <a:cs typeface="+mn-cs"/>
                        </a:rPr>
                        <a:t>(79.92)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cell3D prstMaterial="dkEdge">
                      <a:bevel h="50800" prst="divot"/>
                      <a:lightRig rig="flood" dir="t"/>
                    </a:cell3D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r" defTabSz="914400" rtl="0" eaLnBrk="1" fontAlgn="b" latinLnBrk="0" hangingPunct="1">
                        <a:lnSpc>
                          <a:spcPts val="1000"/>
                        </a:lnSpc>
                        <a:buFont typeface="+mj-lt"/>
                        <a:buNone/>
                      </a:pPr>
                      <a:r>
                        <a:rPr lang="ru-RU" sz="1100" b="1" i="0" u="none" strike="noStrike" kern="1200" dirty="0" smtClean="0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Garamond" panose="02020404030301010803" pitchFamily="18" charset="0"/>
                          <a:ea typeface="+mn-ea"/>
                          <a:cs typeface="+mn-cs"/>
                        </a:rPr>
                        <a:t>Ивановская область</a:t>
                      </a:r>
                    </a:p>
                    <a:p>
                      <a:pPr marL="0" indent="0" algn="r" defTabSz="914400" rtl="0" eaLnBrk="1" fontAlgn="b" latinLnBrk="0" hangingPunct="1">
                        <a:lnSpc>
                          <a:spcPts val="1000"/>
                        </a:lnSpc>
                        <a:buFont typeface="+mj-lt"/>
                        <a:buNone/>
                      </a:pPr>
                      <a:r>
                        <a:rPr lang="ru-RU" sz="1100" b="1" i="0" u="none" strike="noStrike" kern="1200" dirty="0" smtClean="0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Garamond" panose="02020404030301010803" pitchFamily="18" charset="0"/>
                          <a:ea typeface="+mn-ea"/>
                          <a:cs typeface="+mn-cs"/>
                        </a:rPr>
                        <a:t>(72.91)</a:t>
                      </a:r>
                      <a:endParaRPr lang="ru-RU" sz="1100" b="1" i="0" u="none" strike="noStrike" kern="1200" dirty="0">
                        <a:solidFill>
                          <a:schemeClr val="tx2">
                            <a:lumMod val="75000"/>
                          </a:schemeClr>
                        </a:solidFill>
                        <a:effectLst/>
                        <a:latin typeface="Garamond" panose="02020404030301010803" pitchFamily="18" charset="0"/>
                        <a:ea typeface="+mn-ea"/>
                        <a:cs typeface="+mn-cs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cell3D prstMaterial="dkEdge">
                      <a:bevel h="50800" prst="divot"/>
                      <a:lightRig rig="flood" dir="t"/>
                    </a:cell3D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r" defTabSz="914400" rtl="0" eaLnBrk="1" fontAlgn="b" latinLnBrk="0" hangingPunct="1">
                        <a:lnSpc>
                          <a:spcPts val="1000"/>
                        </a:lnSpc>
                        <a:buFont typeface="+mj-lt"/>
                        <a:buNone/>
                      </a:pPr>
                      <a:r>
                        <a:rPr lang="ru-RU" sz="1100" b="1" i="0" u="none" strike="noStrike" kern="1200" dirty="0" smtClean="0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Garamond" panose="02020404030301010803" pitchFamily="18" charset="0"/>
                          <a:ea typeface="+mn-ea"/>
                          <a:cs typeface="+mn-cs"/>
                        </a:rPr>
                        <a:t>Ярославская область</a:t>
                      </a:r>
                    </a:p>
                    <a:p>
                      <a:pPr marL="0" indent="0" algn="r" defTabSz="914400" rtl="0" eaLnBrk="1" fontAlgn="b" latinLnBrk="0" hangingPunct="1">
                        <a:lnSpc>
                          <a:spcPts val="1000"/>
                        </a:lnSpc>
                        <a:buFont typeface="+mj-lt"/>
                        <a:buNone/>
                      </a:pPr>
                      <a:r>
                        <a:rPr lang="ru-RU" sz="1100" b="1" i="0" u="none" strike="noStrike" kern="1200" dirty="0" smtClean="0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Garamond" panose="02020404030301010803" pitchFamily="18" charset="0"/>
                          <a:ea typeface="+mn-ea"/>
                          <a:cs typeface="+mn-cs"/>
                        </a:rPr>
                        <a:t>(67.70)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cell3D prstMaterial="dkEdge">
                      <a:bevel h="50800" prst="divot"/>
                      <a:lightRig rig="flood" dir="t"/>
                    </a:cell3D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r" defTabSz="914400" rtl="0" eaLnBrk="1" fontAlgn="b" latinLnBrk="0" hangingPunct="1">
                        <a:lnSpc>
                          <a:spcPts val="1000"/>
                        </a:lnSpc>
                        <a:buFont typeface="+mj-lt"/>
                        <a:buNone/>
                      </a:pPr>
                      <a:r>
                        <a:rPr lang="ru-RU" sz="1100" b="1" i="0" u="none" strike="noStrike" kern="1200" dirty="0" smtClean="0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Garamond" panose="02020404030301010803" pitchFamily="18" charset="0"/>
                          <a:ea typeface="+mn-ea"/>
                          <a:cs typeface="+mn-cs"/>
                        </a:rPr>
                        <a:t>Республика</a:t>
                      </a:r>
                      <a:r>
                        <a:rPr lang="ru-RU" sz="1100" b="1" i="0" u="none" strike="noStrike" kern="1200" baseline="0" dirty="0" smtClean="0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Garamond" panose="02020404030301010803" pitchFamily="18" charset="0"/>
                          <a:ea typeface="+mn-ea"/>
                          <a:cs typeface="+mn-cs"/>
                        </a:rPr>
                        <a:t> Удмуртия</a:t>
                      </a:r>
                    </a:p>
                    <a:p>
                      <a:pPr marL="0" indent="0" algn="r" defTabSz="914400" rtl="0" eaLnBrk="1" fontAlgn="b" latinLnBrk="0" hangingPunct="1">
                        <a:lnSpc>
                          <a:spcPts val="1000"/>
                        </a:lnSpc>
                        <a:buFont typeface="+mj-lt"/>
                        <a:buNone/>
                      </a:pPr>
                      <a:r>
                        <a:rPr lang="ru-RU" sz="1100" b="1" i="0" u="none" strike="noStrike" kern="1200" baseline="0" dirty="0" smtClean="0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Garamond" panose="02020404030301010803" pitchFamily="18" charset="0"/>
                          <a:ea typeface="+mn-ea"/>
                          <a:cs typeface="+mn-cs"/>
                        </a:rPr>
                        <a:t>(61.15)</a:t>
                      </a:r>
                      <a:endParaRPr lang="ru-RU" sz="1100" b="1" i="0" u="none" strike="noStrike" kern="1200" dirty="0" smtClean="0">
                        <a:solidFill>
                          <a:schemeClr val="tx2">
                            <a:lumMod val="75000"/>
                          </a:schemeClr>
                        </a:solidFill>
                        <a:effectLst/>
                        <a:latin typeface="Garamond" panose="02020404030301010803" pitchFamily="18" charset="0"/>
                        <a:ea typeface="+mn-ea"/>
                        <a:cs typeface="+mn-cs"/>
                      </a:endParaRPr>
                    </a:p>
                  </a:txBody>
                  <a:tcPr marL="90000" marR="90000" marT="46800" marB="4680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cell3D prstMaterial="dkEdge">
                      <a:bevel h="50800" prst="divot"/>
                      <a:lightRig rig="flood" dir="t"/>
                    </a:cell3D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r" defTabSz="914400" rtl="0" eaLnBrk="1" fontAlgn="b" latinLnBrk="0" hangingPunct="1">
                        <a:lnSpc>
                          <a:spcPts val="1000"/>
                        </a:lnSpc>
                        <a:buFont typeface="+mj-lt"/>
                        <a:buNone/>
                      </a:pPr>
                      <a:r>
                        <a:rPr lang="ru-RU" sz="1100" b="1" i="0" u="none" strike="noStrike" kern="1200" dirty="0" smtClean="0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Garamond" panose="02020404030301010803" pitchFamily="18" charset="0"/>
                          <a:ea typeface="+mn-ea"/>
                          <a:cs typeface="+mn-cs"/>
                        </a:rPr>
                        <a:t>Новгородская область</a:t>
                      </a:r>
                    </a:p>
                    <a:p>
                      <a:pPr marL="0" indent="0" algn="r" defTabSz="914400" rtl="0" eaLnBrk="1" fontAlgn="b" latinLnBrk="0" hangingPunct="1">
                        <a:lnSpc>
                          <a:spcPts val="1000"/>
                        </a:lnSpc>
                        <a:buFont typeface="+mj-lt"/>
                        <a:buNone/>
                      </a:pPr>
                      <a:r>
                        <a:rPr lang="ru-RU" sz="1100" b="1" i="0" u="none" strike="noStrike" kern="1200" dirty="0" smtClean="0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Garamond" panose="02020404030301010803" pitchFamily="18" charset="0"/>
                          <a:ea typeface="+mn-ea"/>
                          <a:cs typeface="+mn-cs"/>
                        </a:rPr>
                        <a:t>(51.26)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cell3D prstMaterial="dkEdge">
                      <a:bevel h="50800" prst="divot"/>
                      <a:lightRig rig="flood" dir="t"/>
                    </a:cell3D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r" defTabSz="914400" rtl="0" eaLnBrk="1" fontAlgn="b" latinLnBrk="0" hangingPunct="1">
                        <a:lnSpc>
                          <a:spcPts val="1000"/>
                        </a:lnSpc>
                        <a:buFont typeface="+mj-lt"/>
                        <a:buNone/>
                      </a:pPr>
                      <a:r>
                        <a:rPr lang="ru-RU" sz="1100" b="1" i="0" u="none" strike="noStrike" kern="1200" dirty="0" smtClean="0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Garamond" panose="02020404030301010803" pitchFamily="18" charset="0"/>
                          <a:ea typeface="+mn-ea"/>
                          <a:cs typeface="+mn-cs"/>
                        </a:rPr>
                        <a:t>Республика </a:t>
                      </a:r>
                    </a:p>
                    <a:p>
                      <a:pPr marL="0" indent="0" algn="r" defTabSz="914400" rtl="0" eaLnBrk="1" fontAlgn="b" latinLnBrk="0" hangingPunct="1">
                        <a:lnSpc>
                          <a:spcPts val="1000"/>
                        </a:lnSpc>
                        <a:buFont typeface="+mj-lt"/>
                        <a:buNone/>
                      </a:pPr>
                      <a:r>
                        <a:rPr lang="ru-RU" sz="1100" b="1" i="0" u="none" strike="noStrike" kern="1200" dirty="0" smtClean="0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Garamond" panose="02020404030301010803" pitchFamily="18" charset="0"/>
                          <a:ea typeface="+mn-ea"/>
                          <a:cs typeface="+mn-cs"/>
                        </a:rPr>
                        <a:t>Саха(Якутия)</a:t>
                      </a:r>
                    </a:p>
                    <a:p>
                      <a:pPr marL="0" indent="0" algn="r" defTabSz="914400" rtl="0" eaLnBrk="1" fontAlgn="b" latinLnBrk="0" hangingPunct="1">
                        <a:lnSpc>
                          <a:spcPts val="1000"/>
                        </a:lnSpc>
                        <a:buFont typeface="+mj-lt"/>
                        <a:buNone/>
                      </a:pPr>
                      <a:r>
                        <a:rPr lang="ru-RU" sz="1100" b="1" i="0" u="none" strike="noStrike" kern="1200" dirty="0" smtClean="0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Garamond" panose="02020404030301010803" pitchFamily="18" charset="0"/>
                          <a:ea typeface="+mn-ea"/>
                          <a:cs typeface="+mn-cs"/>
                        </a:rPr>
                        <a:t>(36.02)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cell3D prstMaterial="dkEdge">
                      <a:bevel h="50800" prst="divot"/>
                      <a:lightRig rig="flood" dir="t"/>
                    </a:cell3D>
                    <a:solidFill>
                      <a:srgbClr val="FF5050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r" defTabSz="914400" rtl="0" eaLnBrk="1" fontAlgn="b" latinLnBrk="0" hangingPunct="1">
                        <a:lnSpc>
                          <a:spcPts val="1000"/>
                        </a:lnSpc>
                        <a:buFont typeface="+mj-lt"/>
                        <a:buNone/>
                      </a:pPr>
                      <a:r>
                        <a:rPr lang="ru-RU" sz="1100" b="1" i="0" u="none" strike="noStrike" kern="1200" dirty="0" smtClean="0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Garamond" panose="02020404030301010803" pitchFamily="18" charset="0"/>
                          <a:ea typeface="+mn-ea"/>
                          <a:cs typeface="+mn-cs"/>
                        </a:rPr>
                        <a:t>Республика Ингушетия</a:t>
                      </a:r>
                    </a:p>
                    <a:p>
                      <a:pPr marL="0" indent="0" algn="r" defTabSz="914400" rtl="0" eaLnBrk="1" fontAlgn="b" latinLnBrk="0" hangingPunct="1">
                        <a:lnSpc>
                          <a:spcPts val="1000"/>
                        </a:lnSpc>
                        <a:buFont typeface="+mj-lt"/>
                        <a:buNone/>
                      </a:pPr>
                      <a:r>
                        <a:rPr lang="ru-RU" sz="1100" b="1" i="0" u="none" strike="noStrike" kern="1200" dirty="0" smtClean="0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Garamond" panose="02020404030301010803" pitchFamily="18" charset="0"/>
                          <a:ea typeface="+mn-ea"/>
                          <a:cs typeface="+mn-cs"/>
                        </a:rPr>
                        <a:t>(19.54)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cell3D prstMaterial="dkEdge">
                      <a:bevel h="50800" prst="divot"/>
                      <a:lightRig rig="flood" dir="t"/>
                    </a:cell3D>
                    <a:solidFill>
                      <a:srgbClr val="FF5050"/>
                    </a:solidFill>
                  </a:tcPr>
                </a:tc>
              </a:tr>
              <a:tr h="490971">
                <a:tc>
                  <a:txBody>
                    <a:bodyPr/>
                    <a:lstStyle/>
                    <a:p>
                      <a:pPr marL="0" indent="0" algn="r" defTabSz="914400" rtl="0" eaLnBrk="1" fontAlgn="b" latinLnBrk="0" hangingPunct="1">
                        <a:lnSpc>
                          <a:spcPts val="1000"/>
                        </a:lnSpc>
                        <a:buFont typeface="+mj-lt"/>
                        <a:buNone/>
                      </a:pPr>
                      <a:r>
                        <a:rPr lang="ru-RU" sz="1100" b="1" i="0" u="none" strike="noStrike" kern="1200" dirty="0" smtClean="0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Garamond" panose="02020404030301010803" pitchFamily="18" charset="0"/>
                          <a:ea typeface="+mn-ea"/>
                          <a:cs typeface="+mn-cs"/>
                        </a:rPr>
                        <a:t>Сахалинская область</a:t>
                      </a:r>
                    </a:p>
                    <a:p>
                      <a:pPr marL="0" indent="0" algn="r" defTabSz="914400" rtl="0" eaLnBrk="1" fontAlgn="b" latinLnBrk="0" hangingPunct="1">
                        <a:lnSpc>
                          <a:spcPts val="1000"/>
                        </a:lnSpc>
                        <a:buFont typeface="+mj-lt"/>
                        <a:buNone/>
                      </a:pPr>
                      <a:r>
                        <a:rPr lang="ru-RU" sz="1100" b="1" i="0" u="none" strike="noStrike" kern="1200" dirty="0" smtClean="0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Garamond" panose="02020404030301010803" pitchFamily="18" charset="0"/>
                          <a:ea typeface="+mn-ea"/>
                          <a:cs typeface="+mn-cs"/>
                        </a:rPr>
                        <a:t>(92.06)</a:t>
                      </a:r>
                    </a:p>
                  </a:txBody>
                  <a:tcPr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cell3D prstMaterial="dkEdge">
                      <a:bevel h="50800" prst="divot"/>
                      <a:lightRig rig="flood" dir="t"/>
                    </a:cell3D>
                    <a:solidFill>
                      <a:srgbClr val="C2E49C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r" defTabSz="914400" rtl="0" eaLnBrk="1" fontAlgn="b" latinLnBrk="0" hangingPunct="1">
                        <a:lnSpc>
                          <a:spcPts val="1000"/>
                        </a:lnSpc>
                        <a:buFont typeface="+mj-lt"/>
                        <a:buNone/>
                      </a:pPr>
                      <a:r>
                        <a:rPr lang="ru-RU" sz="1100" b="1" i="0" u="none" strike="noStrike" kern="1200" dirty="0" smtClean="0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Garamond" panose="02020404030301010803" pitchFamily="18" charset="0"/>
                          <a:ea typeface="+mn-ea"/>
                          <a:cs typeface="+mn-cs"/>
                        </a:rPr>
                        <a:t>Ямало-Ненецкий</a:t>
                      </a:r>
                      <a:r>
                        <a:rPr lang="ru-RU" sz="1100" b="1" i="0" u="none" strike="noStrike" kern="1200" baseline="0" dirty="0" smtClean="0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Garamond" panose="02020404030301010803" pitchFamily="18" charset="0"/>
                          <a:ea typeface="+mn-ea"/>
                          <a:cs typeface="+mn-cs"/>
                        </a:rPr>
                        <a:t> АО</a:t>
                      </a:r>
                    </a:p>
                    <a:p>
                      <a:pPr marL="0" indent="0" algn="r" defTabSz="914400" rtl="0" eaLnBrk="1" fontAlgn="b" latinLnBrk="0" hangingPunct="1">
                        <a:lnSpc>
                          <a:spcPts val="1000"/>
                        </a:lnSpc>
                        <a:buFont typeface="+mj-lt"/>
                        <a:buNone/>
                      </a:pPr>
                      <a:r>
                        <a:rPr lang="ru-RU" sz="1100" b="1" i="0" u="none" strike="noStrike" kern="1200" baseline="0" dirty="0" smtClean="0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Garamond" panose="02020404030301010803" pitchFamily="18" charset="0"/>
                          <a:ea typeface="+mn-ea"/>
                          <a:cs typeface="+mn-cs"/>
                        </a:rPr>
                        <a:t>(79.76)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cell3D prstMaterial="dkEdge">
                      <a:bevel h="50800" prst="divot"/>
                      <a:lightRig rig="flood" dir="t"/>
                    </a:cell3D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r" defTabSz="914400" rtl="0" eaLnBrk="1" fontAlgn="b" latinLnBrk="0" hangingPunct="1">
                        <a:lnSpc>
                          <a:spcPts val="1000"/>
                        </a:lnSpc>
                        <a:buFont typeface="+mj-lt"/>
                        <a:buNone/>
                      </a:pPr>
                      <a:r>
                        <a:rPr lang="ru-RU" sz="1100" b="1" i="0" u="none" strike="noStrike" kern="1200" dirty="0" smtClean="0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Garamond" panose="02020404030301010803" pitchFamily="18" charset="0"/>
                          <a:ea typeface="+mn-ea"/>
                          <a:cs typeface="+mn-cs"/>
                        </a:rPr>
                        <a:t>Республика </a:t>
                      </a:r>
                    </a:p>
                    <a:p>
                      <a:pPr marL="0" indent="0" algn="r" defTabSz="914400" rtl="0" eaLnBrk="1" fontAlgn="b" latinLnBrk="0" hangingPunct="1">
                        <a:lnSpc>
                          <a:spcPts val="1000"/>
                        </a:lnSpc>
                        <a:buFont typeface="+mj-lt"/>
                        <a:buNone/>
                      </a:pPr>
                      <a:r>
                        <a:rPr lang="ru-RU" sz="1100" b="1" i="0" u="none" strike="noStrike" kern="1200" dirty="0" smtClean="0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Garamond" panose="02020404030301010803" pitchFamily="18" charset="0"/>
                          <a:ea typeface="+mn-ea"/>
                          <a:cs typeface="+mn-cs"/>
                        </a:rPr>
                        <a:t>Алтай</a:t>
                      </a:r>
                    </a:p>
                    <a:p>
                      <a:pPr marL="0" indent="0" algn="r" defTabSz="914400" rtl="0" eaLnBrk="1" fontAlgn="b" latinLnBrk="0" hangingPunct="1">
                        <a:lnSpc>
                          <a:spcPts val="1000"/>
                        </a:lnSpc>
                        <a:buFont typeface="+mj-lt"/>
                        <a:buNone/>
                      </a:pPr>
                      <a:r>
                        <a:rPr lang="ru-RU" sz="1100" b="1" i="0" u="none" strike="noStrike" kern="1200" dirty="0" smtClean="0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Garamond" panose="02020404030301010803" pitchFamily="18" charset="0"/>
                          <a:ea typeface="+mn-ea"/>
                          <a:cs typeface="+mn-cs"/>
                        </a:rPr>
                        <a:t>(72.02)</a:t>
                      </a:r>
                      <a:endParaRPr lang="ru-RU" sz="1100" b="1" i="0" u="none" strike="noStrike" kern="1200" dirty="0">
                        <a:solidFill>
                          <a:schemeClr val="tx2">
                            <a:lumMod val="75000"/>
                          </a:schemeClr>
                        </a:solidFill>
                        <a:effectLst/>
                        <a:latin typeface="Garamond" panose="02020404030301010803" pitchFamily="18" charset="0"/>
                        <a:ea typeface="+mn-ea"/>
                        <a:cs typeface="+mn-cs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cell3D prstMaterial="dkEdge">
                      <a:bevel h="50800" prst="divot"/>
                      <a:lightRig rig="flood" dir="t"/>
                    </a:cell3D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r" defTabSz="914400" rtl="0" eaLnBrk="1" fontAlgn="b" latinLnBrk="0" hangingPunct="1">
                        <a:lnSpc>
                          <a:spcPts val="1000"/>
                        </a:lnSpc>
                        <a:buFont typeface="+mj-lt"/>
                        <a:buNone/>
                      </a:pPr>
                      <a:r>
                        <a:rPr lang="ru-RU" sz="1100" b="1" i="0" u="none" strike="noStrike" kern="1200" dirty="0" smtClean="0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Garamond" panose="02020404030301010803" pitchFamily="18" charset="0"/>
                          <a:ea typeface="+mn-ea"/>
                          <a:cs typeface="+mn-cs"/>
                        </a:rPr>
                        <a:t>Амурская </a:t>
                      </a:r>
                    </a:p>
                    <a:p>
                      <a:pPr marL="0" indent="0" algn="r" defTabSz="914400" rtl="0" eaLnBrk="1" fontAlgn="b" latinLnBrk="0" hangingPunct="1">
                        <a:lnSpc>
                          <a:spcPts val="1000"/>
                        </a:lnSpc>
                        <a:buFont typeface="+mj-lt"/>
                        <a:buNone/>
                      </a:pPr>
                      <a:r>
                        <a:rPr lang="ru-RU" sz="1100" b="1" i="0" u="none" strike="noStrike" kern="1200" dirty="0" smtClean="0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Garamond" panose="02020404030301010803" pitchFamily="18" charset="0"/>
                          <a:ea typeface="+mn-ea"/>
                          <a:cs typeface="+mn-cs"/>
                        </a:rPr>
                        <a:t>область</a:t>
                      </a:r>
                    </a:p>
                    <a:p>
                      <a:pPr marL="0" indent="0" algn="r" defTabSz="914400" rtl="0" eaLnBrk="1" fontAlgn="b" latinLnBrk="0" hangingPunct="1">
                        <a:lnSpc>
                          <a:spcPts val="1000"/>
                        </a:lnSpc>
                        <a:buFont typeface="+mj-lt"/>
                        <a:buNone/>
                      </a:pPr>
                      <a:r>
                        <a:rPr lang="ru-RU" sz="1100" b="1" i="0" u="none" strike="noStrike" kern="1200" dirty="0" smtClean="0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Garamond" panose="02020404030301010803" pitchFamily="18" charset="0"/>
                          <a:ea typeface="+mn-ea"/>
                          <a:cs typeface="+mn-cs"/>
                        </a:rPr>
                        <a:t>(67.69)</a:t>
                      </a:r>
                      <a:endParaRPr lang="ru-RU" sz="1100" b="1" i="0" u="none" strike="noStrike" kern="1200" dirty="0">
                        <a:solidFill>
                          <a:schemeClr val="tx2">
                            <a:lumMod val="75000"/>
                          </a:schemeClr>
                        </a:solidFill>
                        <a:effectLst/>
                        <a:latin typeface="Garamond" panose="02020404030301010803" pitchFamily="18" charset="0"/>
                        <a:ea typeface="+mn-ea"/>
                        <a:cs typeface="+mn-cs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cell3D prstMaterial="dkEdge">
                      <a:bevel h="50800" prst="divot"/>
                      <a:lightRig rig="flood" dir="t"/>
                    </a:cell3D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r" defTabSz="914400" rtl="0" eaLnBrk="1" fontAlgn="b" latinLnBrk="0" hangingPunct="1">
                        <a:lnSpc>
                          <a:spcPts val="1000"/>
                        </a:lnSpc>
                        <a:buFont typeface="+mj-lt"/>
                        <a:buNone/>
                      </a:pPr>
                      <a:r>
                        <a:rPr lang="ru-RU" sz="1100" b="1" i="0" u="none" strike="noStrike" kern="1200" dirty="0" smtClean="0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Garamond" panose="02020404030301010803" pitchFamily="18" charset="0"/>
                          <a:ea typeface="+mn-ea"/>
                          <a:cs typeface="+mn-cs"/>
                        </a:rPr>
                        <a:t>Чукотский АО</a:t>
                      </a:r>
                    </a:p>
                    <a:p>
                      <a:pPr marL="0" indent="0" algn="r" defTabSz="914400" rtl="0" eaLnBrk="1" fontAlgn="b" latinLnBrk="0" hangingPunct="1">
                        <a:lnSpc>
                          <a:spcPts val="1000"/>
                        </a:lnSpc>
                        <a:buFont typeface="+mj-lt"/>
                        <a:buNone/>
                      </a:pPr>
                      <a:r>
                        <a:rPr lang="ru-RU" sz="1100" b="1" i="0" u="none" strike="noStrike" kern="1200" dirty="0" smtClean="0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Garamond" panose="02020404030301010803" pitchFamily="18" charset="0"/>
                          <a:ea typeface="+mn-ea"/>
                          <a:cs typeface="+mn-cs"/>
                        </a:rPr>
                        <a:t>(59.40)</a:t>
                      </a:r>
                    </a:p>
                    <a:p>
                      <a:pPr marL="0" indent="0" algn="r" defTabSz="914400" rtl="0" eaLnBrk="1" fontAlgn="b" latinLnBrk="0" hangingPunct="1">
                        <a:lnSpc>
                          <a:spcPts val="1000"/>
                        </a:lnSpc>
                        <a:buFont typeface="+mj-lt"/>
                        <a:buNone/>
                      </a:pPr>
                      <a:endParaRPr lang="ru-RU" sz="1100" b="1" i="0" u="none" strike="noStrike" kern="1200" dirty="0" smtClean="0">
                        <a:solidFill>
                          <a:schemeClr val="tx2">
                            <a:lumMod val="75000"/>
                          </a:schemeClr>
                        </a:solidFill>
                        <a:effectLst/>
                        <a:latin typeface="Garamond" panose="02020404030301010803" pitchFamily="18" charset="0"/>
                        <a:ea typeface="+mn-ea"/>
                        <a:cs typeface="+mn-cs"/>
                      </a:endParaRPr>
                    </a:p>
                  </a:txBody>
                  <a:tcPr marL="90000" marR="90000" marT="46800" marB="4680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cell3D prstMaterial="dkEdge">
                      <a:bevel h="50800" prst="divot"/>
                      <a:lightRig rig="flood" dir="t"/>
                    </a:cell3D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r" defTabSz="914400" rtl="0" eaLnBrk="1" fontAlgn="b" latinLnBrk="0" hangingPunct="1">
                        <a:lnSpc>
                          <a:spcPts val="1000"/>
                        </a:lnSpc>
                        <a:buFont typeface="+mj-lt"/>
                        <a:buNone/>
                      </a:pPr>
                      <a:r>
                        <a:rPr lang="ru-RU" sz="1100" b="1" i="0" u="none" strike="noStrike" kern="1200" dirty="0" smtClean="0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Garamond" panose="02020404030301010803" pitchFamily="18" charset="0"/>
                          <a:ea typeface="+mn-ea"/>
                          <a:cs typeface="+mn-cs"/>
                        </a:rPr>
                        <a:t>Астраханская область</a:t>
                      </a:r>
                    </a:p>
                    <a:p>
                      <a:pPr marL="0" indent="0" algn="r" defTabSz="914400" rtl="0" eaLnBrk="1" fontAlgn="b" latinLnBrk="0" hangingPunct="1">
                        <a:lnSpc>
                          <a:spcPts val="1000"/>
                        </a:lnSpc>
                        <a:buFont typeface="+mj-lt"/>
                        <a:buNone/>
                      </a:pPr>
                      <a:r>
                        <a:rPr lang="ru-RU" sz="1100" b="1" i="0" u="none" strike="noStrike" kern="1200" dirty="0" smtClean="0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Garamond" panose="02020404030301010803" pitchFamily="18" charset="0"/>
                          <a:ea typeface="+mn-ea"/>
                          <a:cs typeface="+mn-cs"/>
                        </a:rPr>
                        <a:t>(50.45)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cell3D prstMaterial="dkEdge">
                      <a:bevel h="50800" prst="divot"/>
                      <a:lightRig rig="flood" dir="t"/>
                    </a:cell3D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r" defTabSz="914400" rtl="0" eaLnBrk="1" fontAlgn="b" latinLnBrk="0" hangingPunct="1">
                        <a:lnSpc>
                          <a:spcPts val="1000"/>
                        </a:lnSpc>
                        <a:buFont typeface="+mj-lt"/>
                        <a:buNone/>
                      </a:pPr>
                      <a:r>
                        <a:rPr lang="ru-RU" sz="1100" b="1" i="0" u="none" strike="noStrike" kern="1200" dirty="0" smtClean="0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Garamond" panose="02020404030301010803" pitchFamily="18" charset="0"/>
                          <a:ea typeface="+mn-ea"/>
                          <a:cs typeface="+mn-cs"/>
                        </a:rPr>
                        <a:t>Ненецкий </a:t>
                      </a:r>
                    </a:p>
                    <a:p>
                      <a:pPr marL="0" indent="0" algn="r" defTabSz="914400" rtl="0" eaLnBrk="1" fontAlgn="b" latinLnBrk="0" hangingPunct="1">
                        <a:lnSpc>
                          <a:spcPts val="1000"/>
                        </a:lnSpc>
                        <a:buFont typeface="+mj-lt"/>
                        <a:buNone/>
                      </a:pPr>
                      <a:r>
                        <a:rPr lang="ru-RU" sz="1100" b="1" i="0" u="none" strike="noStrike" kern="1200" dirty="0" smtClean="0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Garamond" panose="02020404030301010803" pitchFamily="18" charset="0"/>
                          <a:ea typeface="+mn-ea"/>
                          <a:cs typeface="+mn-cs"/>
                        </a:rPr>
                        <a:t>АО</a:t>
                      </a:r>
                    </a:p>
                    <a:p>
                      <a:pPr marL="0" indent="0" algn="r" defTabSz="914400" rtl="0" eaLnBrk="1" fontAlgn="b" latinLnBrk="0" hangingPunct="1">
                        <a:lnSpc>
                          <a:spcPts val="1000"/>
                        </a:lnSpc>
                        <a:buFont typeface="+mj-lt"/>
                        <a:buNone/>
                      </a:pPr>
                      <a:r>
                        <a:rPr lang="ru-RU" sz="1100" b="1" i="0" u="none" strike="noStrike" kern="1200" dirty="0" smtClean="0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Garamond" panose="02020404030301010803" pitchFamily="18" charset="0"/>
                          <a:ea typeface="+mn-ea"/>
                          <a:cs typeface="+mn-cs"/>
                        </a:rPr>
                        <a:t>(34.38)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cell3D prstMaterial="dkEdge">
                      <a:bevel h="50800" prst="divot"/>
                      <a:lightRig rig="flood" dir="t"/>
                    </a:cell3D>
                    <a:solidFill>
                      <a:srgbClr val="FF5050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r" defTabSz="914400" rtl="0" eaLnBrk="1" fontAlgn="b" latinLnBrk="0" hangingPunct="1">
                        <a:lnSpc>
                          <a:spcPts val="1000"/>
                        </a:lnSpc>
                        <a:buFont typeface="+mj-lt"/>
                        <a:buNone/>
                      </a:pPr>
                      <a:r>
                        <a:rPr lang="ru-RU" sz="1100" b="1" i="0" u="none" strike="noStrike" kern="1200" dirty="0" smtClean="0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Garamond" panose="02020404030301010803" pitchFamily="18" charset="0"/>
                          <a:ea typeface="+mn-ea"/>
                          <a:cs typeface="+mn-cs"/>
                        </a:rPr>
                        <a:t>г. Севастополь</a:t>
                      </a:r>
                    </a:p>
                    <a:p>
                      <a:pPr marL="0" indent="0" algn="r" defTabSz="914400" rtl="0" eaLnBrk="1" fontAlgn="b" latinLnBrk="0" hangingPunct="1">
                        <a:lnSpc>
                          <a:spcPts val="1000"/>
                        </a:lnSpc>
                        <a:buFont typeface="+mj-lt"/>
                        <a:buNone/>
                      </a:pPr>
                      <a:r>
                        <a:rPr lang="ru-RU" sz="1100" b="1" i="0" u="none" strike="noStrike" kern="1200" dirty="0" smtClean="0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Garamond" panose="02020404030301010803" pitchFamily="18" charset="0"/>
                          <a:ea typeface="+mn-ea"/>
                          <a:cs typeface="+mn-cs"/>
                        </a:rPr>
                        <a:t>(16.60)</a:t>
                      </a:r>
                      <a:endParaRPr lang="ru-RU" sz="1100" b="1" i="0" u="none" strike="noStrike" kern="1200" dirty="0">
                        <a:solidFill>
                          <a:schemeClr val="tx2">
                            <a:lumMod val="75000"/>
                          </a:schemeClr>
                        </a:solidFill>
                        <a:effectLst/>
                        <a:latin typeface="Garamond" panose="02020404030301010803" pitchFamily="18" charset="0"/>
                        <a:ea typeface="+mn-ea"/>
                        <a:cs typeface="+mn-cs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cell3D prstMaterial="dkEdge">
                      <a:bevel h="50800" prst="divot"/>
                      <a:lightRig rig="flood" dir="t"/>
                    </a:cell3D>
                    <a:solidFill>
                      <a:srgbClr val="FF5050"/>
                    </a:solidFill>
                  </a:tcPr>
                </a:tc>
              </a:tr>
              <a:tr h="490971">
                <a:tc>
                  <a:txBody>
                    <a:bodyPr/>
                    <a:lstStyle/>
                    <a:p>
                      <a:pPr marL="0" indent="0" algn="r" defTabSz="914400" rtl="0" eaLnBrk="1" fontAlgn="b" latinLnBrk="0" hangingPunct="1">
                        <a:lnSpc>
                          <a:spcPts val="1000"/>
                        </a:lnSpc>
                        <a:buFont typeface="+mj-lt"/>
                        <a:buNone/>
                      </a:pPr>
                      <a:r>
                        <a:rPr lang="ru-RU" sz="1100" b="1" i="0" u="none" strike="noStrike" kern="1200" dirty="0" smtClean="0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Garamond" panose="02020404030301010803" pitchFamily="18" charset="0"/>
                          <a:ea typeface="+mn-ea"/>
                          <a:cs typeface="+mn-cs"/>
                        </a:rPr>
                        <a:t>Республика </a:t>
                      </a:r>
                    </a:p>
                    <a:p>
                      <a:pPr marL="0" indent="0" algn="r" defTabSz="914400" rtl="0" eaLnBrk="1" fontAlgn="b" latinLnBrk="0" hangingPunct="1">
                        <a:lnSpc>
                          <a:spcPts val="1000"/>
                        </a:lnSpc>
                        <a:buFont typeface="+mj-lt"/>
                        <a:buNone/>
                      </a:pPr>
                      <a:r>
                        <a:rPr lang="ru-RU" sz="1100" b="1" i="0" u="none" strike="noStrike" kern="1200" dirty="0" smtClean="0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Garamond" panose="02020404030301010803" pitchFamily="18" charset="0"/>
                          <a:ea typeface="+mn-ea"/>
                          <a:cs typeface="+mn-cs"/>
                        </a:rPr>
                        <a:t>Тыва</a:t>
                      </a:r>
                    </a:p>
                    <a:p>
                      <a:pPr marL="0" indent="0" algn="r" defTabSz="914400" rtl="0" eaLnBrk="1" fontAlgn="b" latinLnBrk="0" hangingPunct="1">
                        <a:lnSpc>
                          <a:spcPts val="1000"/>
                        </a:lnSpc>
                        <a:buFont typeface="+mj-lt"/>
                        <a:buNone/>
                      </a:pPr>
                      <a:r>
                        <a:rPr lang="ru-RU" sz="1100" b="1" i="0" u="none" strike="noStrike" kern="1200" dirty="0" smtClean="0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Garamond" panose="02020404030301010803" pitchFamily="18" charset="0"/>
                          <a:ea typeface="+mn-ea"/>
                          <a:cs typeface="+mn-cs"/>
                        </a:rPr>
                        <a:t>(90.34)</a:t>
                      </a:r>
                    </a:p>
                  </a:txBody>
                  <a:tcPr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cell3D prstMaterial="dkEdge">
                      <a:bevel h="50800" prst="divot"/>
                      <a:lightRig rig="flood" dir="t"/>
                    </a:cell3D>
                    <a:solidFill>
                      <a:srgbClr val="C2E49C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r" defTabSz="914400" rtl="0" eaLnBrk="1" fontAlgn="b" latinLnBrk="0" hangingPunct="1">
                        <a:lnSpc>
                          <a:spcPts val="1000"/>
                        </a:lnSpc>
                        <a:buFont typeface="+mj-lt"/>
                        <a:buNone/>
                      </a:pPr>
                      <a:r>
                        <a:rPr lang="ru-RU" sz="1100" b="1" i="0" u="none" strike="noStrike" kern="1200" dirty="0" smtClean="0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Garamond" panose="02020404030301010803" pitchFamily="18" charset="0"/>
                          <a:ea typeface="+mn-ea"/>
                          <a:cs typeface="+mn-cs"/>
                        </a:rPr>
                        <a:t>Алтайский </a:t>
                      </a:r>
                    </a:p>
                    <a:p>
                      <a:pPr marL="0" indent="0" algn="r" defTabSz="914400" rtl="0" eaLnBrk="1" fontAlgn="b" latinLnBrk="0" hangingPunct="1">
                        <a:lnSpc>
                          <a:spcPts val="1000"/>
                        </a:lnSpc>
                        <a:buFont typeface="+mj-lt"/>
                        <a:buNone/>
                      </a:pPr>
                      <a:r>
                        <a:rPr lang="ru-RU" sz="1100" b="1" i="0" u="none" strike="noStrike" kern="1200" dirty="0" smtClean="0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Garamond" panose="02020404030301010803" pitchFamily="18" charset="0"/>
                          <a:ea typeface="+mn-ea"/>
                          <a:cs typeface="+mn-cs"/>
                        </a:rPr>
                        <a:t>край</a:t>
                      </a:r>
                    </a:p>
                    <a:p>
                      <a:pPr marL="0" indent="0" algn="r" defTabSz="914400" rtl="0" eaLnBrk="1" fontAlgn="b" latinLnBrk="0" hangingPunct="1">
                        <a:lnSpc>
                          <a:spcPts val="1000"/>
                        </a:lnSpc>
                        <a:buFont typeface="+mj-lt"/>
                        <a:buNone/>
                      </a:pPr>
                      <a:r>
                        <a:rPr lang="ru-RU" sz="1100" b="1" i="0" u="none" strike="noStrike" kern="1200" dirty="0" smtClean="0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Garamond" panose="02020404030301010803" pitchFamily="18" charset="0"/>
                          <a:ea typeface="+mn-ea"/>
                          <a:cs typeface="+mn-cs"/>
                        </a:rPr>
                        <a:t>(79.52)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cell3D prstMaterial="dkEdge">
                      <a:bevel h="50800" prst="divot"/>
                      <a:lightRig rig="flood" dir="t"/>
                    </a:cell3D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r" defTabSz="914400" rtl="0" eaLnBrk="1" fontAlgn="b" latinLnBrk="0" hangingPunct="1">
                        <a:lnSpc>
                          <a:spcPts val="1000"/>
                        </a:lnSpc>
                        <a:buFont typeface="+mj-lt"/>
                        <a:buNone/>
                      </a:pPr>
                      <a:r>
                        <a:rPr lang="ru-RU" sz="1100" b="1" i="0" u="none" strike="noStrike" kern="1200" dirty="0" smtClean="0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Garamond" panose="02020404030301010803" pitchFamily="18" charset="0"/>
                          <a:ea typeface="+mn-ea"/>
                          <a:cs typeface="+mn-cs"/>
                        </a:rPr>
                        <a:t>Республика Татарстан</a:t>
                      </a:r>
                    </a:p>
                    <a:p>
                      <a:pPr marL="0" indent="0" algn="r" defTabSz="914400" rtl="0" eaLnBrk="1" fontAlgn="b" latinLnBrk="0" hangingPunct="1">
                        <a:lnSpc>
                          <a:spcPts val="1000"/>
                        </a:lnSpc>
                        <a:buFont typeface="+mj-lt"/>
                        <a:buNone/>
                      </a:pPr>
                      <a:r>
                        <a:rPr lang="ru-RU" sz="1100" b="1" i="0" u="none" strike="noStrike" kern="1200" dirty="0" smtClean="0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Garamond" panose="02020404030301010803" pitchFamily="18" charset="0"/>
                          <a:ea typeface="+mn-ea"/>
                          <a:cs typeface="+mn-cs"/>
                        </a:rPr>
                        <a:t>(72.00)</a:t>
                      </a:r>
                      <a:endParaRPr lang="ru-RU" sz="1100" b="1" i="0" u="none" strike="noStrike" kern="1200" dirty="0">
                        <a:solidFill>
                          <a:schemeClr val="tx2">
                            <a:lumMod val="75000"/>
                          </a:schemeClr>
                        </a:solidFill>
                        <a:effectLst/>
                        <a:latin typeface="Garamond" panose="02020404030301010803" pitchFamily="18" charset="0"/>
                        <a:ea typeface="+mn-ea"/>
                        <a:cs typeface="+mn-cs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cell3D prstMaterial="dkEdge">
                      <a:bevel h="50800" prst="divot"/>
                      <a:lightRig rig="flood" dir="t"/>
                    </a:cell3D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r" defTabSz="914400" rtl="0" eaLnBrk="1" fontAlgn="b" latinLnBrk="0" hangingPunct="1">
                        <a:lnSpc>
                          <a:spcPts val="1000"/>
                        </a:lnSpc>
                        <a:buFont typeface="+mj-lt"/>
                        <a:buNone/>
                      </a:pPr>
                      <a:r>
                        <a:rPr lang="ru-RU" sz="1100" b="1" i="0" u="none" strike="noStrike" kern="1200" dirty="0" smtClean="0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Garamond" panose="02020404030301010803" pitchFamily="18" charset="0"/>
                          <a:ea typeface="+mn-ea"/>
                          <a:cs typeface="+mn-cs"/>
                        </a:rPr>
                        <a:t>Ростовская область</a:t>
                      </a:r>
                    </a:p>
                    <a:p>
                      <a:pPr marL="0" indent="0" algn="r" defTabSz="914400" rtl="0" eaLnBrk="1" fontAlgn="b" latinLnBrk="0" hangingPunct="1">
                        <a:lnSpc>
                          <a:spcPts val="1000"/>
                        </a:lnSpc>
                        <a:buFont typeface="+mj-lt"/>
                        <a:buNone/>
                      </a:pPr>
                      <a:r>
                        <a:rPr lang="ru-RU" sz="1100" b="1" i="0" u="none" strike="noStrike" kern="1200" dirty="0" smtClean="0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Garamond" panose="02020404030301010803" pitchFamily="18" charset="0"/>
                          <a:ea typeface="+mn-ea"/>
                          <a:cs typeface="+mn-cs"/>
                        </a:rPr>
                        <a:t>(67.50)</a:t>
                      </a:r>
                      <a:endParaRPr lang="ru-RU" sz="1100" b="1" i="0" u="none" strike="noStrike" kern="1200" dirty="0">
                        <a:solidFill>
                          <a:schemeClr val="tx2">
                            <a:lumMod val="75000"/>
                          </a:schemeClr>
                        </a:solidFill>
                        <a:effectLst/>
                        <a:latin typeface="Garamond" panose="02020404030301010803" pitchFamily="18" charset="0"/>
                        <a:ea typeface="+mn-ea"/>
                        <a:cs typeface="+mn-cs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cell3D prstMaterial="dkEdge">
                      <a:bevel h="50800" prst="divot"/>
                      <a:lightRig rig="flood" dir="t"/>
                    </a:cell3D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r" defTabSz="914400" rtl="0" eaLnBrk="1" fontAlgn="b" latinLnBrk="0" hangingPunct="1">
                        <a:lnSpc>
                          <a:spcPts val="1000"/>
                        </a:lnSpc>
                        <a:buFont typeface="+mj-lt"/>
                        <a:buNone/>
                      </a:pPr>
                      <a:r>
                        <a:rPr lang="ru-RU" sz="1100" b="1" i="0" u="none" strike="noStrike" kern="1200" dirty="0" smtClean="0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Garamond" panose="02020404030301010803" pitchFamily="18" charset="0"/>
                          <a:ea typeface="+mn-ea"/>
                          <a:cs typeface="+mn-cs"/>
                        </a:rPr>
                        <a:t>Калининградская область</a:t>
                      </a:r>
                    </a:p>
                    <a:p>
                      <a:pPr marL="0" indent="0" algn="r" defTabSz="914400" rtl="0" eaLnBrk="1" fontAlgn="b" latinLnBrk="0" hangingPunct="1">
                        <a:lnSpc>
                          <a:spcPts val="1000"/>
                        </a:lnSpc>
                        <a:buFont typeface="+mj-lt"/>
                        <a:buNone/>
                      </a:pPr>
                      <a:r>
                        <a:rPr lang="ru-RU" sz="1100" b="1" i="0" u="none" strike="noStrike" kern="1200" dirty="0" smtClean="0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Garamond" panose="02020404030301010803" pitchFamily="18" charset="0"/>
                          <a:ea typeface="+mn-ea"/>
                          <a:cs typeface="+mn-cs"/>
                        </a:rPr>
                        <a:t>(58.92)</a:t>
                      </a:r>
                    </a:p>
                  </a:txBody>
                  <a:tcPr marL="90000" marR="90000" marT="46800" marB="4680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cell3D prstMaterial="dkEdge">
                      <a:bevel h="50800" prst="divot"/>
                      <a:lightRig rig="flood" dir="t"/>
                    </a:cell3D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r" defTabSz="914400" rtl="0" eaLnBrk="1" fontAlgn="b" latinLnBrk="0" hangingPunct="1">
                        <a:lnSpc>
                          <a:spcPts val="1000"/>
                        </a:lnSpc>
                        <a:buFont typeface="+mj-lt"/>
                        <a:buNone/>
                      </a:pPr>
                      <a:r>
                        <a:rPr lang="ru-RU" sz="1100" b="1" i="0" u="none" strike="noStrike" kern="1200" dirty="0" smtClean="0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Garamond" panose="02020404030301010803" pitchFamily="18" charset="0"/>
                          <a:ea typeface="+mn-ea"/>
                          <a:cs typeface="+mn-cs"/>
                        </a:rPr>
                        <a:t>Республика </a:t>
                      </a:r>
                    </a:p>
                    <a:p>
                      <a:pPr marL="0" indent="0" algn="r" defTabSz="914400" rtl="0" eaLnBrk="1" fontAlgn="b" latinLnBrk="0" hangingPunct="1">
                        <a:lnSpc>
                          <a:spcPts val="1000"/>
                        </a:lnSpc>
                        <a:buFont typeface="+mj-lt"/>
                        <a:buNone/>
                      </a:pPr>
                      <a:r>
                        <a:rPr lang="ru-RU" sz="1100" b="1" i="0" u="none" strike="noStrike" kern="1200" dirty="0" smtClean="0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Garamond" panose="02020404030301010803" pitchFamily="18" charset="0"/>
                          <a:ea typeface="+mn-ea"/>
                          <a:cs typeface="+mn-cs"/>
                        </a:rPr>
                        <a:t>Марий Эл</a:t>
                      </a:r>
                    </a:p>
                    <a:p>
                      <a:pPr marL="0" indent="0" algn="r" defTabSz="914400" rtl="0" eaLnBrk="1" fontAlgn="b" latinLnBrk="0" hangingPunct="1">
                        <a:lnSpc>
                          <a:spcPts val="1000"/>
                        </a:lnSpc>
                        <a:buFont typeface="+mj-lt"/>
                        <a:buNone/>
                      </a:pPr>
                      <a:r>
                        <a:rPr lang="ru-RU" sz="1100" b="1" i="0" u="none" strike="noStrike" kern="1200" dirty="0" smtClean="0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Garamond" panose="02020404030301010803" pitchFamily="18" charset="0"/>
                          <a:ea typeface="+mn-ea"/>
                          <a:cs typeface="+mn-cs"/>
                        </a:rPr>
                        <a:t>(49.06)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cell3D prstMaterial="dkEdge">
                      <a:bevel h="50800" prst="divot"/>
                      <a:lightRig rig="flood" dir="t"/>
                    </a:cell3D>
                    <a:solidFill>
                      <a:srgbClr val="FF5050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r" defTabSz="914400" rtl="0" eaLnBrk="1" fontAlgn="b" latinLnBrk="0" hangingPunct="1">
                        <a:lnSpc>
                          <a:spcPts val="1000"/>
                        </a:lnSpc>
                        <a:buFont typeface="+mj-lt"/>
                        <a:buNone/>
                      </a:pPr>
                      <a:r>
                        <a:rPr lang="ru-RU" sz="1100" b="1" i="0" u="none" strike="noStrike" kern="1200" dirty="0" smtClean="0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Garamond" panose="02020404030301010803" pitchFamily="18" charset="0"/>
                          <a:ea typeface="+mn-ea"/>
                          <a:cs typeface="+mn-cs"/>
                        </a:rPr>
                        <a:t>Калужская </a:t>
                      </a:r>
                    </a:p>
                    <a:p>
                      <a:pPr marL="0" indent="0" algn="r" defTabSz="914400" rtl="0" eaLnBrk="1" fontAlgn="b" latinLnBrk="0" hangingPunct="1">
                        <a:lnSpc>
                          <a:spcPts val="1000"/>
                        </a:lnSpc>
                        <a:buFont typeface="+mj-lt"/>
                        <a:buNone/>
                      </a:pPr>
                      <a:r>
                        <a:rPr lang="ru-RU" sz="1100" b="1" i="0" u="none" strike="noStrike" kern="1200" dirty="0" smtClean="0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Garamond" panose="02020404030301010803" pitchFamily="18" charset="0"/>
                          <a:ea typeface="+mn-ea"/>
                          <a:cs typeface="+mn-cs"/>
                        </a:rPr>
                        <a:t>область</a:t>
                      </a:r>
                    </a:p>
                    <a:p>
                      <a:pPr marL="0" indent="0" algn="r" defTabSz="914400" rtl="0" eaLnBrk="1" fontAlgn="b" latinLnBrk="0" hangingPunct="1">
                        <a:lnSpc>
                          <a:spcPts val="1000"/>
                        </a:lnSpc>
                        <a:buFont typeface="+mj-lt"/>
                        <a:buNone/>
                      </a:pPr>
                      <a:r>
                        <a:rPr lang="ru-RU" sz="1100" b="1" i="0" u="none" strike="noStrike" kern="1200" dirty="0" smtClean="0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Garamond" panose="02020404030301010803" pitchFamily="18" charset="0"/>
                          <a:ea typeface="+mn-ea"/>
                          <a:cs typeface="+mn-cs"/>
                        </a:rPr>
                        <a:t>(34.19)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cell3D prstMaterial="dkEdge">
                      <a:bevel h="50800" prst="divot"/>
                      <a:lightRig rig="flood" dir="t"/>
                    </a:cell3D>
                    <a:solidFill>
                      <a:srgbClr val="FF5050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r" defTabSz="914400" rtl="0" eaLnBrk="1" fontAlgn="b" latinLnBrk="0" hangingPunct="1">
                        <a:lnSpc>
                          <a:spcPts val="1000"/>
                        </a:lnSpc>
                        <a:buFont typeface="+mj-lt"/>
                        <a:buNone/>
                      </a:pPr>
                      <a:r>
                        <a:rPr lang="ru-RU" sz="1100" b="1" i="0" u="none" strike="noStrike" kern="1200" dirty="0" smtClean="0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Garamond" panose="02020404030301010803" pitchFamily="18" charset="0"/>
                          <a:ea typeface="+mn-ea"/>
                          <a:cs typeface="+mn-cs"/>
                        </a:rPr>
                        <a:t>г. Байконур</a:t>
                      </a:r>
                    </a:p>
                    <a:p>
                      <a:pPr marL="0" indent="0" algn="r" defTabSz="914400" rtl="0" eaLnBrk="1" fontAlgn="b" latinLnBrk="0" hangingPunct="1">
                        <a:lnSpc>
                          <a:spcPts val="1000"/>
                        </a:lnSpc>
                        <a:buFont typeface="+mj-lt"/>
                        <a:buNone/>
                      </a:pPr>
                      <a:r>
                        <a:rPr lang="ru-RU" sz="1100" b="1" i="0" u="none" strike="noStrike" kern="1200" dirty="0" smtClean="0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Garamond" panose="02020404030301010803" pitchFamily="18" charset="0"/>
                          <a:ea typeface="+mn-ea"/>
                          <a:cs typeface="+mn-cs"/>
                        </a:rPr>
                        <a:t>(16.28)</a:t>
                      </a:r>
                    </a:p>
                    <a:p>
                      <a:pPr marL="0" indent="0" algn="r" defTabSz="914400" rtl="0" eaLnBrk="1" fontAlgn="b" latinLnBrk="0" hangingPunct="1">
                        <a:lnSpc>
                          <a:spcPts val="1000"/>
                        </a:lnSpc>
                        <a:buFont typeface="+mj-lt"/>
                        <a:buNone/>
                      </a:pPr>
                      <a:endParaRPr lang="ru-RU" sz="1100" b="1" i="0" u="none" strike="noStrike" kern="1200" dirty="0">
                        <a:solidFill>
                          <a:schemeClr val="tx2">
                            <a:lumMod val="75000"/>
                          </a:schemeClr>
                        </a:solidFill>
                        <a:effectLst/>
                        <a:latin typeface="Garamond" panose="02020404030301010803" pitchFamily="18" charset="0"/>
                        <a:ea typeface="+mn-ea"/>
                        <a:cs typeface="+mn-cs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cell3D prstMaterial="dkEdge">
                      <a:bevel h="50800" prst="divot"/>
                      <a:lightRig rig="flood" dir="t"/>
                    </a:cell3D>
                    <a:solidFill>
                      <a:srgbClr val="FF5050"/>
                    </a:solidFill>
                  </a:tcPr>
                </a:tc>
              </a:tr>
              <a:tr h="490971">
                <a:tc>
                  <a:txBody>
                    <a:bodyPr/>
                    <a:lstStyle/>
                    <a:p>
                      <a:pPr marL="0" indent="0" algn="r" defTabSz="914400" rtl="0" eaLnBrk="1" fontAlgn="b" latinLnBrk="0" hangingPunct="1">
                        <a:lnSpc>
                          <a:spcPts val="1000"/>
                        </a:lnSpc>
                        <a:buFont typeface="+mj-lt"/>
                        <a:buNone/>
                      </a:pPr>
                      <a:r>
                        <a:rPr lang="ru-RU" sz="1100" b="1" i="0" u="none" strike="noStrike" kern="1200" dirty="0" smtClean="0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Garamond" panose="02020404030301010803" pitchFamily="18" charset="0"/>
                          <a:ea typeface="+mn-ea"/>
                          <a:cs typeface="+mn-cs"/>
                        </a:rPr>
                        <a:t>Республика </a:t>
                      </a:r>
                    </a:p>
                    <a:p>
                      <a:pPr marL="0" indent="0" algn="r" defTabSz="914400" rtl="0" eaLnBrk="1" fontAlgn="b" latinLnBrk="0" hangingPunct="1">
                        <a:lnSpc>
                          <a:spcPts val="1000"/>
                        </a:lnSpc>
                        <a:buFont typeface="+mj-lt"/>
                        <a:buNone/>
                      </a:pPr>
                      <a:r>
                        <a:rPr lang="ru-RU" sz="1100" b="1" i="0" u="none" strike="noStrike" kern="1200" dirty="0" smtClean="0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Garamond" panose="02020404030301010803" pitchFamily="18" charset="0"/>
                          <a:ea typeface="+mn-ea"/>
                          <a:cs typeface="+mn-cs"/>
                        </a:rPr>
                        <a:t>Коми</a:t>
                      </a:r>
                    </a:p>
                    <a:p>
                      <a:pPr marL="0" indent="0" algn="r" defTabSz="914400" rtl="0" eaLnBrk="1" fontAlgn="b" latinLnBrk="0" hangingPunct="1">
                        <a:lnSpc>
                          <a:spcPts val="1000"/>
                        </a:lnSpc>
                        <a:buFont typeface="+mj-lt"/>
                        <a:buNone/>
                      </a:pPr>
                      <a:r>
                        <a:rPr lang="ru-RU" sz="1100" b="1" i="0" u="none" strike="noStrike" kern="1200" dirty="0" smtClean="0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Garamond" panose="02020404030301010803" pitchFamily="18" charset="0"/>
                          <a:ea typeface="+mn-ea"/>
                          <a:cs typeface="+mn-cs"/>
                        </a:rPr>
                        <a:t>(89.66)</a:t>
                      </a:r>
                    </a:p>
                  </a:txBody>
                  <a:tcPr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cell3D prstMaterial="dkEdge">
                      <a:bevel h="50800" prst="divot"/>
                      <a:lightRig rig="flood" dir="t"/>
                    </a:cell3D>
                    <a:solidFill>
                      <a:srgbClr val="C2E49C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r" defTabSz="914400" rtl="0" eaLnBrk="1" fontAlgn="b" latinLnBrk="0" hangingPunct="1">
                        <a:lnSpc>
                          <a:spcPts val="1000"/>
                        </a:lnSpc>
                        <a:buFont typeface="+mj-lt"/>
                        <a:buNone/>
                      </a:pPr>
                      <a:r>
                        <a:rPr lang="ru-RU" sz="1100" b="1" i="0" u="none" strike="noStrike" kern="1200" dirty="0" smtClean="0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Garamond" panose="02020404030301010803" pitchFamily="18" charset="0"/>
                          <a:ea typeface="+mn-ea"/>
                          <a:cs typeface="+mn-cs"/>
                        </a:rPr>
                        <a:t>г. Санкт-Петербург</a:t>
                      </a:r>
                    </a:p>
                    <a:p>
                      <a:pPr marL="0" indent="0" algn="r" defTabSz="914400" rtl="0" eaLnBrk="1" fontAlgn="b" latinLnBrk="0" hangingPunct="1">
                        <a:lnSpc>
                          <a:spcPts val="1000"/>
                        </a:lnSpc>
                        <a:buFont typeface="+mj-lt"/>
                        <a:buNone/>
                      </a:pPr>
                      <a:r>
                        <a:rPr lang="ru-RU" sz="1100" b="1" i="0" u="none" strike="noStrike" kern="1200" dirty="0" smtClean="0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Garamond" panose="02020404030301010803" pitchFamily="18" charset="0"/>
                          <a:ea typeface="+mn-ea"/>
                          <a:cs typeface="+mn-cs"/>
                        </a:rPr>
                        <a:t>(78.66)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cell3D prstMaterial="dkEdge">
                      <a:bevel h="50800" prst="divot"/>
                      <a:lightRig rig="flood" dir="t"/>
                    </a:cell3D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r" defTabSz="914400" rtl="0" eaLnBrk="1" fontAlgn="b" latinLnBrk="0" hangingPunct="1">
                        <a:lnSpc>
                          <a:spcPts val="1000"/>
                        </a:lnSpc>
                        <a:buFont typeface="+mj-lt"/>
                        <a:buNone/>
                      </a:pPr>
                      <a:r>
                        <a:rPr lang="ru-RU" sz="1100" b="1" i="0" u="none" strike="noStrike" kern="1200" dirty="0" smtClean="0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Garamond" panose="02020404030301010803" pitchFamily="18" charset="0"/>
                          <a:ea typeface="+mn-ea"/>
                          <a:cs typeface="+mn-cs"/>
                        </a:rPr>
                        <a:t>Брянская </a:t>
                      </a:r>
                    </a:p>
                    <a:p>
                      <a:pPr marL="0" indent="0" algn="r" defTabSz="914400" rtl="0" eaLnBrk="1" fontAlgn="b" latinLnBrk="0" hangingPunct="1">
                        <a:lnSpc>
                          <a:spcPts val="1000"/>
                        </a:lnSpc>
                        <a:buFont typeface="+mj-lt"/>
                        <a:buNone/>
                      </a:pPr>
                      <a:r>
                        <a:rPr lang="ru-RU" sz="1100" b="1" i="0" u="none" strike="noStrike" kern="1200" dirty="0" smtClean="0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Garamond" panose="02020404030301010803" pitchFamily="18" charset="0"/>
                          <a:ea typeface="+mn-ea"/>
                          <a:cs typeface="+mn-cs"/>
                        </a:rPr>
                        <a:t>область</a:t>
                      </a:r>
                    </a:p>
                    <a:p>
                      <a:pPr marL="0" indent="0" algn="r" defTabSz="914400" rtl="0" eaLnBrk="1" fontAlgn="b" latinLnBrk="0" hangingPunct="1">
                        <a:lnSpc>
                          <a:spcPts val="1000"/>
                        </a:lnSpc>
                        <a:buFont typeface="+mj-lt"/>
                        <a:buNone/>
                      </a:pPr>
                      <a:r>
                        <a:rPr lang="ru-RU" sz="1100" b="1" i="0" u="none" strike="noStrike" kern="1200" dirty="0" smtClean="0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Garamond" panose="02020404030301010803" pitchFamily="18" charset="0"/>
                          <a:ea typeface="+mn-ea"/>
                          <a:cs typeface="+mn-cs"/>
                        </a:rPr>
                        <a:t>(71.95)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cell3D prstMaterial="dkEdge">
                      <a:bevel h="50800" prst="divot"/>
                      <a:lightRig rig="flood" dir="t"/>
                    </a:cell3D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r" defTabSz="914400" rtl="0" eaLnBrk="1" fontAlgn="b" latinLnBrk="0" hangingPunct="1">
                        <a:lnSpc>
                          <a:spcPts val="1000"/>
                        </a:lnSpc>
                        <a:buFont typeface="+mj-lt"/>
                        <a:buNone/>
                      </a:pPr>
                      <a:r>
                        <a:rPr lang="ru-RU" sz="1100" b="1" i="0" u="none" strike="noStrike" kern="1200" dirty="0" smtClean="0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Garamond" panose="02020404030301010803" pitchFamily="18" charset="0"/>
                          <a:ea typeface="+mn-ea"/>
                          <a:cs typeface="+mn-cs"/>
                        </a:rPr>
                        <a:t>Тюменская область</a:t>
                      </a:r>
                    </a:p>
                    <a:p>
                      <a:pPr marL="0" indent="0" algn="r" defTabSz="914400" rtl="0" eaLnBrk="1" fontAlgn="b" latinLnBrk="0" hangingPunct="1">
                        <a:lnSpc>
                          <a:spcPts val="1000"/>
                        </a:lnSpc>
                        <a:buFont typeface="+mj-lt"/>
                        <a:buNone/>
                      </a:pPr>
                      <a:r>
                        <a:rPr lang="ru-RU" sz="1100" b="1" i="0" u="none" strike="noStrike" kern="1200" dirty="0" smtClean="0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Garamond" panose="02020404030301010803" pitchFamily="18" charset="0"/>
                          <a:ea typeface="+mn-ea"/>
                          <a:cs typeface="+mn-cs"/>
                        </a:rPr>
                        <a:t>(66.09)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cell3D prstMaterial="dkEdge">
                      <a:bevel h="50800" prst="divot"/>
                      <a:lightRig rig="flood" dir="t"/>
                    </a:cell3D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r" defTabSz="914400" rtl="0" eaLnBrk="1" fontAlgn="b" latinLnBrk="0" hangingPunct="1">
                        <a:lnSpc>
                          <a:spcPts val="1000"/>
                        </a:lnSpc>
                        <a:buFont typeface="+mj-lt"/>
                        <a:buNone/>
                      </a:pPr>
                      <a:r>
                        <a:rPr lang="ru-RU" sz="1100" b="1" i="0" u="none" strike="noStrike" kern="1200" dirty="0" smtClean="0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Garamond" panose="02020404030301010803" pitchFamily="18" charset="0"/>
                          <a:ea typeface="+mn-ea"/>
                          <a:cs typeface="+mn-cs"/>
                        </a:rPr>
                        <a:t>Челябинская область</a:t>
                      </a:r>
                    </a:p>
                    <a:p>
                      <a:pPr marL="0" indent="0" algn="r" defTabSz="914400" rtl="0" eaLnBrk="1" fontAlgn="b" latinLnBrk="0" hangingPunct="1">
                        <a:lnSpc>
                          <a:spcPts val="1000"/>
                        </a:lnSpc>
                        <a:buFont typeface="+mj-lt"/>
                        <a:buNone/>
                      </a:pPr>
                      <a:r>
                        <a:rPr lang="ru-RU" sz="1100" b="1" i="0" u="none" strike="noStrike" kern="1200" dirty="0" smtClean="0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Garamond" panose="02020404030301010803" pitchFamily="18" charset="0"/>
                          <a:ea typeface="+mn-ea"/>
                          <a:cs typeface="+mn-cs"/>
                        </a:rPr>
                        <a:t>(58.88)</a:t>
                      </a:r>
                    </a:p>
                  </a:txBody>
                  <a:tcPr marL="90000" marR="90000" marT="46800" marB="4680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cell3D prstMaterial="dkEdge">
                      <a:bevel h="50800" prst="divot"/>
                      <a:lightRig rig="flood" dir="t"/>
                    </a:cell3D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r" defTabSz="914400" rtl="0" eaLnBrk="1" fontAlgn="b" latinLnBrk="0" hangingPunct="1">
                        <a:lnSpc>
                          <a:spcPts val="1000"/>
                        </a:lnSpc>
                        <a:buFont typeface="+mj-lt"/>
                        <a:buNone/>
                      </a:pPr>
                      <a:r>
                        <a:rPr lang="ru-RU" sz="1100" b="1" i="0" u="none" strike="noStrike" kern="1200" dirty="0" smtClean="0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Garamond" panose="02020404030301010803" pitchFamily="18" charset="0"/>
                          <a:ea typeface="+mn-ea"/>
                          <a:cs typeface="+mn-cs"/>
                        </a:rPr>
                        <a:t>Вологодская область</a:t>
                      </a:r>
                    </a:p>
                    <a:p>
                      <a:pPr marL="0" indent="0" algn="r" defTabSz="914400" rtl="0" eaLnBrk="1" fontAlgn="b" latinLnBrk="0" hangingPunct="1">
                        <a:lnSpc>
                          <a:spcPts val="1000"/>
                        </a:lnSpc>
                        <a:buFont typeface="+mj-lt"/>
                        <a:buNone/>
                      </a:pPr>
                      <a:r>
                        <a:rPr lang="ru-RU" sz="1100" b="1" i="0" u="none" strike="noStrike" kern="1200" dirty="0" smtClean="0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Garamond" panose="02020404030301010803" pitchFamily="18" charset="0"/>
                          <a:ea typeface="+mn-ea"/>
                          <a:cs typeface="+mn-cs"/>
                        </a:rPr>
                        <a:t>(47.44)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cell3D prstMaterial="dkEdge">
                      <a:bevel h="50800" prst="divot"/>
                      <a:lightRig rig="flood" dir="t"/>
                    </a:cell3D>
                    <a:solidFill>
                      <a:srgbClr val="FF5050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r" defTabSz="914400" rtl="0" eaLnBrk="1" fontAlgn="b" latinLnBrk="0" hangingPunct="1">
                        <a:lnSpc>
                          <a:spcPts val="1000"/>
                        </a:lnSpc>
                        <a:buFont typeface="+mj-lt"/>
                        <a:buNone/>
                      </a:pPr>
                      <a:r>
                        <a:rPr lang="ru-RU" sz="1100" b="1" i="0" u="none" strike="noStrike" kern="1200" dirty="0" smtClean="0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Garamond" panose="02020404030301010803" pitchFamily="18" charset="0"/>
                          <a:ea typeface="+mn-ea"/>
                          <a:cs typeface="+mn-cs"/>
                        </a:rPr>
                        <a:t>Липецкая </a:t>
                      </a:r>
                    </a:p>
                    <a:p>
                      <a:pPr marL="0" indent="0" algn="r" defTabSz="914400" rtl="0" eaLnBrk="1" fontAlgn="b" latinLnBrk="0" hangingPunct="1">
                        <a:lnSpc>
                          <a:spcPts val="1000"/>
                        </a:lnSpc>
                        <a:buFont typeface="+mj-lt"/>
                        <a:buNone/>
                      </a:pPr>
                      <a:r>
                        <a:rPr lang="ru-RU" sz="1100" b="1" i="0" u="none" strike="noStrike" kern="1200" dirty="0" smtClean="0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Garamond" panose="02020404030301010803" pitchFamily="18" charset="0"/>
                          <a:ea typeface="+mn-ea"/>
                          <a:cs typeface="+mn-cs"/>
                        </a:rPr>
                        <a:t>область</a:t>
                      </a:r>
                    </a:p>
                    <a:p>
                      <a:pPr marL="0" indent="0" algn="r" defTabSz="914400" rtl="0" eaLnBrk="1" fontAlgn="b" latinLnBrk="0" hangingPunct="1">
                        <a:lnSpc>
                          <a:spcPts val="1000"/>
                        </a:lnSpc>
                        <a:buFont typeface="+mj-lt"/>
                        <a:buNone/>
                      </a:pPr>
                      <a:r>
                        <a:rPr lang="ru-RU" sz="1100" b="1" i="0" u="none" strike="noStrike" kern="1200" dirty="0" smtClean="0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Garamond" panose="02020404030301010803" pitchFamily="18" charset="0"/>
                          <a:ea typeface="+mn-ea"/>
                          <a:cs typeface="+mn-cs"/>
                        </a:rPr>
                        <a:t>(31.29)</a:t>
                      </a:r>
                      <a:endParaRPr lang="ru-RU" sz="1100" b="1" i="0" u="none" strike="noStrike" kern="1200" baseline="0" dirty="0" smtClean="0">
                        <a:solidFill>
                          <a:schemeClr val="tx2">
                            <a:lumMod val="75000"/>
                          </a:schemeClr>
                        </a:solidFill>
                        <a:effectLst/>
                        <a:latin typeface="Garamond" panose="02020404030301010803" pitchFamily="18" charset="0"/>
                        <a:ea typeface="+mn-ea"/>
                        <a:cs typeface="+mn-cs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cell3D prstMaterial="dkEdge">
                      <a:bevel h="50800" prst="divot"/>
                      <a:lightRig rig="flood" dir="t"/>
                    </a:cell3D>
                    <a:solidFill>
                      <a:srgbClr val="FF505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r" defTabSz="914400" rtl="0" eaLnBrk="1" fontAlgn="b" latinLnBrk="0" hangingPunct="1">
                        <a:lnSpc>
                          <a:spcPts val="1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r>
                        <a:rPr lang="ru-RU" sz="1100" b="1" i="0" u="none" strike="noStrike" kern="1200" dirty="0" smtClean="0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Garamond" panose="02020404030301010803" pitchFamily="18" charset="0"/>
                          <a:ea typeface="+mn-ea"/>
                          <a:cs typeface="+mn-cs"/>
                        </a:rPr>
                        <a:t>Республика Карачаево-Черкессия(12.75)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cell3D prstMaterial="dkEdge">
                      <a:bevel h="50800" prst="divot"/>
                      <a:lightRig rig="flood" dir="t"/>
                    </a:cell3D>
                    <a:solidFill>
                      <a:srgbClr val="FF5050"/>
                    </a:solidFill>
                  </a:tcPr>
                </a:tc>
              </a:tr>
              <a:tr h="490971">
                <a:tc>
                  <a:txBody>
                    <a:bodyPr/>
                    <a:lstStyle/>
                    <a:p>
                      <a:pPr marL="0" indent="0" algn="r" defTabSz="914400" rtl="0" eaLnBrk="1" fontAlgn="b" latinLnBrk="0" hangingPunct="1">
                        <a:lnSpc>
                          <a:spcPts val="1000"/>
                        </a:lnSpc>
                        <a:buFont typeface="+mj-lt"/>
                        <a:buNone/>
                      </a:pPr>
                      <a:r>
                        <a:rPr lang="ru-RU" sz="1100" b="1" i="0" u="none" strike="noStrike" kern="1200" dirty="0" smtClean="0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Garamond" panose="02020404030301010803" pitchFamily="18" charset="0"/>
                          <a:ea typeface="+mn-ea"/>
                          <a:cs typeface="+mn-cs"/>
                        </a:rPr>
                        <a:t>Пермский </a:t>
                      </a:r>
                    </a:p>
                    <a:p>
                      <a:pPr marL="0" indent="0" algn="r" defTabSz="914400" rtl="0" eaLnBrk="1" fontAlgn="b" latinLnBrk="0" hangingPunct="1">
                        <a:lnSpc>
                          <a:spcPts val="1000"/>
                        </a:lnSpc>
                        <a:buFont typeface="+mj-lt"/>
                        <a:buNone/>
                      </a:pPr>
                      <a:r>
                        <a:rPr lang="ru-RU" sz="1100" b="1" i="0" u="none" strike="noStrike" kern="1200" dirty="0" smtClean="0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Garamond" panose="02020404030301010803" pitchFamily="18" charset="0"/>
                          <a:ea typeface="+mn-ea"/>
                          <a:cs typeface="+mn-cs"/>
                        </a:rPr>
                        <a:t>край</a:t>
                      </a:r>
                    </a:p>
                    <a:p>
                      <a:pPr marL="0" indent="0" algn="r" defTabSz="914400" rtl="0" eaLnBrk="1" fontAlgn="b" latinLnBrk="0" hangingPunct="1">
                        <a:lnSpc>
                          <a:spcPts val="1000"/>
                        </a:lnSpc>
                        <a:buFont typeface="+mj-lt"/>
                        <a:buNone/>
                      </a:pPr>
                      <a:r>
                        <a:rPr lang="ru-RU" sz="1100" b="1" i="0" u="none" strike="noStrike" kern="1200" dirty="0" smtClean="0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Garamond" panose="02020404030301010803" pitchFamily="18" charset="0"/>
                          <a:ea typeface="+mn-ea"/>
                          <a:cs typeface="+mn-cs"/>
                        </a:rPr>
                        <a:t>(87.97)</a:t>
                      </a:r>
                    </a:p>
                  </a:txBody>
                  <a:tcPr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cell3D prstMaterial="dkEdge">
                      <a:bevel h="50800" prst="divot"/>
                      <a:lightRig rig="flood" dir="t"/>
                    </a:cell3D>
                    <a:solidFill>
                      <a:srgbClr val="C2E49C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r" defTabSz="914400" rtl="0" eaLnBrk="1" fontAlgn="b" latinLnBrk="0" hangingPunct="1">
                        <a:lnSpc>
                          <a:spcPts val="1000"/>
                        </a:lnSpc>
                        <a:buFont typeface="+mj-lt"/>
                        <a:buNone/>
                      </a:pPr>
                      <a:r>
                        <a:rPr lang="ru-RU" sz="1100" b="1" i="0" u="none" strike="noStrike" kern="1200" dirty="0" smtClean="0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Garamond" panose="02020404030301010803" pitchFamily="18" charset="0"/>
                          <a:ea typeface="+mn-ea"/>
                          <a:cs typeface="+mn-cs"/>
                        </a:rPr>
                        <a:t>Мурманская область</a:t>
                      </a:r>
                    </a:p>
                    <a:p>
                      <a:pPr marL="0" indent="0" algn="r" defTabSz="914400" rtl="0" eaLnBrk="1" fontAlgn="b" latinLnBrk="0" hangingPunct="1">
                        <a:lnSpc>
                          <a:spcPts val="1000"/>
                        </a:lnSpc>
                        <a:buFont typeface="+mj-lt"/>
                        <a:buNone/>
                      </a:pPr>
                      <a:r>
                        <a:rPr lang="ru-RU" sz="1100" b="1" i="0" u="none" strike="noStrike" kern="1200" dirty="0" smtClean="0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Garamond" panose="02020404030301010803" pitchFamily="18" charset="0"/>
                          <a:ea typeface="+mn-ea"/>
                          <a:cs typeface="+mn-cs"/>
                        </a:rPr>
                        <a:t>(78.55)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cell3D prstMaterial="dkEdge">
                      <a:bevel h="50800" prst="divot"/>
                      <a:lightRig rig="flood" dir="t"/>
                    </a:cell3D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r" defTabSz="914400" rtl="0" eaLnBrk="1" fontAlgn="b" latinLnBrk="0" hangingPunct="1">
                        <a:lnSpc>
                          <a:spcPts val="1000"/>
                        </a:lnSpc>
                        <a:buFont typeface="+mj-lt"/>
                        <a:buNone/>
                      </a:pPr>
                      <a:r>
                        <a:rPr lang="ru-RU" sz="1100" b="1" i="0" u="none" strike="noStrike" kern="1200" dirty="0" smtClean="0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Garamond" panose="02020404030301010803" pitchFamily="18" charset="0"/>
                          <a:ea typeface="+mn-ea"/>
                          <a:cs typeface="+mn-cs"/>
                        </a:rPr>
                        <a:t>Ульяновская область</a:t>
                      </a:r>
                    </a:p>
                    <a:p>
                      <a:pPr marL="0" indent="0" algn="r" defTabSz="914400" rtl="0" eaLnBrk="1" fontAlgn="b" latinLnBrk="0" hangingPunct="1">
                        <a:lnSpc>
                          <a:spcPts val="1000"/>
                        </a:lnSpc>
                        <a:buFont typeface="+mj-lt"/>
                        <a:buNone/>
                      </a:pPr>
                      <a:r>
                        <a:rPr lang="ru-RU" sz="1100" b="1" i="0" u="none" strike="noStrike" kern="1200" dirty="0" smtClean="0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Garamond" panose="02020404030301010803" pitchFamily="18" charset="0"/>
                          <a:ea typeface="+mn-ea"/>
                          <a:cs typeface="+mn-cs"/>
                        </a:rPr>
                        <a:t>(71.78)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cell3D prstMaterial="dkEdge">
                      <a:bevel h="50800" prst="divot"/>
                      <a:lightRig rig="flood" dir="t"/>
                    </a:cell3D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r" defTabSz="914400" rtl="0" eaLnBrk="1" fontAlgn="b" latinLnBrk="0" hangingPunct="1">
                        <a:lnSpc>
                          <a:spcPts val="1000"/>
                        </a:lnSpc>
                        <a:buFont typeface="+mj-lt"/>
                        <a:buNone/>
                      </a:pPr>
                      <a:r>
                        <a:rPr lang="ru-RU" sz="1100" b="1" i="0" u="none" strike="noStrike" kern="1200" dirty="0" smtClean="0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Garamond" panose="02020404030301010803" pitchFamily="18" charset="0"/>
                          <a:ea typeface="+mn-ea"/>
                          <a:cs typeface="+mn-cs"/>
                        </a:rPr>
                        <a:t>Магаданская область</a:t>
                      </a:r>
                    </a:p>
                    <a:p>
                      <a:pPr marL="0" indent="0" algn="r" defTabSz="914400" rtl="0" eaLnBrk="1" fontAlgn="b" latinLnBrk="0" hangingPunct="1">
                        <a:lnSpc>
                          <a:spcPts val="1000"/>
                        </a:lnSpc>
                        <a:buFont typeface="+mj-lt"/>
                        <a:buNone/>
                      </a:pPr>
                      <a:r>
                        <a:rPr lang="ru-RU" sz="1100" b="1" i="0" u="none" strike="noStrike" kern="1200" dirty="0" smtClean="0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Garamond" panose="02020404030301010803" pitchFamily="18" charset="0"/>
                          <a:ea typeface="+mn-ea"/>
                          <a:cs typeface="+mn-cs"/>
                        </a:rPr>
                        <a:t>(64.13)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cell3D prstMaterial="dkEdge">
                      <a:bevel h="50800" prst="divot"/>
                      <a:lightRig rig="flood" dir="t"/>
                    </a:cell3D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r" defTabSz="914400" rtl="0" eaLnBrk="1" fontAlgn="b" latinLnBrk="0" hangingPunct="1">
                        <a:lnSpc>
                          <a:spcPts val="1000"/>
                        </a:lnSpc>
                        <a:buFont typeface="+mj-lt"/>
                        <a:buNone/>
                      </a:pPr>
                      <a:r>
                        <a:rPr lang="ru-RU" sz="1100" b="1" i="0" u="none" strike="noStrike" kern="1200" dirty="0" smtClean="0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Garamond" panose="02020404030301010803" pitchFamily="18" charset="0"/>
                          <a:ea typeface="+mn-ea"/>
                          <a:cs typeface="+mn-cs"/>
                        </a:rPr>
                        <a:t>Кемеровская область</a:t>
                      </a:r>
                    </a:p>
                    <a:p>
                      <a:pPr marL="0" indent="0" algn="r" defTabSz="914400" rtl="0" eaLnBrk="1" fontAlgn="b" latinLnBrk="0" hangingPunct="1">
                        <a:lnSpc>
                          <a:spcPts val="1000"/>
                        </a:lnSpc>
                        <a:buFont typeface="+mj-lt"/>
                        <a:buNone/>
                      </a:pPr>
                      <a:r>
                        <a:rPr lang="ru-RU" sz="1100" b="1" i="0" u="none" strike="noStrike" kern="1200" dirty="0" smtClean="0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Garamond" panose="02020404030301010803" pitchFamily="18" charset="0"/>
                          <a:ea typeface="+mn-ea"/>
                          <a:cs typeface="+mn-cs"/>
                        </a:rPr>
                        <a:t>(58.22)</a:t>
                      </a:r>
                    </a:p>
                  </a:txBody>
                  <a:tcPr marL="90000" marR="90000" marT="46800" marB="4680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cell3D prstMaterial="dkEdge">
                      <a:bevel h="50800" prst="divot"/>
                      <a:lightRig rig="flood" dir="t"/>
                    </a:cell3D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r" defTabSz="914400" rtl="0" eaLnBrk="1" fontAlgn="b" latinLnBrk="0" hangingPunct="1">
                        <a:lnSpc>
                          <a:spcPts val="1000"/>
                        </a:lnSpc>
                        <a:buFont typeface="+mj-lt"/>
                        <a:buNone/>
                      </a:pPr>
                      <a:r>
                        <a:rPr lang="ru-RU" sz="1100" b="1" i="0" u="none" strike="noStrike" kern="1200" dirty="0" smtClean="0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Garamond" panose="02020404030301010803" pitchFamily="18" charset="0"/>
                          <a:ea typeface="+mn-ea"/>
                          <a:cs typeface="+mn-cs"/>
                        </a:rPr>
                        <a:t>Республика Хакасия</a:t>
                      </a:r>
                    </a:p>
                    <a:p>
                      <a:pPr marL="0" indent="0" algn="r" defTabSz="914400" rtl="0" eaLnBrk="1" fontAlgn="b" latinLnBrk="0" hangingPunct="1">
                        <a:lnSpc>
                          <a:spcPts val="1000"/>
                        </a:lnSpc>
                        <a:buFont typeface="+mj-lt"/>
                        <a:buNone/>
                      </a:pPr>
                      <a:r>
                        <a:rPr lang="ru-RU" sz="1100" b="1" i="0" u="none" strike="noStrike" kern="1200" dirty="0" smtClean="0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Garamond" panose="02020404030301010803" pitchFamily="18" charset="0"/>
                          <a:ea typeface="+mn-ea"/>
                          <a:cs typeface="+mn-cs"/>
                        </a:rPr>
                        <a:t>(45.42)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cell3D prstMaterial="dkEdge">
                      <a:bevel h="50800" prst="divot"/>
                      <a:lightRig rig="flood" dir="t"/>
                    </a:cell3D>
                    <a:solidFill>
                      <a:srgbClr val="FF5050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r" defTabSz="914400" rtl="0" eaLnBrk="1" fontAlgn="b" latinLnBrk="0" hangingPunct="1">
                        <a:lnSpc>
                          <a:spcPts val="1000"/>
                        </a:lnSpc>
                        <a:buFont typeface="+mj-lt"/>
                        <a:buNone/>
                      </a:pPr>
                      <a:r>
                        <a:rPr lang="ru-RU" sz="1100" b="1" i="0" u="none" strike="noStrike" kern="1200" dirty="0" smtClean="0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Garamond" panose="02020404030301010803" pitchFamily="18" charset="0"/>
                          <a:ea typeface="+mn-ea"/>
                          <a:cs typeface="+mn-cs"/>
                        </a:rPr>
                        <a:t>Тверская </a:t>
                      </a:r>
                    </a:p>
                    <a:p>
                      <a:pPr marL="0" indent="0" algn="r" defTabSz="914400" rtl="0" eaLnBrk="1" fontAlgn="b" latinLnBrk="0" hangingPunct="1">
                        <a:lnSpc>
                          <a:spcPts val="1000"/>
                        </a:lnSpc>
                        <a:buFont typeface="+mj-lt"/>
                        <a:buNone/>
                      </a:pPr>
                      <a:r>
                        <a:rPr lang="ru-RU" sz="1100" b="1" i="0" u="none" strike="noStrike" kern="1200" dirty="0" smtClean="0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Garamond" panose="02020404030301010803" pitchFamily="18" charset="0"/>
                          <a:ea typeface="+mn-ea"/>
                          <a:cs typeface="+mn-cs"/>
                        </a:rPr>
                        <a:t>область</a:t>
                      </a:r>
                    </a:p>
                    <a:p>
                      <a:pPr marL="0" indent="0" algn="r" defTabSz="914400" rtl="0" eaLnBrk="1" fontAlgn="b" latinLnBrk="0" hangingPunct="1">
                        <a:lnSpc>
                          <a:spcPts val="1000"/>
                        </a:lnSpc>
                        <a:buFont typeface="+mj-lt"/>
                        <a:buNone/>
                      </a:pPr>
                      <a:r>
                        <a:rPr lang="ru-RU" sz="1100" b="1" i="0" u="none" strike="noStrike" kern="1200" dirty="0" smtClean="0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Garamond" panose="02020404030301010803" pitchFamily="18" charset="0"/>
                          <a:ea typeface="+mn-ea"/>
                          <a:cs typeface="+mn-cs"/>
                        </a:rPr>
                        <a:t>(30.35)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cell3D prstMaterial="dkEdge">
                      <a:bevel h="50800" prst="divot"/>
                      <a:lightRig rig="flood" dir="t"/>
                    </a:cell3D>
                    <a:solidFill>
                      <a:srgbClr val="FF5050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r" defTabSz="914400" rtl="0" eaLnBrk="1" fontAlgn="b" latinLnBrk="0" hangingPunct="1">
                        <a:lnSpc>
                          <a:spcPts val="1000"/>
                        </a:lnSpc>
                        <a:buFont typeface="+mj-lt"/>
                        <a:buNone/>
                      </a:pPr>
                      <a:r>
                        <a:rPr lang="ru-RU" sz="1100" b="1" i="0" u="none" strike="noStrike" kern="1200" dirty="0" smtClean="0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Garamond" panose="02020404030301010803" pitchFamily="18" charset="0"/>
                          <a:ea typeface="+mn-ea"/>
                          <a:cs typeface="+mn-cs"/>
                        </a:rPr>
                        <a:t>Республика Дагестан</a:t>
                      </a:r>
                    </a:p>
                    <a:p>
                      <a:pPr marL="0" indent="0" algn="r" defTabSz="914400" rtl="0" eaLnBrk="1" fontAlgn="b" latinLnBrk="0" hangingPunct="1">
                        <a:lnSpc>
                          <a:spcPts val="1000"/>
                        </a:lnSpc>
                        <a:buFont typeface="+mj-lt"/>
                        <a:buNone/>
                      </a:pPr>
                      <a:r>
                        <a:rPr lang="ru-RU" sz="1100" b="1" i="0" u="none" strike="noStrike" kern="1200" dirty="0" smtClean="0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Garamond" panose="02020404030301010803" pitchFamily="18" charset="0"/>
                          <a:ea typeface="+mn-ea"/>
                          <a:cs typeface="+mn-cs"/>
                        </a:rPr>
                        <a:t>(9.51)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cell3D prstMaterial="dkEdge">
                      <a:bevel h="50800" prst="divot"/>
                      <a:lightRig rig="flood" dir="t"/>
                    </a:cell3D>
                    <a:solidFill>
                      <a:srgbClr val="FF5050"/>
                    </a:solidFill>
                  </a:tcPr>
                </a:tc>
              </a:tr>
              <a:tr h="490971">
                <a:tc>
                  <a:txBody>
                    <a:bodyPr/>
                    <a:lstStyle/>
                    <a:p>
                      <a:pPr marL="0" indent="0" algn="r" defTabSz="914400" rtl="0" eaLnBrk="1" fontAlgn="b" latinLnBrk="0" hangingPunct="1">
                        <a:lnSpc>
                          <a:spcPts val="1000"/>
                        </a:lnSpc>
                        <a:buFont typeface="+mj-lt"/>
                        <a:buNone/>
                      </a:pPr>
                      <a:r>
                        <a:rPr lang="ru-RU" sz="1100" b="1" i="0" u="none" strike="noStrike" kern="1200" dirty="0" smtClean="0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Garamond" panose="02020404030301010803" pitchFamily="18" charset="0"/>
                          <a:ea typeface="+mn-ea"/>
                          <a:cs typeface="+mn-cs"/>
                        </a:rPr>
                        <a:t>Оренбургская область</a:t>
                      </a:r>
                    </a:p>
                    <a:p>
                      <a:pPr marL="0" indent="0" algn="r" defTabSz="914400" rtl="0" eaLnBrk="1" fontAlgn="b" latinLnBrk="0" hangingPunct="1">
                        <a:lnSpc>
                          <a:spcPts val="1000"/>
                        </a:lnSpc>
                        <a:buFont typeface="+mj-lt"/>
                        <a:buNone/>
                      </a:pPr>
                      <a:r>
                        <a:rPr lang="ru-RU" sz="1100" b="1" i="0" u="none" strike="noStrike" kern="1200" baseline="0" dirty="0" smtClean="0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Garamond" panose="02020404030301010803" pitchFamily="18" charset="0"/>
                          <a:ea typeface="+mn-ea"/>
                          <a:cs typeface="+mn-cs"/>
                        </a:rPr>
                        <a:t> </a:t>
                      </a:r>
                      <a:r>
                        <a:rPr lang="ru-RU" sz="1100" b="1" i="0" u="none" strike="noStrike" kern="1200" dirty="0" smtClean="0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Garamond" panose="02020404030301010803" pitchFamily="18" charset="0"/>
                          <a:ea typeface="+mn-ea"/>
                          <a:cs typeface="+mn-cs"/>
                        </a:rPr>
                        <a:t>(86.39)</a:t>
                      </a:r>
                    </a:p>
                  </a:txBody>
                  <a:tcPr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cell3D prstMaterial="dkEdge">
                      <a:bevel h="50800" prst="divot"/>
                      <a:lightRig rig="flood" dir="t"/>
                    </a:cell3D>
                    <a:solidFill>
                      <a:srgbClr val="C2E49C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r" defTabSz="914400" rtl="0" eaLnBrk="1" fontAlgn="b" latinLnBrk="0" hangingPunct="1">
                        <a:lnSpc>
                          <a:spcPts val="1000"/>
                        </a:lnSpc>
                        <a:buFont typeface="+mj-lt"/>
                        <a:buNone/>
                      </a:pPr>
                      <a:r>
                        <a:rPr lang="ru-RU" sz="1100" b="1" i="0" u="none" strike="noStrike" kern="1200" dirty="0" smtClean="0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Garamond" panose="02020404030301010803" pitchFamily="18" charset="0"/>
                          <a:ea typeface="+mn-ea"/>
                          <a:cs typeface="+mn-cs"/>
                        </a:rPr>
                        <a:t>Ханты-Мансийский </a:t>
                      </a:r>
                    </a:p>
                    <a:p>
                      <a:pPr marL="0" indent="0" algn="r" defTabSz="914400" rtl="0" eaLnBrk="1" fontAlgn="b" latinLnBrk="0" hangingPunct="1">
                        <a:lnSpc>
                          <a:spcPts val="1000"/>
                        </a:lnSpc>
                        <a:buFont typeface="+mj-lt"/>
                        <a:buNone/>
                      </a:pPr>
                      <a:r>
                        <a:rPr lang="ru-RU" sz="1100" b="1" i="0" u="none" strike="noStrike" kern="1200" dirty="0" smtClean="0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Garamond" panose="02020404030301010803" pitchFamily="18" charset="0"/>
                          <a:ea typeface="+mn-ea"/>
                          <a:cs typeface="+mn-cs"/>
                        </a:rPr>
                        <a:t>АО(78.15)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cell3D prstMaterial="dkEdge">
                      <a:bevel h="50800" prst="divot"/>
                      <a:lightRig rig="flood" dir="t"/>
                    </a:cell3D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r" defTabSz="914400" rtl="0" eaLnBrk="1" fontAlgn="b" latinLnBrk="0" hangingPunct="1">
                        <a:lnSpc>
                          <a:spcPts val="1000"/>
                        </a:lnSpc>
                        <a:buFont typeface="+mj-lt"/>
                        <a:buNone/>
                      </a:pPr>
                      <a:r>
                        <a:rPr lang="ru-RU" sz="1100" b="1" i="0" u="none" strike="noStrike" kern="1200" dirty="0" smtClean="0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Garamond" panose="02020404030301010803" pitchFamily="18" charset="0"/>
                          <a:ea typeface="+mn-ea"/>
                          <a:cs typeface="+mn-cs"/>
                        </a:rPr>
                        <a:t>Волгоградская область</a:t>
                      </a:r>
                    </a:p>
                    <a:p>
                      <a:pPr marL="0" indent="0" algn="r" defTabSz="914400" rtl="0" eaLnBrk="1" fontAlgn="b" latinLnBrk="0" hangingPunct="1">
                        <a:lnSpc>
                          <a:spcPts val="1000"/>
                        </a:lnSpc>
                        <a:buFont typeface="+mj-lt"/>
                        <a:buNone/>
                      </a:pPr>
                      <a:r>
                        <a:rPr lang="ru-RU" sz="1100" b="1" i="0" u="none" strike="noStrike" kern="1200" dirty="0" smtClean="0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Garamond" panose="02020404030301010803" pitchFamily="18" charset="0"/>
                          <a:ea typeface="+mn-ea"/>
                          <a:cs typeface="+mn-cs"/>
                        </a:rPr>
                        <a:t>(71.68)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cell3D prstMaterial="dkEdge">
                      <a:bevel h="50800" prst="divot"/>
                      <a:lightRig rig="flood" dir="t"/>
                    </a:cell3D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r" defTabSz="914400" rtl="0" eaLnBrk="1" fontAlgn="b" latinLnBrk="0" hangingPunct="1">
                        <a:lnSpc>
                          <a:spcPts val="1000"/>
                        </a:lnSpc>
                        <a:buFont typeface="+mj-lt"/>
                        <a:buNone/>
                      </a:pPr>
                      <a:r>
                        <a:rPr lang="ru-RU" sz="1100" b="1" i="0" u="none" strike="noStrike" kern="1200" dirty="0" smtClean="0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Garamond" panose="02020404030301010803" pitchFamily="18" charset="0"/>
                          <a:ea typeface="+mn-ea"/>
                          <a:cs typeface="+mn-cs"/>
                        </a:rPr>
                        <a:t>Орловская </a:t>
                      </a:r>
                    </a:p>
                    <a:p>
                      <a:pPr marL="0" indent="0" algn="r" defTabSz="914400" rtl="0" eaLnBrk="1" fontAlgn="b" latinLnBrk="0" hangingPunct="1">
                        <a:lnSpc>
                          <a:spcPts val="1000"/>
                        </a:lnSpc>
                        <a:buFont typeface="+mj-lt"/>
                        <a:buNone/>
                      </a:pPr>
                      <a:r>
                        <a:rPr lang="ru-RU" sz="1100" b="1" i="0" u="none" strike="noStrike" kern="1200" dirty="0" smtClean="0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Garamond" panose="02020404030301010803" pitchFamily="18" charset="0"/>
                          <a:ea typeface="+mn-ea"/>
                          <a:cs typeface="+mn-cs"/>
                        </a:rPr>
                        <a:t>область</a:t>
                      </a:r>
                    </a:p>
                    <a:p>
                      <a:pPr marL="0" indent="0" algn="r" defTabSz="914400" rtl="0" eaLnBrk="1" fontAlgn="b" latinLnBrk="0" hangingPunct="1">
                        <a:lnSpc>
                          <a:spcPts val="1000"/>
                        </a:lnSpc>
                        <a:buFont typeface="+mj-lt"/>
                        <a:buNone/>
                      </a:pPr>
                      <a:r>
                        <a:rPr lang="ru-RU" sz="1100" b="1" i="0" u="none" strike="noStrike" kern="1200" dirty="0" smtClean="0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Garamond" panose="02020404030301010803" pitchFamily="18" charset="0"/>
                          <a:ea typeface="+mn-ea"/>
                          <a:cs typeface="+mn-cs"/>
                        </a:rPr>
                        <a:t>(63.92)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cell3D prstMaterial="dkEdge">
                      <a:bevel h="50800" prst="divot"/>
                      <a:lightRig rig="flood" dir="t"/>
                    </a:cell3D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r" defTabSz="914400" rtl="0" eaLnBrk="1" fontAlgn="b" latinLnBrk="0" hangingPunct="1">
                        <a:lnSpc>
                          <a:spcPts val="1000"/>
                        </a:lnSpc>
                        <a:buFont typeface="+mj-lt"/>
                        <a:buNone/>
                      </a:pPr>
                      <a:r>
                        <a:rPr lang="ru-RU" sz="1100" b="1" i="0" u="none" strike="noStrike" kern="1200" dirty="0" smtClean="0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Garamond" panose="02020404030301010803" pitchFamily="18" charset="0"/>
                          <a:ea typeface="+mn-ea"/>
                          <a:cs typeface="+mn-cs"/>
                        </a:rPr>
                        <a:t>Костромская область</a:t>
                      </a:r>
                    </a:p>
                    <a:p>
                      <a:pPr marL="0" indent="0" algn="r" defTabSz="914400" rtl="0" eaLnBrk="1" fontAlgn="b" latinLnBrk="0" hangingPunct="1">
                        <a:lnSpc>
                          <a:spcPts val="1000"/>
                        </a:lnSpc>
                        <a:buFont typeface="+mj-lt"/>
                        <a:buNone/>
                      </a:pPr>
                      <a:r>
                        <a:rPr lang="ru-RU" sz="1100" b="1" i="0" u="none" strike="noStrike" kern="1200" dirty="0" smtClean="0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Garamond" panose="02020404030301010803" pitchFamily="18" charset="0"/>
                          <a:ea typeface="+mn-ea"/>
                          <a:cs typeface="+mn-cs"/>
                        </a:rPr>
                        <a:t>(58.06)</a:t>
                      </a:r>
                    </a:p>
                  </a:txBody>
                  <a:tcPr marL="90000" marR="90000" marT="46800" marB="4680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cell3D prstMaterial="dkEdge">
                      <a:bevel h="50800" prst="divot"/>
                      <a:lightRig rig="flood" dir="t"/>
                    </a:cell3D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r" defTabSz="914400" rtl="0" eaLnBrk="1" fontAlgn="b" latinLnBrk="0" hangingPunct="1">
                        <a:lnSpc>
                          <a:spcPts val="1000"/>
                        </a:lnSpc>
                        <a:buFont typeface="+mj-lt"/>
                        <a:buNone/>
                      </a:pPr>
                      <a:r>
                        <a:rPr lang="ru-RU" sz="1100" b="1" i="0" u="none" strike="noStrike" kern="1200" dirty="0" smtClean="0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Garamond" panose="02020404030301010803" pitchFamily="18" charset="0"/>
                          <a:ea typeface="+mn-ea"/>
                          <a:cs typeface="+mn-cs"/>
                        </a:rPr>
                        <a:t>Камчатский </a:t>
                      </a:r>
                    </a:p>
                    <a:p>
                      <a:pPr marL="0" indent="0" algn="r" defTabSz="914400" rtl="0" eaLnBrk="1" fontAlgn="b" latinLnBrk="0" hangingPunct="1">
                        <a:lnSpc>
                          <a:spcPts val="1000"/>
                        </a:lnSpc>
                        <a:buFont typeface="+mj-lt"/>
                        <a:buNone/>
                      </a:pPr>
                      <a:r>
                        <a:rPr lang="ru-RU" sz="1100" b="1" i="0" u="none" strike="noStrike" kern="1200" dirty="0" smtClean="0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Garamond" panose="02020404030301010803" pitchFamily="18" charset="0"/>
                          <a:ea typeface="+mn-ea"/>
                          <a:cs typeface="+mn-cs"/>
                        </a:rPr>
                        <a:t>край</a:t>
                      </a:r>
                    </a:p>
                    <a:p>
                      <a:pPr marL="0" indent="0" algn="r" defTabSz="914400" rtl="0" eaLnBrk="1" fontAlgn="b" latinLnBrk="0" hangingPunct="1">
                        <a:lnSpc>
                          <a:spcPts val="1000"/>
                        </a:lnSpc>
                        <a:buFont typeface="+mj-lt"/>
                        <a:buNone/>
                      </a:pPr>
                      <a:r>
                        <a:rPr lang="ru-RU" sz="1100" b="1" i="0" u="none" strike="noStrike" kern="1200" dirty="0" smtClean="0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Garamond" panose="02020404030301010803" pitchFamily="18" charset="0"/>
                          <a:ea typeface="+mn-ea"/>
                          <a:cs typeface="+mn-cs"/>
                        </a:rPr>
                        <a:t>(45.26)</a:t>
                      </a:r>
                      <a:endParaRPr lang="ru-RU" sz="1100" b="1" i="0" u="none" strike="noStrike" kern="1200" dirty="0">
                        <a:solidFill>
                          <a:schemeClr val="tx2">
                            <a:lumMod val="75000"/>
                          </a:schemeClr>
                        </a:solidFill>
                        <a:effectLst/>
                        <a:latin typeface="Garamond" panose="02020404030301010803" pitchFamily="18" charset="0"/>
                        <a:ea typeface="+mn-ea"/>
                        <a:cs typeface="+mn-cs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cell3D prstMaterial="dkEdge">
                      <a:bevel h="50800" prst="divot"/>
                      <a:lightRig rig="flood" dir="t"/>
                    </a:cell3D>
                    <a:solidFill>
                      <a:srgbClr val="FF5050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r" defTabSz="914400" rtl="0" eaLnBrk="1" fontAlgn="b" latinLnBrk="0" hangingPunct="1">
                        <a:lnSpc>
                          <a:spcPts val="1000"/>
                        </a:lnSpc>
                        <a:buFont typeface="+mj-lt"/>
                        <a:buNone/>
                      </a:pPr>
                      <a:r>
                        <a:rPr lang="ru-RU" sz="1100" b="1" i="0" u="none" strike="noStrike" kern="1200" dirty="0" smtClean="0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Garamond" panose="02020404030301010803" pitchFamily="18" charset="0"/>
                          <a:ea typeface="+mn-ea"/>
                          <a:cs typeface="+mn-cs"/>
                        </a:rPr>
                        <a:t>Республика Северная </a:t>
                      </a:r>
                    </a:p>
                    <a:p>
                      <a:pPr marL="0" indent="0" algn="r" defTabSz="914400" rtl="0" eaLnBrk="1" fontAlgn="b" latinLnBrk="0" hangingPunct="1">
                        <a:lnSpc>
                          <a:spcPts val="1000"/>
                        </a:lnSpc>
                        <a:buFont typeface="+mj-lt"/>
                        <a:buNone/>
                      </a:pPr>
                      <a:r>
                        <a:rPr lang="ru-RU" sz="1100" b="1" i="0" u="none" strike="noStrike" kern="1200" dirty="0" smtClean="0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Garamond" panose="02020404030301010803" pitchFamily="18" charset="0"/>
                          <a:ea typeface="+mn-ea"/>
                          <a:cs typeface="+mn-cs"/>
                        </a:rPr>
                        <a:t>Осетия(30.25)</a:t>
                      </a:r>
                      <a:endParaRPr lang="ru-RU" sz="1100" b="1" i="0" u="none" strike="noStrike" kern="1200" dirty="0">
                        <a:solidFill>
                          <a:schemeClr val="tx2">
                            <a:lumMod val="75000"/>
                          </a:schemeClr>
                        </a:solidFill>
                        <a:effectLst/>
                        <a:latin typeface="Garamond" panose="02020404030301010803" pitchFamily="18" charset="0"/>
                        <a:ea typeface="+mn-ea"/>
                        <a:cs typeface="+mn-cs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cell3D prstMaterial="dkEdge">
                      <a:bevel h="50800" prst="divot"/>
                      <a:lightRig rig="flood" dir="t"/>
                    </a:cell3D>
                    <a:solidFill>
                      <a:srgbClr val="FF5050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r" defTabSz="914400" rtl="0" eaLnBrk="1" fontAlgn="b" latinLnBrk="0" hangingPunct="1">
                        <a:lnSpc>
                          <a:spcPts val="1000"/>
                        </a:lnSpc>
                        <a:buFont typeface="+mj-lt"/>
                        <a:buNone/>
                      </a:pPr>
                      <a:endParaRPr lang="ru-RU" sz="1100" b="1" i="0" u="none" strike="noStrike" kern="1200" dirty="0">
                        <a:solidFill>
                          <a:schemeClr val="tx2">
                            <a:lumMod val="75000"/>
                          </a:schemeClr>
                        </a:solidFill>
                        <a:effectLst/>
                        <a:latin typeface="Garamond" panose="02020404030301010803" pitchFamily="18" charset="0"/>
                        <a:ea typeface="+mn-ea"/>
                        <a:cs typeface="+mn-cs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cell3D prstMaterial="dkEdge">
                      <a:bevel h="50800" prst="divot"/>
                      <a:lightRig rig="flood" dir="t"/>
                    </a:cell3D>
                    <a:solidFill>
                      <a:schemeClr val="bg1">
                        <a:lumMod val="95000"/>
                      </a:schemeClr>
                    </a:solidFill>
                  </a:tcPr>
                </a:tc>
              </a:tr>
              <a:tr h="490971">
                <a:tc>
                  <a:txBody>
                    <a:bodyPr/>
                    <a:lstStyle/>
                    <a:p>
                      <a:pPr marL="0" indent="0" algn="r" defTabSz="914400" rtl="0" eaLnBrk="1" fontAlgn="b" latinLnBrk="0" hangingPunct="1">
                        <a:lnSpc>
                          <a:spcPts val="1000"/>
                        </a:lnSpc>
                        <a:buFont typeface="+mj-lt"/>
                        <a:buNone/>
                      </a:pPr>
                      <a:r>
                        <a:rPr lang="ru-RU" sz="1100" b="1" i="0" u="none" strike="noStrike" kern="1200" dirty="0" smtClean="0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Garamond" panose="02020404030301010803" pitchFamily="18" charset="0"/>
                          <a:ea typeface="+mn-ea"/>
                          <a:cs typeface="+mn-cs"/>
                        </a:rPr>
                        <a:t>Приморский </a:t>
                      </a:r>
                    </a:p>
                    <a:p>
                      <a:pPr marL="0" indent="0" algn="r" defTabSz="914400" rtl="0" eaLnBrk="1" fontAlgn="b" latinLnBrk="0" hangingPunct="1">
                        <a:lnSpc>
                          <a:spcPts val="1000"/>
                        </a:lnSpc>
                        <a:buFont typeface="+mj-lt"/>
                        <a:buNone/>
                      </a:pPr>
                      <a:r>
                        <a:rPr lang="ru-RU" sz="1100" b="1" i="0" u="none" strike="noStrike" kern="1200" dirty="0" smtClean="0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Garamond" panose="02020404030301010803" pitchFamily="18" charset="0"/>
                          <a:ea typeface="+mn-ea"/>
                          <a:cs typeface="+mn-cs"/>
                        </a:rPr>
                        <a:t>край</a:t>
                      </a:r>
                    </a:p>
                    <a:p>
                      <a:pPr marL="0" indent="0" algn="r" defTabSz="914400" rtl="0" eaLnBrk="1" fontAlgn="b" latinLnBrk="0" hangingPunct="1">
                        <a:lnSpc>
                          <a:spcPts val="1000"/>
                        </a:lnSpc>
                        <a:buFont typeface="+mj-lt"/>
                        <a:buNone/>
                      </a:pPr>
                      <a:r>
                        <a:rPr lang="ru-RU" sz="1100" b="1" i="0" u="none" strike="noStrike" kern="1200" dirty="0" smtClean="0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Garamond" panose="02020404030301010803" pitchFamily="18" charset="0"/>
                          <a:ea typeface="+mn-ea"/>
                          <a:cs typeface="+mn-cs"/>
                        </a:rPr>
                        <a:t>(85.78)</a:t>
                      </a:r>
                    </a:p>
                  </a:txBody>
                  <a:tcPr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cell3D prstMaterial="dkEdge">
                      <a:bevel h="50800" prst="divot"/>
                      <a:lightRig rig="flood" dir="t"/>
                    </a:cell3D>
                    <a:solidFill>
                      <a:srgbClr val="C2E49C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r" defTabSz="914400" rtl="0" eaLnBrk="1" fontAlgn="b" latinLnBrk="0" hangingPunct="1">
                        <a:lnSpc>
                          <a:spcPts val="1000"/>
                        </a:lnSpc>
                        <a:buFont typeface="+mj-lt"/>
                        <a:buNone/>
                      </a:pPr>
                      <a:r>
                        <a:rPr lang="ru-RU" sz="1100" b="1" i="0" u="none" strike="noStrike" kern="1200" dirty="0" smtClean="0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Garamond" panose="02020404030301010803" pitchFamily="18" charset="0"/>
                          <a:ea typeface="+mn-ea"/>
                          <a:cs typeface="+mn-cs"/>
                        </a:rPr>
                        <a:t>Иркутская область</a:t>
                      </a:r>
                    </a:p>
                    <a:p>
                      <a:pPr marL="0" indent="0" algn="r" defTabSz="914400" rtl="0" eaLnBrk="1" fontAlgn="b" latinLnBrk="0" hangingPunct="1">
                        <a:lnSpc>
                          <a:spcPts val="1000"/>
                        </a:lnSpc>
                        <a:buFont typeface="+mj-lt"/>
                        <a:buNone/>
                      </a:pPr>
                      <a:r>
                        <a:rPr lang="ru-RU" sz="1100" b="1" i="0" u="none" strike="noStrike" kern="1200" dirty="0" smtClean="0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Garamond" panose="02020404030301010803" pitchFamily="18" charset="0"/>
                          <a:ea typeface="+mn-ea"/>
                          <a:cs typeface="+mn-cs"/>
                        </a:rPr>
                        <a:t>(75.14)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cell3D prstMaterial="dkEdge">
                      <a:bevel h="50800" prst="divot"/>
                      <a:lightRig rig="flood" dir="t"/>
                    </a:cell3D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r" defTabSz="914400" rtl="0" eaLnBrk="1" fontAlgn="b" latinLnBrk="0" hangingPunct="1">
                        <a:lnSpc>
                          <a:spcPts val="1000"/>
                        </a:lnSpc>
                        <a:buFont typeface="+mj-lt"/>
                        <a:buNone/>
                      </a:pPr>
                      <a:r>
                        <a:rPr lang="ru-RU" sz="1100" b="1" i="0" u="none" strike="noStrike" kern="1200" dirty="0" smtClean="0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Garamond" panose="02020404030301010803" pitchFamily="18" charset="0"/>
                          <a:ea typeface="+mn-ea"/>
                          <a:cs typeface="+mn-cs"/>
                        </a:rPr>
                        <a:t>Кировская </a:t>
                      </a:r>
                    </a:p>
                    <a:p>
                      <a:pPr marL="0" indent="0" algn="r" defTabSz="914400" rtl="0" eaLnBrk="1" fontAlgn="b" latinLnBrk="0" hangingPunct="1">
                        <a:lnSpc>
                          <a:spcPts val="1000"/>
                        </a:lnSpc>
                        <a:buFont typeface="+mj-lt"/>
                        <a:buNone/>
                      </a:pPr>
                      <a:r>
                        <a:rPr lang="ru-RU" sz="1100" b="1" i="0" u="none" strike="noStrike" kern="1200" dirty="0" smtClean="0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Garamond" panose="02020404030301010803" pitchFamily="18" charset="0"/>
                          <a:ea typeface="+mn-ea"/>
                          <a:cs typeface="+mn-cs"/>
                        </a:rPr>
                        <a:t>область</a:t>
                      </a:r>
                    </a:p>
                    <a:p>
                      <a:pPr marL="0" indent="0" algn="r" defTabSz="914400" rtl="0" eaLnBrk="1" fontAlgn="b" latinLnBrk="0" hangingPunct="1">
                        <a:lnSpc>
                          <a:spcPts val="1000"/>
                        </a:lnSpc>
                        <a:buFont typeface="+mj-lt"/>
                        <a:buNone/>
                      </a:pPr>
                      <a:r>
                        <a:rPr lang="ru-RU" sz="1100" b="1" i="0" u="none" strike="noStrike" kern="1200" dirty="0" smtClean="0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Garamond" panose="02020404030301010803" pitchFamily="18" charset="0"/>
                          <a:ea typeface="+mn-ea"/>
                          <a:cs typeface="+mn-cs"/>
                        </a:rPr>
                        <a:t>(71.66)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cell3D prstMaterial="dkEdge">
                      <a:bevel h="50800" prst="divot"/>
                      <a:lightRig rig="flood" dir="t"/>
                    </a:cell3D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r" defTabSz="914400" rtl="0" eaLnBrk="1" fontAlgn="b" latinLnBrk="0" hangingPunct="1">
                        <a:lnSpc>
                          <a:spcPts val="1000"/>
                        </a:lnSpc>
                        <a:buFont typeface="+mj-lt"/>
                        <a:buNone/>
                      </a:pPr>
                      <a:r>
                        <a:rPr lang="ru-RU" sz="1100" b="1" i="0" u="none" strike="noStrike" kern="1200" dirty="0" smtClean="0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Garamond" panose="02020404030301010803" pitchFamily="18" charset="0"/>
                          <a:ea typeface="+mn-ea"/>
                          <a:cs typeface="+mn-cs"/>
                        </a:rPr>
                        <a:t>Ставропольский край</a:t>
                      </a:r>
                    </a:p>
                    <a:p>
                      <a:pPr marL="0" indent="0" algn="r" defTabSz="914400" rtl="0" eaLnBrk="1" fontAlgn="b" latinLnBrk="0" hangingPunct="1">
                        <a:lnSpc>
                          <a:spcPts val="1000"/>
                        </a:lnSpc>
                        <a:buFont typeface="+mj-lt"/>
                        <a:buNone/>
                      </a:pPr>
                      <a:r>
                        <a:rPr lang="ru-RU" sz="1100" b="1" i="0" u="none" strike="noStrike" kern="1200" dirty="0" smtClean="0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Garamond" panose="02020404030301010803" pitchFamily="18" charset="0"/>
                          <a:ea typeface="+mn-ea"/>
                          <a:cs typeface="+mn-cs"/>
                        </a:rPr>
                        <a:t>(63.45)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cell3D prstMaterial="dkEdge">
                      <a:bevel h="50800" prst="divot"/>
                      <a:lightRig rig="flood" dir="t"/>
                    </a:cell3D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r" defTabSz="914400" rtl="0" eaLnBrk="1" fontAlgn="b" latinLnBrk="0" hangingPunct="1">
                        <a:lnSpc>
                          <a:spcPts val="1000"/>
                        </a:lnSpc>
                        <a:buFont typeface="+mj-lt"/>
                        <a:buNone/>
                      </a:pPr>
                      <a:r>
                        <a:rPr lang="ru-RU" sz="1100" b="1" i="0" u="none" strike="noStrike" kern="1200" dirty="0" smtClean="0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Garamond" panose="02020404030301010803" pitchFamily="18" charset="0"/>
                          <a:ea typeface="+mn-ea"/>
                          <a:cs typeface="+mn-cs"/>
                        </a:rPr>
                        <a:t>Курская </a:t>
                      </a:r>
                    </a:p>
                    <a:p>
                      <a:pPr marL="0" indent="0" algn="r" defTabSz="914400" rtl="0" eaLnBrk="1" fontAlgn="b" latinLnBrk="0" hangingPunct="1">
                        <a:lnSpc>
                          <a:spcPts val="1000"/>
                        </a:lnSpc>
                        <a:buFont typeface="+mj-lt"/>
                        <a:buNone/>
                      </a:pPr>
                      <a:r>
                        <a:rPr lang="ru-RU" sz="1100" b="1" i="0" u="none" strike="noStrike" kern="1200" dirty="0" smtClean="0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Garamond" panose="02020404030301010803" pitchFamily="18" charset="0"/>
                          <a:ea typeface="+mn-ea"/>
                          <a:cs typeface="+mn-cs"/>
                        </a:rPr>
                        <a:t>область</a:t>
                      </a:r>
                    </a:p>
                    <a:p>
                      <a:pPr marL="0" indent="0" algn="r" defTabSz="914400" rtl="0" eaLnBrk="1" fontAlgn="b" latinLnBrk="0" hangingPunct="1">
                        <a:lnSpc>
                          <a:spcPts val="1000"/>
                        </a:lnSpc>
                        <a:buFont typeface="+mj-lt"/>
                        <a:buNone/>
                      </a:pPr>
                      <a:r>
                        <a:rPr lang="ru-RU" sz="1100" b="1" i="0" u="none" strike="noStrike" kern="1200" dirty="0" smtClean="0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Garamond" panose="02020404030301010803" pitchFamily="18" charset="0"/>
                          <a:ea typeface="+mn-ea"/>
                          <a:cs typeface="+mn-cs"/>
                        </a:rPr>
                        <a:t>(57.10)</a:t>
                      </a:r>
                    </a:p>
                  </a:txBody>
                  <a:tcPr marL="90000" marR="90000" marT="46800" marB="4680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cell3D prstMaterial="dkEdge">
                      <a:bevel h="50800" prst="divot"/>
                      <a:lightRig rig="flood" dir="t"/>
                    </a:cell3D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r" defTabSz="914400" rtl="0" eaLnBrk="1" fontAlgn="b" latinLnBrk="0" hangingPunct="1">
                        <a:lnSpc>
                          <a:spcPts val="1000"/>
                        </a:lnSpc>
                        <a:buFont typeface="+mj-lt"/>
                        <a:buNone/>
                      </a:pPr>
                      <a:r>
                        <a:rPr lang="ru-RU" sz="1100" b="1" i="0" u="none" strike="noStrike" kern="1200" dirty="0" smtClean="0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Garamond" panose="02020404030301010803" pitchFamily="18" charset="0"/>
                          <a:ea typeface="+mn-ea"/>
                          <a:cs typeface="+mn-cs"/>
                        </a:rPr>
                        <a:t>Забайкальский край</a:t>
                      </a:r>
                    </a:p>
                    <a:p>
                      <a:pPr marL="0" indent="0" algn="r" defTabSz="914400" rtl="0" eaLnBrk="1" fontAlgn="b" latinLnBrk="0" hangingPunct="1">
                        <a:lnSpc>
                          <a:spcPts val="1000"/>
                        </a:lnSpc>
                        <a:buFont typeface="+mj-lt"/>
                        <a:buNone/>
                      </a:pPr>
                      <a:r>
                        <a:rPr lang="ru-RU" sz="1100" b="1" i="0" u="none" strike="noStrike" kern="1200" dirty="0" smtClean="0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Garamond" panose="02020404030301010803" pitchFamily="18" charset="0"/>
                          <a:ea typeface="+mn-ea"/>
                          <a:cs typeface="+mn-cs"/>
                        </a:rPr>
                        <a:t>(44.90)</a:t>
                      </a:r>
                      <a:endParaRPr lang="ru-RU" sz="1100" b="1" i="0" u="none" strike="noStrike" kern="1200" dirty="0">
                        <a:solidFill>
                          <a:schemeClr val="tx2">
                            <a:lumMod val="75000"/>
                          </a:schemeClr>
                        </a:solidFill>
                        <a:effectLst/>
                        <a:latin typeface="Garamond" panose="02020404030301010803" pitchFamily="18" charset="0"/>
                        <a:ea typeface="+mn-ea"/>
                        <a:cs typeface="+mn-cs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cell3D prstMaterial="dkEdge">
                      <a:bevel h="50800" prst="divot"/>
                      <a:lightRig rig="flood" dir="t"/>
                    </a:cell3D>
                    <a:solidFill>
                      <a:srgbClr val="FF5050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r" defTabSz="914400" rtl="0" eaLnBrk="1" fontAlgn="b" latinLnBrk="0" hangingPunct="1">
                        <a:lnSpc>
                          <a:spcPts val="1000"/>
                        </a:lnSpc>
                        <a:buFont typeface="+mj-lt"/>
                        <a:buNone/>
                      </a:pPr>
                      <a:r>
                        <a:rPr lang="ru-RU" sz="1100" b="1" i="0" u="none" strike="noStrike" kern="1200" dirty="0" smtClean="0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Garamond" panose="02020404030301010803" pitchFamily="18" charset="0"/>
                          <a:ea typeface="+mn-ea"/>
                          <a:cs typeface="+mn-cs"/>
                        </a:rPr>
                        <a:t>Пензенская</a:t>
                      </a:r>
                      <a:r>
                        <a:rPr lang="ru-RU" sz="1100" b="1" i="0" u="none" strike="noStrike" kern="1200" baseline="0" dirty="0" smtClean="0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Garamond" panose="02020404030301010803" pitchFamily="18" charset="0"/>
                          <a:ea typeface="+mn-ea"/>
                          <a:cs typeface="+mn-cs"/>
                        </a:rPr>
                        <a:t> область</a:t>
                      </a:r>
                    </a:p>
                    <a:p>
                      <a:pPr marL="0" indent="0" algn="r" defTabSz="914400" rtl="0" eaLnBrk="1" fontAlgn="b" latinLnBrk="0" hangingPunct="1">
                        <a:lnSpc>
                          <a:spcPts val="1000"/>
                        </a:lnSpc>
                        <a:buFont typeface="+mj-lt"/>
                        <a:buNone/>
                      </a:pPr>
                      <a:r>
                        <a:rPr lang="ru-RU" sz="1100" b="1" i="0" u="none" strike="noStrike" kern="1200" baseline="0" dirty="0" smtClean="0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Garamond" panose="02020404030301010803" pitchFamily="18" charset="0"/>
                          <a:ea typeface="+mn-ea"/>
                          <a:cs typeface="+mn-cs"/>
                        </a:rPr>
                        <a:t>(29.73)</a:t>
                      </a:r>
                      <a:endParaRPr lang="ru-RU" sz="1100" b="1" i="0" u="none" strike="noStrike" kern="1200" dirty="0" smtClean="0">
                        <a:solidFill>
                          <a:schemeClr val="tx2">
                            <a:lumMod val="75000"/>
                          </a:schemeClr>
                        </a:solidFill>
                        <a:effectLst/>
                        <a:latin typeface="Garamond" panose="02020404030301010803" pitchFamily="18" charset="0"/>
                        <a:ea typeface="+mn-ea"/>
                        <a:cs typeface="+mn-cs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cell3D prstMaterial="dkEdge">
                      <a:bevel h="50800" prst="divot"/>
                      <a:lightRig rig="flood" dir="t"/>
                    </a:cell3D>
                    <a:solidFill>
                      <a:srgbClr val="FF5050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r" defTabSz="914400" rtl="0" eaLnBrk="1" fontAlgn="b" latinLnBrk="0" hangingPunct="1">
                        <a:lnSpc>
                          <a:spcPts val="1000"/>
                        </a:lnSpc>
                        <a:buFont typeface="+mj-lt"/>
                        <a:buNone/>
                      </a:pPr>
                      <a:endParaRPr lang="ru-RU" sz="1100" b="1" i="0" u="none" strike="noStrike" kern="1200" dirty="0" smtClean="0">
                        <a:solidFill>
                          <a:schemeClr val="tx2">
                            <a:lumMod val="75000"/>
                          </a:schemeClr>
                        </a:solidFill>
                        <a:effectLst/>
                        <a:latin typeface="Garamond" panose="02020404030301010803" pitchFamily="18" charset="0"/>
                        <a:ea typeface="+mn-ea"/>
                        <a:cs typeface="+mn-cs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cell3D prstMaterial="dkEdge">
                      <a:bevel h="50800" prst="divot"/>
                      <a:lightRig rig="flood" dir="t"/>
                    </a:cell3D>
                    <a:solidFill>
                      <a:schemeClr val="bg1">
                        <a:lumMod val="95000"/>
                      </a:schemeClr>
                    </a:solidFill>
                  </a:tcPr>
                </a:tc>
              </a:tr>
            </a:tbl>
          </a:graphicData>
        </a:graphic>
      </p:graphicFrame>
      <p:sp>
        <p:nvSpPr>
          <p:cNvPr id="14" name="Прямоугольник 6"/>
          <p:cNvSpPr>
            <a:spLocks noChangeArrowheads="1"/>
          </p:cNvSpPr>
          <p:nvPr/>
        </p:nvSpPr>
        <p:spPr bwMode="auto">
          <a:xfrm>
            <a:off x="3337781" y="0"/>
            <a:ext cx="9281258" cy="10156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lnSpc>
                <a:spcPct val="90000"/>
              </a:lnSpc>
              <a:spcBef>
                <a:spcPts val="1000"/>
              </a:spcBef>
              <a:buFont typeface="Arial" pitchFamily="34" charset="0"/>
              <a:buChar char="•"/>
              <a:defRPr sz="2800"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 eaLnBrk="0" hangingPunct="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2400"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 eaLnBrk="0" hangingPunct="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2000"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 eaLnBrk="0" hangingPunct="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2000"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 eaLnBrk="0" hangingPunct="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2000"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itchFamily="34" charset="0"/>
              <a:buChar char="•"/>
              <a:defRPr sz="2000"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itchFamily="34" charset="0"/>
              <a:buChar char="•"/>
              <a:defRPr sz="2000"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itchFamily="34" charset="0"/>
              <a:buChar char="•"/>
              <a:defRPr sz="2000"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itchFamily="34" charset="0"/>
              <a:buChar char="•"/>
              <a:defRPr sz="20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algn="ctr">
              <a:lnSpc>
                <a:spcPct val="100000"/>
              </a:lnSpc>
              <a:spcBef>
                <a:spcPts val="0"/>
              </a:spcBef>
              <a:buNone/>
            </a:pPr>
            <a:r>
              <a:rPr lang="ru-RU" sz="2000" dirty="0">
                <a:solidFill>
                  <a:srgbClr val="0070C0"/>
                </a:solidFill>
                <a:cs typeface="Times New Roman" pitchFamily="18" charset="0"/>
              </a:rPr>
              <a:t>Статистика размещения информации о </a:t>
            </a:r>
            <a:r>
              <a:rPr lang="ru-RU" sz="2000" dirty="0" smtClean="0">
                <a:solidFill>
                  <a:srgbClr val="0070C0"/>
                </a:solidFill>
                <a:cs typeface="Times New Roman" pitchFamily="18" charset="0"/>
              </a:rPr>
              <a:t>целевых средствах </a:t>
            </a:r>
          </a:p>
          <a:p>
            <a:pPr algn="ctr">
              <a:lnSpc>
                <a:spcPct val="100000"/>
              </a:lnSpc>
              <a:spcBef>
                <a:spcPts val="0"/>
              </a:spcBef>
              <a:buNone/>
            </a:pPr>
            <a:r>
              <a:rPr lang="ru-RU" altLang="ru-RU" sz="2000" dirty="0" smtClean="0">
                <a:solidFill>
                  <a:srgbClr val="0070C0"/>
                </a:solidFill>
                <a:cs typeface="Times New Roman" pitchFamily="18" charset="0"/>
                <a:sym typeface="Arial" pitchFamily="34" charset="0"/>
              </a:rPr>
              <a:t>государственными </a:t>
            </a:r>
            <a:r>
              <a:rPr lang="ru-RU" altLang="ru-RU" sz="2000" dirty="0">
                <a:solidFill>
                  <a:srgbClr val="0070C0"/>
                </a:solidFill>
                <a:cs typeface="Times New Roman" pitchFamily="18" charset="0"/>
                <a:sym typeface="Arial" pitchFamily="34" charset="0"/>
              </a:rPr>
              <a:t>(муниципальными) </a:t>
            </a:r>
            <a:endParaRPr lang="ru-RU" altLang="ru-RU" sz="2000" dirty="0" smtClean="0">
              <a:solidFill>
                <a:srgbClr val="0070C0"/>
              </a:solidFill>
              <a:cs typeface="Times New Roman" pitchFamily="18" charset="0"/>
              <a:sym typeface="Arial" pitchFamily="34" charset="0"/>
            </a:endParaRPr>
          </a:p>
          <a:p>
            <a:pPr algn="ctr">
              <a:lnSpc>
                <a:spcPct val="100000"/>
              </a:lnSpc>
              <a:spcBef>
                <a:spcPts val="0"/>
              </a:spcBef>
              <a:buNone/>
            </a:pPr>
            <a:r>
              <a:rPr lang="ru-RU" altLang="ru-RU" sz="2000" dirty="0" smtClean="0">
                <a:solidFill>
                  <a:srgbClr val="0070C0"/>
                </a:solidFill>
                <a:cs typeface="Times New Roman" pitchFamily="18" charset="0"/>
                <a:sym typeface="Arial" pitchFamily="34" charset="0"/>
              </a:rPr>
              <a:t>учреждениями </a:t>
            </a:r>
            <a:r>
              <a:rPr lang="ru-RU" altLang="ru-RU" sz="2000" dirty="0">
                <a:solidFill>
                  <a:srgbClr val="0070C0"/>
                </a:solidFill>
                <a:cs typeface="Times New Roman" pitchFamily="18" charset="0"/>
                <a:sym typeface="Arial" pitchFamily="34" charset="0"/>
              </a:rPr>
              <a:t>на Официальном сайте ГМУ</a:t>
            </a:r>
          </a:p>
        </p:txBody>
      </p:sp>
      <p:pic>
        <p:nvPicPr>
          <p:cNvPr id="15" name="Picture 14" descr="C:\Users\ежик\Desktop\гербы\144px-Coat_of_Arms_of_Kursk_oblast.svg.pn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610870" y="5992353"/>
            <a:ext cx="400050" cy="4159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6" name="Picture 24" descr="C:\Users\ежик\Desktop\гербы\150px-Coat_of_Arms_of_Tatarstan.svg.pn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07651" y="4062412"/>
            <a:ext cx="382587" cy="3825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7" name="Picture 40" descr="C:\Users\ежик\Desktop\гербы\78px-Coat_of_Arms_of_Perm_oblast.pn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47095" y="4991731"/>
            <a:ext cx="225425" cy="4349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8" name="Picture 47" descr="C:\Users\ежик\Desktop\гербы\119px-Coat_of_Arms_of_Magadan_oblast.svg.png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270005" y="5059929"/>
            <a:ext cx="319088" cy="4016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9" name="Picture 91" descr="C:\Users\ежик\Desktop\гербы\121px-Coat_of_arms_of_Irkutsk_Oblast.svg.png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87348" y="6028235"/>
            <a:ext cx="293265" cy="36258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0" name="Picture 72" descr="C:\Users\ежик\Desktop\гербы\126px-Full_coat_of_arms_of_Primorsky_Krai.svg.png"/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24528" y="5983253"/>
            <a:ext cx="357188" cy="4238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1" name="Picture 87" descr="C:\Users\ежик\Desktop\гербы\129px-Coat_of_Arms_of_the_Komi_Republic.svg.png"/>
          <p:cNvPicPr>
            <a:picLocks noChangeAspect="1" noChangeArrowheads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47095" y="4599611"/>
            <a:ext cx="285345" cy="3331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2" name="Picture 10" descr="C:\Users\ежик\Desktop\гербы\141px-Coat_of_arms_of_Kemerovo_Oblast.svg.png"/>
          <p:cNvPicPr>
            <a:picLocks noChangeAspect="1" noChangeArrowheads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575570" y="5027376"/>
            <a:ext cx="398462" cy="4238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3" name="Picture 26" descr="C:\Users\ежик\Desktop\гербы\150px-Coat_of_arms_of_Tuva.svg.png"/>
          <p:cNvPicPr>
            <a:picLocks noChangeAspect="1" noChangeArrowheads="1"/>
          </p:cNvPicPr>
          <p:nvPr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12394" y="4058839"/>
            <a:ext cx="381456" cy="37861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4" name="Picture 3"/>
          <p:cNvPicPr>
            <a:picLocks noChangeAspect="1" noChangeArrowheads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636588" y="4062415"/>
            <a:ext cx="364787" cy="37781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5" name="Picture 27" descr="C:\Users\ежик\Desktop\гербы\87px-Coat_of_Arms_of_Saratov_oblast.svg.png"/>
          <p:cNvPicPr>
            <a:picLocks noChangeAspect="1" noChangeArrowheads="1"/>
          </p:cNvPicPr>
          <p:nvPr/>
        </p:nvPicPr>
        <p:blipFill>
          <a:blip r:embed="rId1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50579" y="1073658"/>
            <a:ext cx="250825" cy="4333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6" name="Picture 16" descr="C:\Users\ежик\Desktop\гербы\129px-Coat_of_arms_of_Orenburg_Oblast.svg.png"/>
          <p:cNvPicPr>
            <a:picLocks noChangeAspect="1" noChangeArrowheads="1"/>
          </p:cNvPicPr>
          <p:nvPr/>
        </p:nvPicPr>
        <p:blipFill>
          <a:blip r:embed="rId1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08747" y="5541291"/>
            <a:ext cx="302120" cy="3483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7" name="Picture 48" descr="C:\Users\ежик\Desktop\гербы\150px-Coat_of_arms_of_Omsk_Oblast.svg.png"/>
          <p:cNvPicPr>
            <a:picLocks noChangeAspect="1" noChangeArrowheads="1"/>
          </p:cNvPicPr>
          <p:nvPr/>
        </p:nvPicPr>
        <p:blipFill>
          <a:blip r:embed="rId1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928166" y="2590985"/>
            <a:ext cx="407542" cy="39070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8" name="Picture 8" descr="C:\Users\ежик\Desktop\гербы\150px-Coat_of_Arms_of_Ivanovo_Oblast.svg.png"/>
          <p:cNvPicPr>
            <a:picLocks noChangeAspect="1" noChangeArrowheads="1"/>
          </p:cNvPicPr>
          <p:nvPr/>
        </p:nvPicPr>
        <p:blipFill>
          <a:blip r:embed="rId1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26456" y="3138870"/>
            <a:ext cx="469900" cy="327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9" name="Picture 52" descr="C:\Users\ежик\Desktop\гербы\143px-Coat_of_Arms_of_Rostov_oblast.png"/>
          <p:cNvPicPr>
            <a:picLocks noChangeAspect="1" noChangeArrowheads="1"/>
          </p:cNvPicPr>
          <p:nvPr/>
        </p:nvPicPr>
        <p:blipFill>
          <a:blip r:embed="rId1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263358" y="4069366"/>
            <a:ext cx="343082" cy="36023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0" name="Picture 77" descr="C:\Users\ежик\Desktop\гербы\150px-Coat_of_arms_of_Tomsk_Oblast.png"/>
          <p:cNvPicPr>
            <a:picLocks noChangeAspect="1" noChangeArrowheads="1"/>
          </p:cNvPicPr>
          <p:nvPr/>
        </p:nvPicPr>
        <p:blipFill>
          <a:blip r:embed="rId1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272892" y="1077253"/>
            <a:ext cx="432845" cy="39981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1" name="Picture 33" descr="C:\Users\ежик\Desktop\гербы\147px-Coat_of_arms_of_Udmurtia.svg.png"/>
          <p:cNvPicPr>
            <a:picLocks noChangeAspect="1" noChangeArrowheads="1"/>
          </p:cNvPicPr>
          <p:nvPr/>
        </p:nvPicPr>
        <p:blipFill>
          <a:blip r:embed="rId1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585333" y="3113927"/>
            <a:ext cx="338436" cy="34523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2" name="Picture 38" descr="C:\Users\ежик\Desktop\гербы\Coat_of_arms_of_Smolensk_oblast.svg.png"/>
          <p:cNvPicPr>
            <a:picLocks noChangeAspect="1" noChangeArrowheads="1"/>
          </p:cNvPicPr>
          <p:nvPr/>
        </p:nvPicPr>
        <p:blipFill>
          <a:blip r:embed="rId1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68032" y="1539874"/>
            <a:ext cx="390525" cy="4460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3" name="Picture 69" descr="C:\Users\ежик\Desktop\гербы\Coat_of_Arms_of_Lipetsk_oblast.png"/>
          <p:cNvPicPr>
            <a:picLocks noChangeAspect="1" noChangeArrowheads="1"/>
          </p:cNvPicPr>
          <p:nvPr/>
        </p:nvPicPr>
        <p:blipFill>
          <a:blip r:embed="rId2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291993" y="4488919"/>
            <a:ext cx="349250" cy="4349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4" name="Picture 22" descr="C:\Users\ежик\Desktop\гербы\130px-Coat_of_Arms_of_Kalmykia.svg.png"/>
          <p:cNvPicPr>
            <a:picLocks noChangeAspect="1" noChangeArrowheads="1"/>
          </p:cNvPicPr>
          <p:nvPr/>
        </p:nvPicPr>
        <p:blipFill>
          <a:blip r:embed="rId2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610870" y="2595434"/>
            <a:ext cx="327863" cy="37830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5" name="Picture 1" descr="C:\Users\ежик\Desktop\гербы\144px-Coat_of_Arms_of_Altai_Krai.svg.png"/>
          <p:cNvPicPr>
            <a:picLocks noChangeAspect="1" noChangeArrowheads="1"/>
          </p:cNvPicPr>
          <p:nvPr/>
        </p:nvPicPr>
        <p:blipFill>
          <a:blip r:embed="rId2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68717" y="4040186"/>
            <a:ext cx="406400" cy="4222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6" name="Picture 44" descr="C:\Users\ежик\Desktop\гербы\147px-Coat_of_Arms_of_Chuvashia.svg.png"/>
          <p:cNvPicPr>
            <a:picLocks noChangeAspect="1" noChangeArrowheads="1"/>
          </p:cNvPicPr>
          <p:nvPr/>
        </p:nvPicPr>
        <p:blipFill>
          <a:blip r:embed="rId2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63233" y="2629737"/>
            <a:ext cx="329218" cy="33559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7" name="Picture 67" descr="C:\Users\ежик\Desktop\гербы\123px-Coat_of_arms_of_Krasnoyarsk_Krai.svg.png"/>
          <p:cNvPicPr>
            <a:picLocks noChangeAspect="1" noChangeArrowheads="1"/>
          </p:cNvPicPr>
          <p:nvPr/>
        </p:nvPicPr>
        <p:blipFill>
          <a:blip r:embed="rId2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51637" y="2104978"/>
            <a:ext cx="299619" cy="36362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8" name="Picture 62" descr="C:\Users\ежик\Desktop\гербы\150px-Coat_of_Arms_of_Yaroslavl_Oblast_(2011)_full.svg.png"/>
          <p:cNvPicPr>
            <a:picLocks noChangeAspect="1" noChangeArrowheads="1"/>
          </p:cNvPicPr>
          <p:nvPr/>
        </p:nvPicPr>
        <p:blipFill>
          <a:blip r:embed="rId2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255418" y="3046176"/>
            <a:ext cx="441325" cy="4397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9" name="Picture 13" descr="C:\Users\ежик\Desktop\гербы\144px-Coat_of_arms_of_Kurgan_Oblast.svg.png"/>
          <p:cNvPicPr>
            <a:picLocks noChangeAspect="1" noChangeArrowheads="1"/>
          </p:cNvPicPr>
          <p:nvPr/>
        </p:nvPicPr>
        <p:blipFill>
          <a:blip r:embed="rId2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281104" y="2603523"/>
            <a:ext cx="333375" cy="3444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0" name="Picture 65" descr="C:\Users\ежик\Desktop\гербы\Coat_of_Arms_of_Saint_Petersburg_(2003).svg.png"/>
          <p:cNvPicPr>
            <a:picLocks noChangeAspect="1" noChangeArrowheads="1"/>
          </p:cNvPicPr>
          <p:nvPr/>
        </p:nvPicPr>
        <p:blipFill>
          <a:blip r:embed="rId2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77242" y="4530333"/>
            <a:ext cx="359695" cy="38667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1" name="Picture 41" descr="C:\Users\ежик\Desktop\гербы\Coat_of_Arms_of_Bashkortostan.svg.png"/>
          <p:cNvPicPr>
            <a:picLocks noChangeAspect="1" noChangeArrowheads="1"/>
          </p:cNvPicPr>
          <p:nvPr/>
        </p:nvPicPr>
        <p:blipFill>
          <a:blip r:embed="rId2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596062" y="2111828"/>
            <a:ext cx="235864" cy="35444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2" name="Picture 88" descr="C:\Users\ежик\Desktop\гербы\144px-Coat_of_Arms_of_Bryansk_Oblast.svg.png"/>
          <p:cNvPicPr>
            <a:picLocks noChangeAspect="1" noChangeArrowheads="1"/>
          </p:cNvPicPr>
          <p:nvPr/>
        </p:nvPicPr>
        <p:blipFill>
          <a:blip r:embed="rId2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96051" y="4475093"/>
            <a:ext cx="425720" cy="44209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3" name="Picture 55" descr="C:\Users\ежик\Desktop\гербы\150px-Coat_of_arms_of_Vladimiri_Oblast.svg.png"/>
          <p:cNvPicPr>
            <a:picLocks noChangeAspect="1" noChangeArrowheads="1"/>
          </p:cNvPicPr>
          <p:nvPr/>
        </p:nvPicPr>
        <p:blipFill>
          <a:blip r:embed="rId3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57643" y="2077132"/>
            <a:ext cx="432595" cy="43259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4" name="Picture 36" descr="C:\Users\ежик\Desktop\гербы\342px-Coat_of_arms_of_Tambov_Oblast.svg.png"/>
          <p:cNvPicPr>
            <a:picLocks noChangeAspect="1" noChangeArrowheads="1"/>
          </p:cNvPicPr>
          <p:nvPr/>
        </p:nvPicPr>
        <p:blipFill>
          <a:blip r:embed="rId3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43183" y="2033902"/>
            <a:ext cx="301625" cy="4048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5" name="Picture 97" descr="C:\Users\ежик\Desktop\гербы\Coat_of_arms_of_Adygea.svg.png"/>
          <p:cNvPicPr>
            <a:picLocks noChangeAspect="1" noChangeArrowheads="1"/>
          </p:cNvPicPr>
          <p:nvPr/>
        </p:nvPicPr>
        <p:blipFill>
          <a:blip r:embed="rId3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01486" y="1609187"/>
            <a:ext cx="379596" cy="37959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6" name="Picture 49" descr="C:\Users\ежик\Desktop\гербы\150px-Coat_of_Arms_of_Altai_Republic.svg.png"/>
          <p:cNvPicPr>
            <a:picLocks noChangeAspect="1" noChangeArrowheads="1"/>
          </p:cNvPicPr>
          <p:nvPr/>
        </p:nvPicPr>
        <p:blipFill>
          <a:blip r:embed="rId3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14396" y="3587955"/>
            <a:ext cx="481959" cy="34783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7" name="Picture 42" descr="C:\Users\ежик\Desktop\гербы\gerb_ryazanskoj_oblasti-600x627.png"/>
          <p:cNvPicPr>
            <a:picLocks noChangeAspect="1" noChangeArrowheads="1"/>
          </p:cNvPicPr>
          <p:nvPr/>
        </p:nvPicPr>
        <p:blipFill>
          <a:blip r:embed="rId3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262802" y="1555750"/>
            <a:ext cx="411163" cy="4302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8" name="Picture 7" descr="C:\Users\ежик\Desktop\гербы\133px-Coat_of_arms_of_the_Jewish_Autonomous_Oblast.svg.png"/>
          <p:cNvPicPr>
            <a:picLocks noChangeAspect="1" noChangeArrowheads="1"/>
          </p:cNvPicPr>
          <p:nvPr/>
        </p:nvPicPr>
        <p:blipFill>
          <a:blip r:embed="rId3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25550" y="3153219"/>
            <a:ext cx="368300" cy="33269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9" name="Picture 73" descr="C:\Users\ежик\Desktop\гербы\136px-Coat_of_Arms_of_Mordovia.svg.png"/>
          <p:cNvPicPr>
            <a:picLocks noChangeAspect="1" noChangeArrowheads="1"/>
          </p:cNvPicPr>
          <p:nvPr/>
        </p:nvPicPr>
        <p:blipFill>
          <a:blip r:embed="rId3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615830" y="1595647"/>
            <a:ext cx="343691" cy="3787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0" name="Picture 56" descr="C:\Users\ежик\Desktop\гербы\111px-Герб_Мурманской_области.svg.png"/>
          <p:cNvPicPr>
            <a:picLocks noChangeAspect="1" noChangeArrowheads="1"/>
          </p:cNvPicPr>
          <p:nvPr/>
        </p:nvPicPr>
        <p:blipFill>
          <a:blip r:embed="rId3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87348" y="5065218"/>
            <a:ext cx="280987" cy="3762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1" name="Picture 60" descr="C:\Users\ежик\Desktop\гербы\119px-Coat_of_Arms_of_Tver_oblast.png"/>
          <p:cNvPicPr>
            <a:picLocks noChangeAspect="1" noChangeArrowheads="1"/>
          </p:cNvPicPr>
          <p:nvPr/>
        </p:nvPicPr>
        <p:blipFill>
          <a:blip r:embed="rId3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261730" y="5030684"/>
            <a:ext cx="327538" cy="4106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2" name="Picture 90" descr="C:\Users\ежик\Desktop\гербы\126px-Coat_of_arms_of_Zabaykalsky_Krai.svg.png"/>
          <p:cNvPicPr>
            <a:picLocks noChangeAspect="1" noChangeArrowheads="1"/>
          </p:cNvPicPr>
          <p:nvPr/>
        </p:nvPicPr>
        <p:blipFill>
          <a:blip r:embed="rId3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948298" y="6086849"/>
            <a:ext cx="273756" cy="3249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3" name="Picture 29" descr="C:\Users\ежик\Desktop\гербы\150px-Coat_of_arms_of_Voronezh_Oblast.svg.png"/>
          <p:cNvPicPr>
            <a:picLocks noChangeAspect="1" noChangeArrowheads="1"/>
          </p:cNvPicPr>
          <p:nvPr/>
        </p:nvPicPr>
        <p:blipFill>
          <a:blip r:embed="rId4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587524" y="1610968"/>
            <a:ext cx="404813" cy="3889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4" name="Picture 98" descr="C:\Users\ежик\Desktop\гербы\127px-Coat_of_arms_of_Novgorod_Oblast.svg.png"/>
          <p:cNvPicPr>
            <a:picLocks noChangeAspect="1" noChangeArrowheads="1"/>
          </p:cNvPicPr>
          <p:nvPr/>
        </p:nvPicPr>
        <p:blipFill>
          <a:blip r:embed="rId4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925141" y="3076590"/>
            <a:ext cx="330200" cy="3937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5" name="Picture 12" descr="C:\Users\ежик\Desktop\гербы\121px-Coat_of_Arms_of_Krasnodar_Kray.svg.png"/>
          <p:cNvPicPr>
            <a:picLocks noChangeAspect="1" noChangeArrowheads="1"/>
          </p:cNvPicPr>
          <p:nvPr/>
        </p:nvPicPr>
        <p:blipFill>
          <a:blip r:embed="rId4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05334" y="1562099"/>
            <a:ext cx="341313" cy="4238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6" name="Picture 39" descr="C:\Users\ежик\Desktop\гербы\150px-Coat_of_Arms_of_Sverdlovsk_oblast.svg.png"/>
          <p:cNvPicPr>
            <a:picLocks noChangeAspect="1" noChangeArrowheads="1"/>
          </p:cNvPicPr>
          <p:nvPr/>
        </p:nvPicPr>
        <p:blipFill>
          <a:blip r:embed="rId4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252634" y="2166278"/>
            <a:ext cx="441795" cy="31498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7" name="Picture 94" descr="C:\Users\ежик\Desktop\гербы\109px-Coat_of_Arms_of_Republic_of_Karelia.svg.png"/>
          <p:cNvPicPr>
            <a:picLocks noChangeAspect="1" noChangeArrowheads="1"/>
          </p:cNvPicPr>
          <p:nvPr/>
        </p:nvPicPr>
        <p:blipFill>
          <a:blip r:embed="rId4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14397" y="1069670"/>
            <a:ext cx="278529" cy="3826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8" name="Picture 75" descr="C:\Users\ежик\Desktop\гербы\65657_html_4a2686d3.png"/>
          <p:cNvPicPr>
            <a:picLocks noChangeAspect="1" noChangeArrowheads="1"/>
          </p:cNvPicPr>
          <p:nvPr/>
        </p:nvPicPr>
        <p:blipFill>
          <a:blip r:embed="rId4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83651" y="2551184"/>
            <a:ext cx="420688" cy="4508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9" name="Picture 11" descr="C:\Users\ежик\Desktop\гербы\116px-Coat_of_arms_of_Kirov_Region.svg.png"/>
          <p:cNvPicPr>
            <a:picLocks noChangeAspect="1" noChangeArrowheads="1"/>
          </p:cNvPicPr>
          <p:nvPr/>
        </p:nvPicPr>
        <p:blipFill>
          <a:blip r:embed="rId4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37074" y="6010711"/>
            <a:ext cx="304800" cy="3921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0" name="Picture 76" descr="C:\Users\ежик\Desktop\гербы\128px-Coat_of_arms_of_Stavropol_Krai.svg.png"/>
          <p:cNvPicPr>
            <a:picLocks noChangeAspect="1" noChangeArrowheads="1"/>
          </p:cNvPicPr>
          <p:nvPr/>
        </p:nvPicPr>
        <p:blipFill>
          <a:blip r:embed="rId4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265301" y="6073315"/>
            <a:ext cx="285750" cy="334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1" name="Picture 51" descr="C:\Users\ежик\Desktop\гербы\94px-Coat_of_Arms_of_Mari_El.svg.png"/>
          <p:cNvPicPr>
            <a:picLocks noChangeAspect="1" noChangeArrowheads="1"/>
          </p:cNvPicPr>
          <p:nvPr/>
        </p:nvPicPr>
        <p:blipFill>
          <a:blip r:embed="rId4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929568" y="4014786"/>
            <a:ext cx="282575" cy="4476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2" name="Picture 84" descr="C:\Users\ежик\Desktop\гербы\146px-Coat_of_arms_of_Nizhny_Novgorod_Region.svg.png"/>
          <p:cNvPicPr>
            <a:picLocks noChangeAspect="1" noChangeArrowheads="1"/>
          </p:cNvPicPr>
          <p:nvPr/>
        </p:nvPicPr>
        <p:blipFill>
          <a:blip r:embed="rId4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885645" y="1123654"/>
            <a:ext cx="370358" cy="37742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3" name="Picture 71" descr="C:\Users\ежик\Desktop\гербы\Coat_of_arms_of_Oryol_Oblast_(large).svg.png"/>
          <p:cNvPicPr>
            <a:picLocks noChangeAspect="1" noChangeArrowheads="1"/>
          </p:cNvPicPr>
          <p:nvPr/>
        </p:nvPicPr>
        <p:blipFill>
          <a:blip r:embed="rId5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247695" y="5454760"/>
            <a:ext cx="329529" cy="44583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4" name="Picture 63" descr="C:\Users\ежик\Desktop\гербы\Coat_of_Arms_of_Volgograd_oblast.svg.png"/>
          <p:cNvPicPr>
            <a:picLocks noChangeAspect="1" noChangeArrowheads="1"/>
          </p:cNvPicPr>
          <p:nvPr/>
        </p:nvPicPr>
        <p:blipFill>
          <a:blip r:embed="rId5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74313" y="5506629"/>
            <a:ext cx="415925" cy="4286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5" name="Picture 95" descr="C:\Users\ежик\Desktop\гербы\114px-Coat_of_arms_of_Moscow_Oblast_(large).svg.png"/>
          <p:cNvPicPr>
            <a:picLocks noChangeAspect="1" noChangeArrowheads="1"/>
          </p:cNvPicPr>
          <p:nvPr/>
        </p:nvPicPr>
        <p:blipFill>
          <a:blip r:embed="rId5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85990" y="1045878"/>
            <a:ext cx="334963" cy="4397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6" name="Picture 15" descr="C:\Users\ежик\Desktop\гербы\Coat_of_arms_of_Novosibirsk_oblast.svg.png"/>
          <p:cNvPicPr>
            <a:picLocks noChangeAspect="1" noChangeArrowheads="1"/>
          </p:cNvPicPr>
          <p:nvPr/>
        </p:nvPicPr>
        <p:blipFill>
          <a:blip r:embed="rId5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914961" y="1710313"/>
            <a:ext cx="371475" cy="32125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7" name="Picture 30" descr="C:\Users\ежик\Desktop\гербы\145px-Coat_of_arms_of_Kaluga_Oblast.svg.png"/>
          <p:cNvPicPr>
            <a:picLocks noChangeAspect="1" noChangeArrowheads="1"/>
          </p:cNvPicPr>
          <p:nvPr/>
        </p:nvPicPr>
        <p:blipFill>
          <a:blip r:embed="rId5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284038" y="4011478"/>
            <a:ext cx="409575" cy="4222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8" name="Picture 80" descr="C:\Users\ежик\Desktop\гербы\Герб_Ульяновской_области_(2013).svg.png"/>
          <p:cNvPicPr>
            <a:picLocks noChangeAspect="1" noChangeArrowheads="1"/>
          </p:cNvPicPr>
          <p:nvPr/>
        </p:nvPicPr>
        <p:blipFill>
          <a:blip r:embed="rId5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80311" y="5009655"/>
            <a:ext cx="457200" cy="431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9" name="Picture 50" descr="C:\Users\ежик\Desktop\гербы\150px-Coat_of_Arms_of_Ingushetia.svg.png"/>
          <p:cNvPicPr>
            <a:picLocks noChangeAspect="1" noChangeArrowheads="1"/>
          </p:cNvPicPr>
          <p:nvPr/>
        </p:nvPicPr>
        <p:blipFill>
          <a:blip r:embed="rId5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604843" y="3067470"/>
            <a:ext cx="383185" cy="38180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70" name="Picture 86" descr="C:\Users\ежик\Desktop\гербы\150px-Coat_of_arms_of_Chechnya.svg.png"/>
          <p:cNvPicPr>
            <a:picLocks noChangeAspect="1" noChangeArrowheads="1"/>
          </p:cNvPicPr>
          <p:nvPr/>
        </p:nvPicPr>
        <p:blipFill>
          <a:blip r:embed="rId5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77243" y="3072858"/>
            <a:ext cx="375015" cy="37641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71" name="Picture 45" descr="C:\Users\ежик\Desktop\гербы\150px-Coat_of_arms_of_Kostroma_Oblast.svg.png"/>
          <p:cNvPicPr>
            <a:picLocks noChangeAspect="1" noChangeArrowheads="1"/>
          </p:cNvPicPr>
          <p:nvPr/>
        </p:nvPicPr>
        <p:blipFill>
          <a:blip r:embed="rId5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518126" y="5476958"/>
            <a:ext cx="525793" cy="45428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72" name="Picture 92" descr="C:\Users\ежик\Desktop\гербы\Emblem_of_Crimea.svg.png"/>
          <p:cNvPicPr>
            <a:picLocks noChangeAspect="1" noChangeArrowheads="1"/>
          </p:cNvPicPr>
          <p:nvPr/>
        </p:nvPicPr>
        <p:blipFill>
          <a:blip r:embed="rId5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654716" y="1165507"/>
            <a:ext cx="283441" cy="32196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73" name="Picture 17" descr="C:\Users\ежик\Desktop\гербы\128px-Coat_of_Arms_of_Pskov_Oblast.svg.png"/>
          <p:cNvPicPr>
            <a:picLocks noChangeAspect="1" noChangeArrowheads="1"/>
          </p:cNvPicPr>
          <p:nvPr/>
        </p:nvPicPr>
        <p:blipFill>
          <a:blip r:embed="rId6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938734" y="2073274"/>
            <a:ext cx="348032" cy="4079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74" name="Picture 25" descr="C:\Users\ежик\Desktop\гербы\119px-Coat_of_arms_of_Chelyabinsk_Oblast.svg.png"/>
          <p:cNvPicPr>
            <a:picLocks noChangeAspect="1" noChangeArrowheads="1"/>
          </p:cNvPicPr>
          <p:nvPr/>
        </p:nvPicPr>
        <p:blipFill>
          <a:blip r:embed="rId6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561136" y="4503206"/>
            <a:ext cx="333375" cy="4206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76" name="Picture 82" descr="C:\Users\ежик\Desktop\гербы\150px-Coat_of_Arms_of_Arkhangelsk_oblast.svg.png"/>
          <p:cNvPicPr>
            <a:picLocks noChangeAspect="1" noChangeArrowheads="1"/>
          </p:cNvPicPr>
          <p:nvPr/>
        </p:nvPicPr>
        <p:blipFill>
          <a:blip r:embed="rId6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255418" y="1663017"/>
            <a:ext cx="321807" cy="32294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6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331230" y="3563069"/>
            <a:ext cx="342900" cy="37271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78" name="Picture 61" descr="C:\Users\ежик\Desktop\гербы\113px-Gerb_of_Penza_region.png"/>
          <p:cNvPicPr>
            <a:picLocks noChangeAspect="1" noChangeArrowheads="1"/>
          </p:cNvPicPr>
          <p:nvPr/>
        </p:nvPicPr>
        <p:blipFill>
          <a:blip r:embed="rId6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270786" y="5958092"/>
            <a:ext cx="361005" cy="47418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79" name="Picture 21" descr="C:\Users\ежик\Desktop\гербы\252px-Coat_of_Arms_of_Yamal_Nenetsia.svg.png"/>
          <p:cNvPicPr>
            <a:picLocks noChangeAspect="1" noChangeArrowheads="1"/>
          </p:cNvPicPr>
          <p:nvPr/>
        </p:nvPicPr>
        <p:blipFill>
          <a:blip r:embed="rId6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72821" y="3589440"/>
            <a:ext cx="283644" cy="38564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80" name="Picture 28" descr="C:\Users\ежик\Desktop\гербы\137px-Sakhalin_Oblast_Coat_of_Arms.svg.png"/>
          <p:cNvPicPr>
            <a:picLocks noChangeAspect="1" noChangeArrowheads="1"/>
          </p:cNvPicPr>
          <p:nvPr/>
        </p:nvPicPr>
        <p:blipFill>
          <a:blip r:embed="rId6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56298" y="3600493"/>
            <a:ext cx="333375" cy="3635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81" name="Picture 85" descr="C:\Users\ежик\Desktop\гербы\150px-Coat_of_arms_of_Khakassia.svg.png"/>
          <p:cNvPicPr>
            <a:picLocks noChangeAspect="1" noChangeArrowheads="1"/>
          </p:cNvPicPr>
          <p:nvPr/>
        </p:nvPicPr>
        <p:blipFill>
          <a:blip r:embed="rId6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938530" y="5059929"/>
            <a:ext cx="381000" cy="381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82" name="Picture 64" descr="C:\Users\ежик\Desktop\гербы\119px-Coat_of_arms_of_Vologda_oblast.svg.png"/>
          <p:cNvPicPr>
            <a:picLocks noChangeAspect="1" noChangeArrowheads="1"/>
          </p:cNvPicPr>
          <p:nvPr/>
        </p:nvPicPr>
        <p:blipFill>
          <a:blip r:embed="rId6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948298" y="4552755"/>
            <a:ext cx="338138" cy="4222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83" name="Picture 34" descr="C:\Users\ежик\Desktop\гербы\Coat_of_Arms_of_Tula_oblast.png"/>
          <p:cNvPicPr>
            <a:picLocks noChangeAspect="1" noChangeArrowheads="1"/>
          </p:cNvPicPr>
          <p:nvPr/>
        </p:nvPicPr>
        <p:blipFill>
          <a:blip r:embed="rId6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27549" y="2527589"/>
            <a:ext cx="314325" cy="4492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84" name="Picture 19" descr="C:\Users\ежик\Desktop\гербы\Coat_of_Arms_of_Yugra.svg.png"/>
          <p:cNvPicPr>
            <a:picLocks noChangeAspect="1" noChangeArrowheads="1"/>
          </p:cNvPicPr>
          <p:nvPr/>
        </p:nvPicPr>
        <p:blipFill>
          <a:blip r:embed="rId7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77243" y="5541291"/>
            <a:ext cx="325083" cy="35930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85" name="Picture 81" descr="C:\Users\ежик\Desktop\гербы\150px-Coat_of_arms_of_Amur_Oblast.svg.png"/>
          <p:cNvPicPr>
            <a:picLocks noChangeAspect="1" noChangeArrowheads="1"/>
          </p:cNvPicPr>
          <p:nvPr/>
        </p:nvPicPr>
        <p:blipFill>
          <a:blip r:embed="rId7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274353" y="3550691"/>
            <a:ext cx="407987" cy="4079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86" name="Picture 23" descr="C:\Users\ежик\Desktop\гербы\150px-Coat_of_Arms_of_Sakha_(Yakutia).svg.png"/>
          <p:cNvPicPr>
            <a:picLocks noChangeAspect="1" noChangeArrowheads="1"/>
          </p:cNvPicPr>
          <p:nvPr/>
        </p:nvPicPr>
        <p:blipFill>
          <a:blip r:embed="rId7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285659" y="3108066"/>
            <a:ext cx="315958" cy="31595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87" name="Picture 66" descr="C:\Users\ежик\Desktop\гербы\124px-Kaliningrad_Oblast_Coat_of_Arms_2006.svg.png"/>
          <p:cNvPicPr>
            <a:picLocks noChangeAspect="1" noChangeArrowheads="1"/>
          </p:cNvPicPr>
          <p:nvPr/>
        </p:nvPicPr>
        <p:blipFill>
          <a:blip r:embed="rId7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591885" y="4135981"/>
            <a:ext cx="267701" cy="32425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88" name="Picture 59" descr="C:\Users\ежик\Desktop\гербы\119px-Coat_of_Arms_of_Chukotka.png"/>
          <p:cNvPicPr>
            <a:picLocks noChangeAspect="1" noChangeArrowheads="1"/>
          </p:cNvPicPr>
          <p:nvPr/>
        </p:nvPicPr>
        <p:blipFill>
          <a:blip r:embed="rId7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596062" y="3626891"/>
            <a:ext cx="263525" cy="3317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89" name="Picture 5" descr="C:\Users\ежик\Desktop\гербы\Новая папка\117px-Coat_of_Arms_Belgorod_Oblast.svg.png"/>
          <p:cNvPicPr>
            <a:picLocks noChangeAspect="1" noChangeArrowheads="1"/>
          </p:cNvPicPr>
          <p:nvPr/>
        </p:nvPicPr>
        <p:blipFill>
          <a:blip r:embed="rId7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615830" y="2558286"/>
            <a:ext cx="323850" cy="4159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90" name="Picture 2" descr="C:\Users\ежик\Desktop\гербы\73px-Герб_Астраханской_области.svg.png"/>
          <p:cNvPicPr>
            <a:picLocks noChangeAspect="1" noChangeArrowheads="1"/>
          </p:cNvPicPr>
          <p:nvPr/>
        </p:nvPicPr>
        <p:blipFill>
          <a:blip r:embed="rId7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925141" y="3520324"/>
            <a:ext cx="217488" cy="4476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91" name="Picture 46" descr="C:\Users\ежик\Desktop\гербы\133px-Coat_of_arms_of_Leningrad_Oblast.svg.png"/>
          <p:cNvPicPr>
            <a:picLocks noChangeAspect="1" noChangeArrowheads="1"/>
          </p:cNvPicPr>
          <p:nvPr/>
        </p:nvPicPr>
        <p:blipFill>
          <a:blip r:embed="rId7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301281" y="1160605"/>
            <a:ext cx="300336" cy="35628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92" name="Picture 9" descr="C:\Users\ежик\Desktop\гербы\120px-Coat_of_Arms_of_Kamchatka_Krai.svg.png"/>
          <p:cNvPicPr>
            <a:picLocks noChangeAspect="1" noChangeArrowheads="1"/>
          </p:cNvPicPr>
          <p:nvPr/>
        </p:nvPicPr>
        <p:blipFill>
          <a:blip r:embed="rId7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931783" y="5549436"/>
            <a:ext cx="280360" cy="35115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93" name="Picture 18" descr="C:\Users\ежик\Desktop\гербы\122px-Coat_of_Arms_of_Buryatiya.svg.png"/>
          <p:cNvPicPr>
            <a:picLocks noChangeAspect="1" noChangeArrowheads="1"/>
          </p:cNvPicPr>
          <p:nvPr/>
        </p:nvPicPr>
        <p:blipFill>
          <a:blip r:embed="rId7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288024" y="2563884"/>
            <a:ext cx="357188" cy="4381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94" name="Picture 93" descr="C:\Users\ежик\Desktop\гербы\150px-Wapen_Ossetien.svg.png"/>
          <p:cNvPicPr>
            <a:picLocks noChangeAspect="1" noChangeArrowheads="1"/>
          </p:cNvPicPr>
          <p:nvPr/>
        </p:nvPicPr>
        <p:blipFill>
          <a:blip r:embed="rId8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282225" y="5527129"/>
            <a:ext cx="301093" cy="30109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95" name="Picture 32" descr="C:\Users\ежик\Desktop\гербы\27.png"/>
          <p:cNvPicPr>
            <a:picLocks noChangeAspect="1" noChangeArrowheads="1"/>
          </p:cNvPicPr>
          <p:nvPr/>
        </p:nvPicPr>
        <p:blipFill>
          <a:blip r:embed="rId8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603924" y="1067412"/>
            <a:ext cx="358775" cy="4270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96" name="Picture 6" descr="C:\Users\ежик\Desktop\гербы\126px-Coat_of_Arms_of_Moscow.svg.png"/>
          <p:cNvPicPr>
            <a:picLocks noChangeAspect="1" noChangeArrowheads="1"/>
          </p:cNvPicPr>
          <p:nvPr/>
        </p:nvPicPr>
        <p:blipFill>
          <a:blip r:embed="rId8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285659" y="2111828"/>
            <a:ext cx="300037" cy="3540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97" name="Picture 83" descr="C:\Users\ежик\Desktop\гербы\123px-Coat_of_Arms_of_Kabardino-Balkaria.svg.png"/>
          <p:cNvPicPr>
            <a:picLocks noChangeAspect="1" noChangeArrowheads="1"/>
          </p:cNvPicPr>
          <p:nvPr/>
        </p:nvPicPr>
        <p:blipFill>
          <a:blip r:embed="rId8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621386" y="2066505"/>
            <a:ext cx="312738" cy="2202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98" name="Picture 99" descr="C:\Users\ежик\Desktop\гербы\144px-Coat_of_Arms_of_Karachay-Cherkessia.svg.png"/>
          <p:cNvPicPr>
            <a:picLocks noChangeAspect="1" noChangeArrowheads="1"/>
          </p:cNvPicPr>
          <p:nvPr/>
        </p:nvPicPr>
        <p:blipFill>
          <a:blip r:embed="rId8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674823" y="4552755"/>
            <a:ext cx="327608" cy="26339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99" name="Picture 2"/>
          <p:cNvPicPr>
            <a:picLocks noChangeAspect="1" noChangeArrowheads="1"/>
          </p:cNvPicPr>
          <p:nvPr/>
        </p:nvPicPr>
        <p:blipFill>
          <a:blip r:embed="rId8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614629" y="3626768"/>
            <a:ext cx="373399" cy="3319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0" name="Picture 96" descr="C:\Users\ежик\Desktop\гербы\144px-Coat_of_Arms_of_Dagestan.svg.png"/>
          <p:cNvPicPr>
            <a:picLocks noChangeAspect="1" noChangeArrowheads="1"/>
          </p:cNvPicPr>
          <p:nvPr/>
        </p:nvPicPr>
        <p:blipFill>
          <a:blip r:embed="rId8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615830" y="5066840"/>
            <a:ext cx="323850" cy="33830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1" name="Picture 79" descr="C:\Users\ежик\Desktop\гербы\Coat_of_Arms_of_Tyumen_oblast_large_(2009).png"/>
          <p:cNvPicPr>
            <a:picLocks noChangeAspect="1" noChangeArrowheads="1"/>
          </p:cNvPicPr>
          <p:nvPr/>
        </p:nvPicPr>
        <p:blipFill>
          <a:blip r:embed="rId8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251762" y="4582119"/>
            <a:ext cx="437143" cy="33074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aphicFrame>
        <p:nvGraphicFramePr>
          <p:cNvPr id="102" name="Таблица 10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920471472"/>
              </p:ext>
            </p:extLst>
          </p:nvPr>
        </p:nvGraphicFramePr>
        <p:xfrm>
          <a:off x="1183651" y="6559910"/>
          <a:ext cx="7890730" cy="243840"/>
        </p:xfrm>
        <a:graphic>
          <a:graphicData uri="http://schemas.openxmlformats.org/drawingml/2006/table">
            <a:tbl>
              <a:tblPr/>
              <a:tblGrid>
                <a:gridCol w="1578146"/>
                <a:gridCol w="1578146"/>
                <a:gridCol w="1578146"/>
                <a:gridCol w="1578146"/>
                <a:gridCol w="1578146"/>
              </a:tblGrid>
              <a:tr h="0">
                <a:tc>
                  <a:txBody>
                    <a:bodyPr/>
                    <a:lstStyle/>
                    <a:p>
                      <a:r>
                        <a:rPr lang="ru-RU" sz="1000" dirty="0" smtClean="0"/>
                        <a:t>100 – 95.00 процентов</a:t>
                      </a:r>
                      <a:endParaRPr lang="ru-RU" sz="1000" dirty="0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cell3D prstMaterial="dkEdge">
                      <a:bevel/>
                      <a:lightRig rig="flood" dir="t"/>
                    </a:cell3D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1000" dirty="0" smtClean="0"/>
                        <a:t>94.99 – 85.00 процентов</a:t>
                      </a:r>
                      <a:endParaRPr lang="ru-RU" sz="1000" dirty="0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cell3D prstMaterial="dkEdge">
                      <a:bevel/>
                      <a:lightRig rig="flood" dir="t"/>
                    </a:cell3D>
                    <a:solidFill>
                      <a:srgbClr val="C2E49C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000" dirty="0" smtClean="0"/>
                        <a:t>84.99 – 60.00 процентов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cell3D prstMaterial="dkEdge">
                      <a:bevel/>
                      <a:lightRig rig="flood" dir="t"/>
                    </a:cell3D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000" dirty="0" smtClean="0"/>
                        <a:t>59.99 – 50.00 процентов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cell3D prstMaterial="dkEdge">
                      <a:bevel/>
                      <a:lightRig rig="flood" dir="t"/>
                    </a:cell3D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000" dirty="0" smtClean="0"/>
                        <a:t>49.99 </a:t>
                      </a:r>
                      <a:r>
                        <a:rPr lang="ru-RU" sz="1000" dirty="0"/>
                        <a:t>- </a:t>
                      </a:r>
                      <a:r>
                        <a:rPr lang="ru-RU" sz="1000" dirty="0" smtClean="0"/>
                        <a:t>0 процентов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cell3D prstMaterial="dkEdge">
                      <a:bevel/>
                      <a:lightRig rig="flood" dir="t"/>
                    </a:cell3D>
                    <a:solidFill>
                      <a:srgbClr val="FF5050"/>
                    </a:solidFill>
                  </a:tcPr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23317122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D397DCB-2821-4486-AA53-086096FD989A}" type="slidenum">
              <a:rPr lang="ru-RU" altLang="ru-RU" smtClean="0"/>
              <a:pPr/>
              <a:t>7</a:t>
            </a:fld>
            <a:endParaRPr lang="ru-RU" altLang="ru-RU" dirty="0"/>
          </a:p>
        </p:txBody>
      </p:sp>
      <p:graphicFrame>
        <p:nvGraphicFramePr>
          <p:cNvPr id="9" name="Объект 8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788418281"/>
              </p:ext>
            </p:extLst>
          </p:nvPr>
        </p:nvGraphicFramePr>
        <p:xfrm>
          <a:off x="1207293" y="980091"/>
          <a:ext cx="10705784" cy="5380886"/>
        </p:xfrm>
        <a:graphic>
          <a:graphicData uri="http://schemas.openxmlformats.org/drawingml/2006/table">
            <a:tbl>
              <a:tblPr bandRow="1"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tableStyleId>{5C22544A-7EE6-4342-B048-85BDC9FD1C3A}</a:tableStyleId>
              </a:tblPr>
              <a:tblGrid>
                <a:gridCol w="1338223"/>
                <a:gridCol w="1338223"/>
                <a:gridCol w="1338223"/>
                <a:gridCol w="1338223"/>
                <a:gridCol w="1338223"/>
                <a:gridCol w="1338223"/>
                <a:gridCol w="1338223"/>
                <a:gridCol w="1338223"/>
              </a:tblGrid>
              <a:tr h="501602">
                <a:tc>
                  <a:txBody>
                    <a:bodyPr/>
                    <a:lstStyle/>
                    <a:p>
                      <a:pPr marL="0" indent="0" algn="r" defTabSz="914400" rtl="0" eaLnBrk="1" fontAlgn="b" latinLnBrk="0" hangingPunct="1">
                        <a:lnSpc>
                          <a:spcPts val="1000"/>
                        </a:lnSpc>
                        <a:buFont typeface="+mj-lt"/>
                        <a:buNone/>
                      </a:pPr>
                      <a:r>
                        <a:rPr lang="ru-RU" sz="1100" b="1" i="0" u="none" strike="noStrike" kern="1200" dirty="0" smtClean="0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Garamond" panose="02020404030301010803" pitchFamily="18" charset="0"/>
                          <a:ea typeface="+mn-ea"/>
                          <a:cs typeface="+mn-cs"/>
                        </a:rPr>
                        <a:t>Республика Калмыкия</a:t>
                      </a:r>
                    </a:p>
                    <a:p>
                      <a:pPr marL="0" indent="0" algn="r" defTabSz="914400" rtl="0" eaLnBrk="1" fontAlgn="b" latinLnBrk="0" hangingPunct="1">
                        <a:lnSpc>
                          <a:spcPts val="1000"/>
                        </a:lnSpc>
                        <a:buFont typeface="+mj-lt"/>
                        <a:buNone/>
                      </a:pPr>
                      <a:r>
                        <a:rPr lang="ru-RU" sz="1100" b="1" i="0" u="none" strike="noStrike" kern="1200" dirty="0" smtClean="0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Garamond" panose="02020404030301010803" pitchFamily="18" charset="0"/>
                          <a:ea typeface="+mn-ea"/>
                          <a:cs typeface="+mn-cs"/>
                        </a:rPr>
                        <a:t>(93.54)</a:t>
                      </a:r>
                    </a:p>
                  </a:txBody>
                  <a:tcPr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cell3D prstMaterial="dkEdge">
                      <a:bevel h="50800" prst="divot"/>
                      <a:lightRig rig="flood" dir="t"/>
                    </a:cell3D>
                    <a:solidFill>
                      <a:srgbClr val="C2E49C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r" defTabSz="914400" rtl="0" eaLnBrk="1" fontAlgn="b" latinLnBrk="0" hangingPunct="1">
                        <a:lnSpc>
                          <a:spcPts val="1000"/>
                        </a:lnSpc>
                        <a:buFont typeface="+mj-lt"/>
                        <a:buNone/>
                      </a:pPr>
                      <a:r>
                        <a:rPr lang="ru-RU" sz="1100" b="1" i="0" u="none" strike="noStrike" kern="1200" dirty="0" smtClean="0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Garamond" panose="02020404030301010803" pitchFamily="18" charset="0"/>
                          <a:ea typeface="+mn-ea"/>
                          <a:cs typeface="+mn-cs"/>
                        </a:rPr>
                        <a:t>Оренбургская область</a:t>
                      </a:r>
                    </a:p>
                    <a:p>
                      <a:pPr marL="0" indent="0" algn="r" defTabSz="914400" rtl="0" eaLnBrk="1" fontAlgn="b" latinLnBrk="0" hangingPunct="1">
                        <a:lnSpc>
                          <a:spcPts val="1000"/>
                        </a:lnSpc>
                        <a:buFont typeface="+mj-lt"/>
                        <a:buNone/>
                      </a:pPr>
                      <a:r>
                        <a:rPr lang="ru-RU" sz="1100" b="1" i="0" u="none" strike="noStrike" kern="1200" baseline="0" dirty="0" smtClean="0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Garamond" panose="02020404030301010803" pitchFamily="18" charset="0"/>
                          <a:ea typeface="+mn-ea"/>
                          <a:cs typeface="+mn-cs"/>
                        </a:rPr>
                        <a:t> </a:t>
                      </a:r>
                      <a:r>
                        <a:rPr lang="ru-RU" sz="1100" b="1" i="0" u="none" strike="noStrike" kern="1200" dirty="0" smtClean="0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Garamond" panose="02020404030301010803" pitchFamily="18" charset="0"/>
                          <a:ea typeface="+mn-ea"/>
                          <a:cs typeface="+mn-cs"/>
                        </a:rPr>
                        <a:t>(83.06)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cell3D prstMaterial="dkEdge">
                      <a:bevel h="50800" prst="divot"/>
                      <a:lightRig rig="flood" dir="t"/>
                    </a:cell3D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r" defTabSz="914400" rtl="0" eaLnBrk="1" fontAlgn="b" latinLnBrk="0" hangingPunct="1">
                        <a:lnSpc>
                          <a:spcPts val="1000"/>
                        </a:lnSpc>
                        <a:buFont typeface="+mj-lt"/>
                        <a:buNone/>
                      </a:pPr>
                      <a:r>
                        <a:rPr lang="ru-RU" sz="1100" b="1" i="0" u="none" strike="noStrike" kern="1200" dirty="0" smtClean="0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Garamond" panose="02020404030301010803" pitchFamily="18" charset="0"/>
                          <a:ea typeface="+mn-ea"/>
                          <a:cs typeface="+mn-cs"/>
                        </a:rPr>
                        <a:t>Республика</a:t>
                      </a:r>
                    </a:p>
                    <a:p>
                      <a:pPr marL="0" indent="0" algn="r" defTabSz="914400" rtl="0" eaLnBrk="1" fontAlgn="b" latinLnBrk="0" hangingPunct="1">
                        <a:lnSpc>
                          <a:spcPts val="1000"/>
                        </a:lnSpc>
                        <a:buFont typeface="+mj-lt"/>
                        <a:buNone/>
                      </a:pPr>
                      <a:r>
                        <a:rPr lang="ru-RU" sz="1100" b="1" i="0" u="none" strike="noStrike" kern="1200" dirty="0" smtClean="0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Garamond" panose="02020404030301010803" pitchFamily="18" charset="0"/>
                          <a:ea typeface="+mn-ea"/>
                          <a:cs typeface="+mn-cs"/>
                        </a:rPr>
                        <a:t>Кабардино-</a:t>
                      </a:r>
                    </a:p>
                    <a:p>
                      <a:pPr marL="0" indent="0" algn="r" defTabSz="914400" rtl="0" eaLnBrk="1" fontAlgn="b" latinLnBrk="0" hangingPunct="1">
                        <a:lnSpc>
                          <a:spcPts val="1000"/>
                        </a:lnSpc>
                        <a:buFont typeface="+mj-lt"/>
                        <a:buNone/>
                      </a:pPr>
                      <a:r>
                        <a:rPr lang="ru-RU" sz="1100" b="1" i="0" u="none" strike="noStrike" kern="1200" dirty="0" smtClean="0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Garamond" panose="02020404030301010803" pitchFamily="18" charset="0"/>
                          <a:ea typeface="+mn-ea"/>
                          <a:cs typeface="+mn-cs"/>
                        </a:rPr>
                        <a:t>Балкария(73.87)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cell3D prstMaterial="dkEdge">
                      <a:bevel h="50800" prst="divot"/>
                      <a:lightRig rig="flood" dir="t"/>
                    </a:cell3D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r" defTabSz="914400" rtl="0" eaLnBrk="1" fontAlgn="b" latinLnBrk="0" hangingPunct="1">
                        <a:lnSpc>
                          <a:spcPts val="1000"/>
                        </a:lnSpc>
                        <a:buFont typeface="+mj-lt"/>
                        <a:buNone/>
                      </a:pPr>
                      <a:r>
                        <a:rPr lang="ru-RU" sz="1100" b="1" i="0" u="none" strike="noStrike" kern="1200" dirty="0" smtClean="0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Garamond" panose="02020404030301010803" pitchFamily="18" charset="0"/>
                          <a:ea typeface="+mn-ea"/>
                          <a:cs typeface="+mn-cs"/>
                        </a:rPr>
                        <a:t>Ярославская область</a:t>
                      </a:r>
                    </a:p>
                    <a:p>
                      <a:pPr marL="0" indent="0" algn="r" defTabSz="914400" rtl="0" eaLnBrk="1" fontAlgn="b" latinLnBrk="0" hangingPunct="1">
                        <a:lnSpc>
                          <a:spcPts val="1000"/>
                        </a:lnSpc>
                        <a:buFont typeface="+mj-lt"/>
                        <a:buNone/>
                      </a:pPr>
                      <a:r>
                        <a:rPr lang="ru-RU" sz="1100" b="1" i="0" u="none" strike="noStrike" kern="1200" dirty="0" smtClean="0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Garamond" panose="02020404030301010803" pitchFamily="18" charset="0"/>
                          <a:ea typeface="+mn-ea"/>
                          <a:cs typeface="+mn-cs"/>
                        </a:rPr>
                        <a:t>(68.91)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cell3D prstMaterial="dkEdge">
                      <a:bevel h="50800" prst="divot"/>
                      <a:lightRig rig="flood" dir="t"/>
                    </a:cell3D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r" defTabSz="914400" rtl="0" eaLnBrk="1" fontAlgn="b" latinLnBrk="0" hangingPunct="1">
                        <a:lnSpc>
                          <a:spcPts val="1000"/>
                        </a:lnSpc>
                        <a:buFont typeface="+mj-lt"/>
                        <a:buNone/>
                      </a:pPr>
                      <a:r>
                        <a:rPr lang="ru-RU" sz="1100" b="1" i="0" u="none" strike="noStrike" kern="1200" dirty="0" smtClean="0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Garamond" panose="02020404030301010803" pitchFamily="18" charset="0"/>
                          <a:ea typeface="+mn-ea"/>
                          <a:cs typeface="+mn-cs"/>
                        </a:rPr>
                        <a:t>Астраханская область</a:t>
                      </a:r>
                    </a:p>
                    <a:p>
                      <a:pPr marL="0" indent="0" algn="r" defTabSz="914400" rtl="0" eaLnBrk="1" fontAlgn="b" latinLnBrk="0" hangingPunct="1">
                        <a:lnSpc>
                          <a:spcPts val="1000"/>
                        </a:lnSpc>
                        <a:buFont typeface="+mj-lt"/>
                        <a:buNone/>
                      </a:pPr>
                      <a:r>
                        <a:rPr lang="ru-RU" sz="1100" b="1" i="0" u="none" strike="noStrike" kern="1200" dirty="0" smtClean="0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Garamond" panose="02020404030301010803" pitchFamily="18" charset="0"/>
                          <a:ea typeface="+mn-ea"/>
                          <a:cs typeface="+mn-cs"/>
                        </a:rPr>
                        <a:t>(62.31)</a:t>
                      </a:r>
                    </a:p>
                  </a:txBody>
                  <a:tcPr marL="90000" marR="90000" marT="46800" marB="4680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cell3D prstMaterial="dkEdge">
                      <a:bevel h="50800" prst="divot"/>
                      <a:lightRig rig="flood" dir="t"/>
                    </a:cell3D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r" defTabSz="914400" rtl="0" eaLnBrk="1" fontAlgn="b" latinLnBrk="0" hangingPunct="1">
                        <a:lnSpc>
                          <a:spcPts val="1000"/>
                        </a:lnSpc>
                        <a:buFont typeface="+mj-lt"/>
                        <a:buNone/>
                      </a:pPr>
                      <a:r>
                        <a:rPr lang="ru-RU" sz="1100" b="1" i="0" u="none" strike="noStrike" kern="1200" dirty="0" smtClean="0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Garamond" panose="02020404030301010803" pitchFamily="18" charset="0"/>
                          <a:ea typeface="+mn-ea"/>
                          <a:cs typeface="+mn-cs"/>
                        </a:rPr>
                        <a:t>Томская </a:t>
                      </a:r>
                    </a:p>
                    <a:p>
                      <a:pPr marL="0" indent="0" algn="r" defTabSz="914400" rtl="0" eaLnBrk="1" fontAlgn="b" latinLnBrk="0" hangingPunct="1">
                        <a:lnSpc>
                          <a:spcPts val="1000"/>
                        </a:lnSpc>
                        <a:buFont typeface="+mj-lt"/>
                        <a:buNone/>
                      </a:pPr>
                      <a:r>
                        <a:rPr lang="ru-RU" sz="1100" b="1" i="0" u="none" strike="noStrike" kern="1200" dirty="0" smtClean="0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Garamond" panose="02020404030301010803" pitchFamily="18" charset="0"/>
                          <a:ea typeface="+mn-ea"/>
                          <a:cs typeface="+mn-cs"/>
                        </a:rPr>
                        <a:t>область</a:t>
                      </a:r>
                    </a:p>
                    <a:p>
                      <a:pPr marL="0" indent="0" algn="r" defTabSz="914400" rtl="0" eaLnBrk="1" fontAlgn="b" latinLnBrk="0" hangingPunct="1">
                        <a:lnSpc>
                          <a:spcPts val="1000"/>
                        </a:lnSpc>
                        <a:buFont typeface="+mj-lt"/>
                        <a:buNone/>
                      </a:pPr>
                      <a:r>
                        <a:rPr lang="ru-RU" sz="1100" b="1" i="0" u="none" strike="noStrike" kern="1200" dirty="0" smtClean="0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Garamond" panose="02020404030301010803" pitchFamily="18" charset="0"/>
                          <a:ea typeface="+mn-ea"/>
                          <a:cs typeface="+mn-cs"/>
                        </a:rPr>
                        <a:t>(51.94)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cell3D prstMaterial="dkEdge">
                      <a:bevel h="50800" prst="divot"/>
                      <a:lightRig rig="flood" dir="t"/>
                    </a:cell3D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r" defTabSz="914400" rtl="0" eaLnBrk="1" fontAlgn="b" latinLnBrk="0" hangingPunct="1">
                        <a:lnSpc>
                          <a:spcPts val="1000"/>
                        </a:lnSpc>
                        <a:buFont typeface="+mj-lt"/>
                        <a:buNone/>
                      </a:pPr>
                      <a:r>
                        <a:rPr lang="ru-RU" sz="1100" b="1" i="0" u="none" strike="noStrike" kern="1200" dirty="0" smtClean="0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Garamond" panose="02020404030301010803" pitchFamily="18" charset="0"/>
                          <a:ea typeface="+mn-ea"/>
                          <a:cs typeface="+mn-cs"/>
                        </a:rPr>
                        <a:t>Белгородская область</a:t>
                      </a:r>
                    </a:p>
                    <a:p>
                      <a:pPr marL="0" indent="0" algn="r" defTabSz="914400" rtl="0" eaLnBrk="1" fontAlgn="b" latinLnBrk="0" hangingPunct="1">
                        <a:lnSpc>
                          <a:spcPts val="1000"/>
                        </a:lnSpc>
                        <a:buFont typeface="+mj-lt"/>
                        <a:buNone/>
                      </a:pPr>
                      <a:r>
                        <a:rPr lang="ru-RU" sz="1100" b="1" i="0" u="none" strike="noStrike" kern="1200" dirty="0" smtClean="0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Garamond" panose="02020404030301010803" pitchFamily="18" charset="0"/>
                          <a:ea typeface="+mn-ea"/>
                          <a:cs typeface="+mn-cs"/>
                        </a:rPr>
                        <a:t>(45.04)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cell3D prstMaterial="dkEdge">
                      <a:bevel h="50800" prst="divot"/>
                      <a:lightRig rig="flood" dir="t"/>
                    </a:cell3D>
                    <a:solidFill>
                      <a:srgbClr val="FF5050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r" defTabSz="914400" rtl="0" eaLnBrk="1" fontAlgn="b" latinLnBrk="0" hangingPunct="1">
                        <a:lnSpc>
                          <a:spcPts val="1000"/>
                        </a:lnSpc>
                        <a:buFont typeface="+mj-lt"/>
                        <a:buNone/>
                      </a:pPr>
                      <a:r>
                        <a:rPr lang="ru-RU" sz="1100" b="1" i="0" u="none" strike="noStrike" kern="1200" dirty="0" smtClean="0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Garamond" panose="02020404030301010803" pitchFamily="18" charset="0"/>
                          <a:ea typeface="+mn-ea"/>
                          <a:cs typeface="+mn-cs"/>
                        </a:rPr>
                        <a:t>Челябинская область</a:t>
                      </a:r>
                    </a:p>
                    <a:p>
                      <a:pPr marL="0" indent="0" algn="r" defTabSz="914400" rtl="0" eaLnBrk="1" fontAlgn="b" latinLnBrk="0" hangingPunct="1">
                        <a:lnSpc>
                          <a:spcPts val="1000"/>
                        </a:lnSpc>
                        <a:buFont typeface="+mj-lt"/>
                        <a:buNone/>
                      </a:pPr>
                      <a:r>
                        <a:rPr lang="ru-RU" sz="1100" b="1" i="0" u="none" strike="noStrike" kern="1200" dirty="0" smtClean="0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Garamond" panose="02020404030301010803" pitchFamily="18" charset="0"/>
                          <a:ea typeface="+mn-ea"/>
                          <a:cs typeface="+mn-cs"/>
                        </a:rPr>
                        <a:t>(34.75)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cell3D prstMaterial="dkEdge">
                      <a:bevel h="50800" prst="divot"/>
                      <a:lightRig rig="flood" dir="t"/>
                    </a:cell3D>
                    <a:solidFill>
                      <a:srgbClr val="FF5050"/>
                    </a:solidFill>
                  </a:tcPr>
                </a:tc>
              </a:tr>
              <a:tr h="485930">
                <a:tc>
                  <a:txBody>
                    <a:bodyPr/>
                    <a:lstStyle/>
                    <a:p>
                      <a:pPr marL="0" indent="0" algn="r" defTabSz="914400" rtl="0" eaLnBrk="1" fontAlgn="b" latinLnBrk="0" hangingPunct="1">
                        <a:lnSpc>
                          <a:spcPts val="1000"/>
                        </a:lnSpc>
                        <a:buFont typeface="+mj-lt"/>
                        <a:buNone/>
                      </a:pPr>
                      <a:r>
                        <a:rPr lang="ru-RU" sz="1100" b="1" i="0" u="none" strike="noStrike" kern="1200" dirty="0" smtClean="0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Garamond" panose="02020404030301010803" pitchFamily="18" charset="0"/>
                          <a:ea typeface="+mn-ea"/>
                          <a:cs typeface="+mn-cs"/>
                        </a:rPr>
                        <a:t>Воронежская область</a:t>
                      </a:r>
                    </a:p>
                    <a:p>
                      <a:pPr marL="0" indent="0" algn="r" defTabSz="914400" rtl="0" eaLnBrk="1" fontAlgn="b" latinLnBrk="0" hangingPunct="1">
                        <a:lnSpc>
                          <a:spcPts val="1000"/>
                        </a:lnSpc>
                        <a:buFont typeface="+mj-lt"/>
                        <a:buNone/>
                      </a:pPr>
                      <a:r>
                        <a:rPr lang="ru-RU" sz="1100" b="1" i="0" u="none" strike="noStrike" kern="1200" dirty="0" smtClean="0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Garamond" panose="02020404030301010803" pitchFamily="18" charset="0"/>
                          <a:ea typeface="+mn-ea"/>
                          <a:cs typeface="+mn-cs"/>
                        </a:rPr>
                        <a:t>(93.08)</a:t>
                      </a:r>
                    </a:p>
                  </a:txBody>
                  <a:tcPr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cell3D prstMaterial="dkEdge">
                      <a:bevel h="50800" prst="divot"/>
                      <a:lightRig rig="flood" dir="t"/>
                    </a:cell3D>
                    <a:solidFill>
                      <a:srgbClr val="C2E49C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r" defTabSz="914400" rtl="0" eaLnBrk="1" fontAlgn="b" latinLnBrk="0" hangingPunct="1">
                        <a:lnSpc>
                          <a:spcPts val="1000"/>
                        </a:lnSpc>
                        <a:buFont typeface="+mj-lt"/>
                        <a:buNone/>
                      </a:pPr>
                      <a:r>
                        <a:rPr lang="ru-RU" sz="1100" b="1" i="0" u="none" strike="noStrike" kern="1200" dirty="0" smtClean="0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Garamond" panose="02020404030301010803" pitchFamily="18" charset="0"/>
                          <a:ea typeface="+mn-ea"/>
                          <a:cs typeface="+mn-cs"/>
                        </a:rPr>
                        <a:t>Волгоградская область</a:t>
                      </a:r>
                    </a:p>
                    <a:p>
                      <a:pPr marL="0" indent="0" algn="r" defTabSz="914400" rtl="0" eaLnBrk="1" fontAlgn="b" latinLnBrk="0" hangingPunct="1">
                        <a:lnSpc>
                          <a:spcPts val="1000"/>
                        </a:lnSpc>
                        <a:buFont typeface="+mj-lt"/>
                        <a:buNone/>
                      </a:pPr>
                      <a:r>
                        <a:rPr lang="ru-RU" sz="1100" b="1" i="0" u="none" strike="noStrike" kern="1200" dirty="0" smtClean="0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Garamond" panose="02020404030301010803" pitchFamily="18" charset="0"/>
                          <a:ea typeface="+mn-ea"/>
                          <a:cs typeface="+mn-cs"/>
                        </a:rPr>
                        <a:t>(82.55)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cell3D prstMaterial="dkEdge">
                      <a:bevel h="50800" prst="divot"/>
                      <a:lightRig rig="flood" dir="t"/>
                    </a:cell3D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r" defTabSz="914400" rtl="0" eaLnBrk="1" fontAlgn="b" latinLnBrk="0" hangingPunct="1">
                        <a:lnSpc>
                          <a:spcPts val="1000"/>
                        </a:lnSpc>
                        <a:buFont typeface="+mj-lt"/>
                        <a:buNone/>
                      </a:pPr>
                      <a:r>
                        <a:rPr lang="ru-RU" sz="1100" b="1" i="0" u="none" strike="noStrike" kern="1200" dirty="0" smtClean="0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Garamond" panose="02020404030301010803" pitchFamily="18" charset="0"/>
                          <a:ea typeface="+mn-ea"/>
                          <a:cs typeface="+mn-cs"/>
                        </a:rPr>
                        <a:t>Свердловская</a:t>
                      </a:r>
                      <a:r>
                        <a:rPr lang="ru-RU" sz="1100" b="1" i="0" u="none" strike="noStrike" kern="1200" baseline="0" dirty="0" smtClean="0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Garamond" panose="02020404030301010803" pitchFamily="18" charset="0"/>
                          <a:ea typeface="+mn-ea"/>
                          <a:cs typeface="+mn-cs"/>
                        </a:rPr>
                        <a:t> область</a:t>
                      </a:r>
                    </a:p>
                    <a:p>
                      <a:pPr marL="0" indent="0" algn="r" defTabSz="914400" rtl="0" eaLnBrk="1" fontAlgn="b" latinLnBrk="0" hangingPunct="1">
                        <a:lnSpc>
                          <a:spcPts val="1000"/>
                        </a:lnSpc>
                        <a:buFont typeface="+mj-lt"/>
                        <a:buNone/>
                      </a:pPr>
                      <a:r>
                        <a:rPr lang="ru-RU" sz="1100" b="1" i="0" u="none" strike="noStrike" kern="1200" baseline="0" dirty="0" smtClean="0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Garamond" panose="02020404030301010803" pitchFamily="18" charset="0"/>
                          <a:ea typeface="+mn-ea"/>
                          <a:cs typeface="+mn-cs"/>
                        </a:rPr>
                        <a:t>(73.57)</a:t>
                      </a:r>
                      <a:endParaRPr lang="ru-RU" sz="1100" b="1" i="0" u="none" strike="noStrike" kern="1200" dirty="0" smtClean="0">
                        <a:solidFill>
                          <a:schemeClr val="tx2">
                            <a:lumMod val="75000"/>
                          </a:schemeClr>
                        </a:solidFill>
                        <a:effectLst/>
                        <a:latin typeface="Garamond" panose="02020404030301010803" pitchFamily="18" charset="0"/>
                        <a:ea typeface="+mn-ea"/>
                        <a:cs typeface="+mn-cs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cell3D prstMaterial="dkEdge">
                      <a:bevel h="50800" prst="divot"/>
                      <a:lightRig rig="flood" dir="t"/>
                    </a:cell3D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r" defTabSz="914400" rtl="0" eaLnBrk="1" fontAlgn="b" latinLnBrk="0" hangingPunct="1">
                        <a:lnSpc>
                          <a:spcPts val="1000"/>
                        </a:lnSpc>
                        <a:buFont typeface="+mj-lt"/>
                        <a:buNone/>
                      </a:pPr>
                      <a:r>
                        <a:rPr lang="ru-RU" sz="1100" b="1" i="0" u="none" strike="noStrike" kern="1200" dirty="0" smtClean="0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Garamond" panose="02020404030301010803" pitchFamily="18" charset="0"/>
                          <a:ea typeface="+mn-ea"/>
                          <a:cs typeface="+mn-cs"/>
                        </a:rPr>
                        <a:t>Красноярский край</a:t>
                      </a:r>
                    </a:p>
                    <a:p>
                      <a:pPr marL="0" indent="0" algn="r" defTabSz="914400" rtl="0" eaLnBrk="1" fontAlgn="b" latinLnBrk="0" hangingPunct="1">
                        <a:lnSpc>
                          <a:spcPts val="1000"/>
                        </a:lnSpc>
                        <a:buFont typeface="+mj-lt"/>
                        <a:buNone/>
                      </a:pPr>
                      <a:r>
                        <a:rPr lang="ru-RU" sz="1100" b="1" i="0" u="none" strike="noStrike" kern="1200" dirty="0" smtClean="0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Garamond" panose="02020404030301010803" pitchFamily="18" charset="0"/>
                          <a:ea typeface="+mn-ea"/>
                          <a:cs typeface="+mn-cs"/>
                        </a:rPr>
                        <a:t>(68.62)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cell3D prstMaterial="dkEdge">
                      <a:bevel h="50800" prst="divot"/>
                      <a:lightRig rig="flood" dir="t"/>
                    </a:cell3D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r" defTabSz="914400" rtl="0" eaLnBrk="1" fontAlgn="b" latinLnBrk="0" hangingPunct="1">
                        <a:lnSpc>
                          <a:spcPts val="1000"/>
                        </a:lnSpc>
                        <a:buFont typeface="+mj-lt"/>
                        <a:buNone/>
                      </a:pPr>
                      <a:r>
                        <a:rPr lang="ru-RU" sz="1100" b="1" i="0" u="none" strike="noStrike" kern="1200" dirty="0" smtClean="0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Garamond" panose="02020404030301010803" pitchFamily="18" charset="0"/>
                          <a:ea typeface="+mn-ea"/>
                          <a:cs typeface="+mn-cs"/>
                        </a:rPr>
                        <a:t>Республика</a:t>
                      </a:r>
                      <a:r>
                        <a:rPr lang="ru-RU" sz="1100" b="1" i="0" u="none" strike="noStrike" kern="1200" baseline="0" dirty="0" smtClean="0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Garamond" panose="02020404030301010803" pitchFamily="18" charset="0"/>
                          <a:ea typeface="+mn-ea"/>
                          <a:cs typeface="+mn-cs"/>
                        </a:rPr>
                        <a:t> Адыгея</a:t>
                      </a:r>
                    </a:p>
                    <a:p>
                      <a:pPr marL="0" indent="0" algn="r" defTabSz="914400" rtl="0" eaLnBrk="1" fontAlgn="b" latinLnBrk="0" hangingPunct="1">
                        <a:lnSpc>
                          <a:spcPts val="1000"/>
                        </a:lnSpc>
                        <a:buFont typeface="+mj-lt"/>
                        <a:buNone/>
                      </a:pPr>
                      <a:r>
                        <a:rPr lang="ru-RU" sz="1100" b="1" i="0" u="none" strike="noStrike" kern="1200" baseline="0" dirty="0" smtClean="0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Garamond" panose="02020404030301010803" pitchFamily="18" charset="0"/>
                          <a:ea typeface="+mn-ea"/>
                          <a:cs typeface="+mn-cs"/>
                        </a:rPr>
                        <a:t>(61.54)</a:t>
                      </a:r>
                      <a:endParaRPr lang="ru-RU" sz="1100" b="1" i="0" u="none" strike="noStrike" kern="1200" dirty="0" smtClean="0">
                        <a:solidFill>
                          <a:schemeClr val="tx2">
                            <a:lumMod val="75000"/>
                          </a:schemeClr>
                        </a:solidFill>
                        <a:effectLst/>
                        <a:latin typeface="Garamond" panose="02020404030301010803" pitchFamily="18" charset="0"/>
                        <a:ea typeface="+mn-ea"/>
                        <a:cs typeface="+mn-cs"/>
                      </a:endParaRPr>
                    </a:p>
                  </a:txBody>
                  <a:tcPr marL="90000" marR="90000" marT="46800" marB="4680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cell3D prstMaterial="dkEdge">
                      <a:bevel h="50800" prst="divot"/>
                      <a:lightRig rig="flood" dir="t"/>
                    </a:cell3D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r" defTabSz="914400" rtl="0" eaLnBrk="1" fontAlgn="b" latinLnBrk="0" hangingPunct="1">
                        <a:lnSpc>
                          <a:spcPts val="1000"/>
                        </a:lnSpc>
                        <a:buFont typeface="+mj-lt"/>
                        <a:buNone/>
                      </a:pPr>
                      <a:r>
                        <a:rPr lang="ru-RU" sz="1100" b="1" i="0" u="none" strike="noStrike" kern="1200" dirty="0" smtClean="0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Garamond" panose="02020404030301010803" pitchFamily="18" charset="0"/>
                          <a:ea typeface="+mn-ea"/>
                          <a:cs typeface="+mn-cs"/>
                        </a:rPr>
                        <a:t>г. Санкт-Петербург</a:t>
                      </a:r>
                    </a:p>
                    <a:p>
                      <a:pPr marL="0" indent="0" algn="r" defTabSz="914400" rtl="0" eaLnBrk="1" fontAlgn="b" latinLnBrk="0" hangingPunct="1">
                        <a:lnSpc>
                          <a:spcPts val="1000"/>
                        </a:lnSpc>
                        <a:buFont typeface="+mj-lt"/>
                        <a:buNone/>
                      </a:pPr>
                      <a:r>
                        <a:rPr lang="ru-RU" sz="1100" b="1" i="0" u="none" strike="noStrike" kern="1200" dirty="0" smtClean="0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Garamond" panose="02020404030301010803" pitchFamily="18" charset="0"/>
                          <a:ea typeface="+mn-ea"/>
                          <a:cs typeface="+mn-cs"/>
                        </a:rPr>
                        <a:t>(50.56)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cell3D prstMaterial="dkEdge">
                      <a:bevel h="50800" prst="divot"/>
                      <a:lightRig rig="flood" dir="t"/>
                    </a:cell3D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r" defTabSz="914400" rtl="0" eaLnBrk="1" fontAlgn="b" latinLnBrk="0" hangingPunct="1">
                        <a:lnSpc>
                          <a:spcPts val="1000"/>
                        </a:lnSpc>
                        <a:buFont typeface="+mj-lt"/>
                        <a:buNone/>
                      </a:pPr>
                      <a:r>
                        <a:rPr lang="ru-RU" sz="1100" b="1" i="0" u="none" strike="noStrike" kern="1200" dirty="0" smtClean="0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Garamond" panose="02020404030301010803" pitchFamily="18" charset="0"/>
                          <a:ea typeface="+mn-ea"/>
                          <a:cs typeface="+mn-cs"/>
                        </a:rPr>
                        <a:t>Республика Крым</a:t>
                      </a:r>
                    </a:p>
                    <a:p>
                      <a:pPr marL="0" indent="0" algn="r" defTabSz="914400" rtl="0" eaLnBrk="1" fontAlgn="b" latinLnBrk="0" hangingPunct="1">
                        <a:lnSpc>
                          <a:spcPts val="1000"/>
                        </a:lnSpc>
                        <a:buFont typeface="+mj-lt"/>
                        <a:buNone/>
                      </a:pPr>
                      <a:r>
                        <a:rPr lang="ru-RU" sz="1100" b="1" i="0" u="none" strike="noStrike" kern="1200" dirty="0" smtClean="0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Garamond" panose="02020404030301010803" pitchFamily="18" charset="0"/>
                          <a:ea typeface="+mn-ea"/>
                          <a:cs typeface="+mn-cs"/>
                        </a:rPr>
                        <a:t>(43.92)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cell3D prstMaterial="dkEdge">
                      <a:bevel h="50800" prst="divot"/>
                      <a:lightRig rig="flood" dir="t"/>
                    </a:cell3D>
                    <a:solidFill>
                      <a:srgbClr val="FF5050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r" defTabSz="914400" rtl="0" eaLnBrk="1" fontAlgn="b" latinLnBrk="0" hangingPunct="1">
                        <a:lnSpc>
                          <a:spcPts val="1000"/>
                        </a:lnSpc>
                        <a:buFont typeface="+mj-lt"/>
                        <a:buNone/>
                      </a:pPr>
                      <a:r>
                        <a:rPr lang="ru-RU" sz="1100" b="1" i="0" u="none" strike="noStrike" kern="1200" dirty="0" smtClean="0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Garamond" panose="02020404030301010803" pitchFamily="18" charset="0"/>
                          <a:ea typeface="+mn-ea"/>
                          <a:cs typeface="+mn-cs"/>
                        </a:rPr>
                        <a:t>г. Москва</a:t>
                      </a:r>
                    </a:p>
                    <a:p>
                      <a:pPr marL="0" indent="0" algn="r" defTabSz="914400" rtl="0" eaLnBrk="1" fontAlgn="b" latinLnBrk="0" hangingPunct="1">
                        <a:lnSpc>
                          <a:spcPts val="1000"/>
                        </a:lnSpc>
                        <a:buFont typeface="+mj-lt"/>
                        <a:buNone/>
                      </a:pPr>
                      <a:r>
                        <a:rPr lang="ru-RU" sz="1100" b="1" i="0" u="none" strike="noStrike" kern="1200" dirty="0" smtClean="0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Garamond" panose="02020404030301010803" pitchFamily="18" charset="0"/>
                          <a:ea typeface="+mn-ea"/>
                          <a:cs typeface="+mn-cs"/>
                        </a:rPr>
                        <a:t>(34.10)</a:t>
                      </a:r>
                    </a:p>
                    <a:p>
                      <a:pPr marL="0" indent="0" algn="r" defTabSz="914400" rtl="0" eaLnBrk="1" fontAlgn="b" latinLnBrk="0" hangingPunct="1">
                        <a:lnSpc>
                          <a:spcPts val="1000"/>
                        </a:lnSpc>
                        <a:buFont typeface="+mj-lt"/>
                        <a:buNone/>
                      </a:pPr>
                      <a:endParaRPr lang="ru-RU" sz="1100" b="1" i="0" u="none" strike="noStrike" kern="1200" dirty="0" smtClean="0">
                        <a:solidFill>
                          <a:schemeClr val="tx2">
                            <a:lumMod val="75000"/>
                          </a:schemeClr>
                        </a:solidFill>
                        <a:effectLst/>
                        <a:latin typeface="Garamond" panose="02020404030301010803" pitchFamily="18" charset="0"/>
                        <a:ea typeface="+mn-ea"/>
                        <a:cs typeface="+mn-cs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cell3D prstMaterial="dkEdge">
                      <a:bevel h="50800" prst="divot"/>
                      <a:lightRig rig="flood" dir="t"/>
                    </a:cell3D>
                    <a:solidFill>
                      <a:srgbClr val="FF5050"/>
                    </a:solidFill>
                  </a:tcPr>
                </a:tc>
              </a:tr>
              <a:tr h="485930">
                <a:tc>
                  <a:txBody>
                    <a:bodyPr/>
                    <a:lstStyle/>
                    <a:p>
                      <a:pPr marL="0" indent="0" algn="r" defTabSz="914400" rtl="0" eaLnBrk="1" fontAlgn="b" latinLnBrk="0" hangingPunct="1">
                        <a:lnSpc>
                          <a:spcPts val="1000"/>
                        </a:lnSpc>
                        <a:buFont typeface="+mj-lt"/>
                        <a:buNone/>
                      </a:pPr>
                      <a:r>
                        <a:rPr lang="ru-RU" sz="1100" b="1" i="0" u="none" strike="noStrike" kern="1200" dirty="0" smtClean="0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Garamond" panose="02020404030301010803" pitchFamily="18" charset="0"/>
                          <a:ea typeface="+mn-ea"/>
                          <a:cs typeface="+mn-cs"/>
                        </a:rPr>
                        <a:t>Кировская </a:t>
                      </a:r>
                    </a:p>
                    <a:p>
                      <a:pPr marL="0" indent="0" algn="r" defTabSz="914400" rtl="0" eaLnBrk="1" fontAlgn="b" latinLnBrk="0" hangingPunct="1">
                        <a:lnSpc>
                          <a:spcPts val="1000"/>
                        </a:lnSpc>
                        <a:buFont typeface="+mj-lt"/>
                        <a:buNone/>
                      </a:pPr>
                      <a:r>
                        <a:rPr lang="ru-RU" sz="1100" b="1" i="0" u="none" strike="noStrike" kern="1200" dirty="0" smtClean="0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Garamond" panose="02020404030301010803" pitchFamily="18" charset="0"/>
                          <a:ea typeface="+mn-ea"/>
                          <a:cs typeface="+mn-cs"/>
                        </a:rPr>
                        <a:t>область</a:t>
                      </a:r>
                    </a:p>
                    <a:p>
                      <a:pPr marL="0" indent="0" algn="r" defTabSz="914400" rtl="0" eaLnBrk="1" fontAlgn="b" latinLnBrk="0" hangingPunct="1">
                        <a:lnSpc>
                          <a:spcPts val="1000"/>
                        </a:lnSpc>
                        <a:buFont typeface="+mj-lt"/>
                        <a:buNone/>
                      </a:pPr>
                      <a:r>
                        <a:rPr lang="ru-RU" sz="1100" b="1" i="0" u="none" strike="noStrike" kern="1200" dirty="0" smtClean="0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Garamond" panose="02020404030301010803" pitchFamily="18" charset="0"/>
                          <a:ea typeface="+mn-ea"/>
                          <a:cs typeface="+mn-cs"/>
                        </a:rPr>
                        <a:t>(92.25)</a:t>
                      </a:r>
                    </a:p>
                  </a:txBody>
                  <a:tcPr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cell3D prstMaterial="dkEdge">
                      <a:bevel h="50800" prst="divot"/>
                      <a:lightRig rig="flood" dir="t"/>
                    </a:cell3D>
                    <a:solidFill>
                      <a:srgbClr val="C2E49C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r" defTabSz="914400" rtl="0" eaLnBrk="1" fontAlgn="b" latinLnBrk="0" hangingPunct="1">
                        <a:lnSpc>
                          <a:spcPts val="1000"/>
                        </a:lnSpc>
                        <a:buFont typeface="+mj-lt"/>
                        <a:buNone/>
                      </a:pPr>
                      <a:r>
                        <a:rPr lang="ru-RU" sz="1100" b="1" i="0" u="none" strike="noStrike" kern="1200" dirty="0" smtClean="0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Garamond" panose="02020404030301010803" pitchFamily="18" charset="0"/>
                          <a:ea typeface="+mn-ea"/>
                          <a:cs typeface="+mn-cs"/>
                        </a:rPr>
                        <a:t>Приморский </a:t>
                      </a:r>
                    </a:p>
                    <a:p>
                      <a:pPr marL="0" indent="0" algn="r" defTabSz="914400" rtl="0" eaLnBrk="1" fontAlgn="b" latinLnBrk="0" hangingPunct="1">
                        <a:lnSpc>
                          <a:spcPts val="1000"/>
                        </a:lnSpc>
                        <a:buFont typeface="+mj-lt"/>
                        <a:buNone/>
                      </a:pPr>
                      <a:r>
                        <a:rPr lang="ru-RU" sz="1100" b="1" i="0" u="none" strike="noStrike" kern="1200" dirty="0" smtClean="0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Garamond" panose="02020404030301010803" pitchFamily="18" charset="0"/>
                          <a:ea typeface="+mn-ea"/>
                          <a:cs typeface="+mn-cs"/>
                        </a:rPr>
                        <a:t>край</a:t>
                      </a:r>
                    </a:p>
                    <a:p>
                      <a:pPr marL="0" indent="0" algn="r" defTabSz="914400" rtl="0" eaLnBrk="1" fontAlgn="b" latinLnBrk="0" hangingPunct="1">
                        <a:lnSpc>
                          <a:spcPts val="1000"/>
                        </a:lnSpc>
                        <a:buFont typeface="+mj-lt"/>
                        <a:buNone/>
                      </a:pPr>
                      <a:r>
                        <a:rPr lang="ru-RU" sz="1100" b="1" i="0" u="none" strike="noStrike" kern="1200" dirty="0" smtClean="0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Garamond" panose="02020404030301010803" pitchFamily="18" charset="0"/>
                          <a:ea typeface="+mn-ea"/>
                          <a:cs typeface="+mn-cs"/>
                        </a:rPr>
                        <a:t>(81.82)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cell3D prstMaterial="dkEdge">
                      <a:bevel h="50800" prst="divot"/>
                      <a:lightRig rig="flood" dir="t"/>
                    </a:cell3D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r" defTabSz="914400" rtl="0" eaLnBrk="1" fontAlgn="b" latinLnBrk="0" hangingPunct="1">
                        <a:lnSpc>
                          <a:spcPts val="1000"/>
                        </a:lnSpc>
                        <a:buFont typeface="+mj-lt"/>
                        <a:buNone/>
                      </a:pPr>
                      <a:r>
                        <a:rPr lang="ru-RU" sz="1100" b="1" i="0" u="none" strike="noStrike" kern="1200" dirty="0" smtClean="0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Garamond" panose="02020404030301010803" pitchFamily="18" charset="0"/>
                          <a:ea typeface="+mn-ea"/>
                          <a:cs typeface="+mn-cs"/>
                        </a:rPr>
                        <a:t>Омская </a:t>
                      </a:r>
                    </a:p>
                    <a:p>
                      <a:pPr marL="0" indent="0" algn="r" defTabSz="914400" rtl="0" eaLnBrk="1" fontAlgn="b" latinLnBrk="0" hangingPunct="1">
                        <a:lnSpc>
                          <a:spcPts val="1000"/>
                        </a:lnSpc>
                        <a:buFont typeface="+mj-lt"/>
                        <a:buNone/>
                      </a:pPr>
                      <a:r>
                        <a:rPr lang="ru-RU" sz="1100" b="1" i="0" u="none" strike="noStrike" kern="1200" dirty="0" smtClean="0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Garamond" panose="02020404030301010803" pitchFamily="18" charset="0"/>
                          <a:ea typeface="+mn-ea"/>
                          <a:cs typeface="+mn-cs"/>
                        </a:rPr>
                        <a:t>область</a:t>
                      </a:r>
                    </a:p>
                    <a:p>
                      <a:pPr marL="0" indent="0" algn="r" defTabSz="914400" rtl="0" eaLnBrk="1" fontAlgn="b" latinLnBrk="0" hangingPunct="1">
                        <a:lnSpc>
                          <a:spcPts val="1000"/>
                        </a:lnSpc>
                        <a:buFont typeface="+mj-lt"/>
                        <a:buNone/>
                      </a:pPr>
                      <a:r>
                        <a:rPr lang="ru-RU" sz="1100" b="1" i="0" u="none" strike="noStrike" kern="1200" dirty="0" smtClean="0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Garamond" panose="02020404030301010803" pitchFamily="18" charset="0"/>
                          <a:ea typeface="+mn-ea"/>
                          <a:cs typeface="+mn-cs"/>
                        </a:rPr>
                        <a:t>(73.51)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cell3D prstMaterial="dkEdge">
                      <a:bevel h="50800" prst="divot"/>
                      <a:lightRig rig="flood" dir="t"/>
                    </a:cell3D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r" defTabSz="914400" rtl="0" eaLnBrk="1" fontAlgn="b" latinLnBrk="0" hangingPunct="1">
                        <a:lnSpc>
                          <a:spcPts val="1000"/>
                        </a:lnSpc>
                        <a:buFont typeface="+mj-lt"/>
                        <a:buNone/>
                      </a:pPr>
                      <a:r>
                        <a:rPr lang="ru-RU" sz="1100" b="1" i="0" u="none" strike="noStrike" kern="1200" dirty="0" smtClean="0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Garamond" panose="02020404030301010803" pitchFamily="18" charset="0"/>
                          <a:ea typeface="+mn-ea"/>
                          <a:cs typeface="+mn-cs"/>
                        </a:rPr>
                        <a:t>Республика Чувашия</a:t>
                      </a:r>
                    </a:p>
                    <a:p>
                      <a:pPr marL="0" indent="0" algn="r" defTabSz="914400" rtl="0" eaLnBrk="1" fontAlgn="b" latinLnBrk="0" hangingPunct="1">
                        <a:lnSpc>
                          <a:spcPts val="1000"/>
                        </a:lnSpc>
                        <a:buFont typeface="+mj-lt"/>
                        <a:buNone/>
                      </a:pPr>
                      <a:r>
                        <a:rPr lang="ru-RU" sz="1100" b="1" i="0" u="none" strike="noStrike" kern="1200" dirty="0" smtClean="0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Garamond" panose="02020404030301010803" pitchFamily="18" charset="0"/>
                          <a:ea typeface="+mn-ea"/>
                          <a:cs typeface="+mn-cs"/>
                        </a:rPr>
                        <a:t>(67.52)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cell3D prstMaterial="dkEdge">
                      <a:bevel h="50800" prst="divot"/>
                      <a:lightRig rig="flood" dir="t"/>
                    </a:cell3D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r" defTabSz="914400" rtl="0" eaLnBrk="1" fontAlgn="b" latinLnBrk="0" hangingPunct="1">
                        <a:lnSpc>
                          <a:spcPts val="1000"/>
                        </a:lnSpc>
                        <a:buFont typeface="+mj-lt"/>
                        <a:buNone/>
                      </a:pPr>
                      <a:r>
                        <a:rPr lang="ru-RU" sz="1100" b="1" i="0" u="none" strike="noStrike" kern="1200" dirty="0" smtClean="0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Garamond" panose="02020404030301010803" pitchFamily="18" charset="0"/>
                          <a:ea typeface="+mn-ea"/>
                          <a:cs typeface="+mn-cs"/>
                        </a:rPr>
                        <a:t>Республика Татарстан</a:t>
                      </a:r>
                    </a:p>
                    <a:p>
                      <a:pPr marL="0" indent="0" algn="r" defTabSz="914400" rtl="0" eaLnBrk="1" fontAlgn="b" latinLnBrk="0" hangingPunct="1">
                        <a:lnSpc>
                          <a:spcPts val="1000"/>
                        </a:lnSpc>
                        <a:buFont typeface="+mj-lt"/>
                        <a:buNone/>
                      </a:pPr>
                      <a:r>
                        <a:rPr lang="ru-RU" sz="1100" b="1" i="0" u="none" strike="noStrike" kern="1200" dirty="0" smtClean="0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Garamond" panose="02020404030301010803" pitchFamily="18" charset="0"/>
                          <a:ea typeface="+mn-ea"/>
                          <a:cs typeface="+mn-cs"/>
                        </a:rPr>
                        <a:t>(60.51)</a:t>
                      </a:r>
                    </a:p>
                  </a:txBody>
                  <a:tcPr marL="90000" marR="90000" marT="46800" marB="4680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cell3D prstMaterial="dkEdge">
                      <a:bevel h="50800" prst="divot"/>
                      <a:lightRig rig="flood" dir="t"/>
                    </a:cell3D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r" defTabSz="914400" rtl="0" eaLnBrk="1" fontAlgn="b" latinLnBrk="0" hangingPunct="1">
                        <a:lnSpc>
                          <a:spcPts val="1000"/>
                        </a:lnSpc>
                        <a:buFont typeface="+mj-lt"/>
                        <a:buNone/>
                      </a:pPr>
                      <a:r>
                        <a:rPr lang="ru-RU" sz="1100" b="1" i="0" u="none" strike="noStrike" kern="1200" dirty="0" smtClean="0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Garamond" panose="02020404030301010803" pitchFamily="18" charset="0"/>
                          <a:ea typeface="+mn-ea"/>
                          <a:cs typeface="+mn-cs"/>
                        </a:rPr>
                        <a:t>Липецкая </a:t>
                      </a:r>
                    </a:p>
                    <a:p>
                      <a:pPr marL="0" indent="0" algn="r" defTabSz="914400" rtl="0" eaLnBrk="1" fontAlgn="b" latinLnBrk="0" hangingPunct="1">
                        <a:lnSpc>
                          <a:spcPts val="1000"/>
                        </a:lnSpc>
                        <a:buFont typeface="+mj-lt"/>
                        <a:buNone/>
                      </a:pPr>
                      <a:r>
                        <a:rPr lang="ru-RU" sz="1100" b="1" i="0" u="none" strike="noStrike" kern="1200" dirty="0" smtClean="0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Garamond" panose="02020404030301010803" pitchFamily="18" charset="0"/>
                          <a:ea typeface="+mn-ea"/>
                          <a:cs typeface="+mn-cs"/>
                        </a:rPr>
                        <a:t>область</a:t>
                      </a:r>
                    </a:p>
                    <a:p>
                      <a:pPr marL="0" indent="0" algn="r" defTabSz="914400" rtl="0" eaLnBrk="1" fontAlgn="b" latinLnBrk="0" hangingPunct="1">
                        <a:lnSpc>
                          <a:spcPts val="1000"/>
                        </a:lnSpc>
                        <a:buFont typeface="+mj-lt"/>
                        <a:buNone/>
                      </a:pPr>
                      <a:r>
                        <a:rPr lang="ru-RU" sz="1100" b="1" i="0" u="none" strike="noStrike" kern="1200" dirty="0" smtClean="0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Garamond" panose="02020404030301010803" pitchFamily="18" charset="0"/>
                          <a:ea typeface="+mn-ea"/>
                          <a:cs typeface="+mn-cs"/>
                        </a:rPr>
                        <a:t>(50.41)</a:t>
                      </a:r>
                      <a:endParaRPr lang="ru-RU" sz="1100" b="1" i="0" u="none" strike="noStrike" kern="1200" baseline="0" dirty="0" smtClean="0">
                        <a:solidFill>
                          <a:schemeClr val="tx2">
                            <a:lumMod val="75000"/>
                          </a:schemeClr>
                        </a:solidFill>
                        <a:effectLst/>
                        <a:latin typeface="Garamond" panose="02020404030301010803" pitchFamily="18" charset="0"/>
                        <a:ea typeface="+mn-ea"/>
                        <a:cs typeface="+mn-cs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cell3D prstMaterial="dkEdge">
                      <a:bevel h="50800" prst="divot"/>
                      <a:lightRig rig="flood" dir="t"/>
                    </a:cell3D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r" defTabSz="914400" rtl="0" eaLnBrk="1" fontAlgn="b" latinLnBrk="0" hangingPunct="1">
                        <a:lnSpc>
                          <a:spcPts val="1000"/>
                        </a:lnSpc>
                        <a:buFont typeface="+mj-lt"/>
                        <a:buNone/>
                      </a:pPr>
                      <a:r>
                        <a:rPr lang="ru-RU" sz="1100" b="1" i="0" u="none" strike="noStrike" kern="1200" dirty="0" smtClean="0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Garamond" panose="02020404030301010803" pitchFamily="18" charset="0"/>
                          <a:ea typeface="+mn-ea"/>
                          <a:cs typeface="+mn-cs"/>
                        </a:rPr>
                        <a:t>Псковская область</a:t>
                      </a:r>
                    </a:p>
                    <a:p>
                      <a:pPr marL="0" indent="0" algn="r" defTabSz="914400" rtl="0" eaLnBrk="1" fontAlgn="b" latinLnBrk="0" hangingPunct="1">
                        <a:lnSpc>
                          <a:spcPts val="1000"/>
                        </a:lnSpc>
                        <a:buFont typeface="+mj-lt"/>
                        <a:buNone/>
                      </a:pPr>
                      <a:r>
                        <a:rPr lang="ru-RU" sz="1100" b="1" i="0" u="none" strike="noStrike" kern="1200" dirty="0" smtClean="0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Garamond" panose="02020404030301010803" pitchFamily="18" charset="0"/>
                          <a:ea typeface="+mn-ea"/>
                          <a:cs typeface="+mn-cs"/>
                        </a:rPr>
                        <a:t>(43.65)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cell3D prstMaterial="dkEdge">
                      <a:bevel h="50800" prst="divot"/>
                      <a:lightRig rig="flood" dir="t"/>
                    </a:cell3D>
                    <a:solidFill>
                      <a:srgbClr val="FF5050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r" defTabSz="914400" rtl="0" eaLnBrk="1" fontAlgn="b" latinLnBrk="0" hangingPunct="1">
                        <a:lnSpc>
                          <a:spcPts val="1000"/>
                        </a:lnSpc>
                        <a:buFont typeface="+mj-lt"/>
                        <a:buNone/>
                      </a:pPr>
                      <a:r>
                        <a:rPr lang="ru-RU" sz="1100" b="1" i="0" u="none" strike="noStrike" kern="1200" dirty="0" smtClean="0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Garamond" panose="02020404030301010803" pitchFamily="18" charset="0"/>
                          <a:ea typeface="+mn-ea"/>
                          <a:cs typeface="+mn-cs"/>
                        </a:rPr>
                        <a:t>Новгородская область</a:t>
                      </a:r>
                    </a:p>
                    <a:p>
                      <a:pPr marL="0" indent="0" algn="r" defTabSz="914400" rtl="0" eaLnBrk="1" fontAlgn="b" latinLnBrk="0" hangingPunct="1">
                        <a:lnSpc>
                          <a:spcPts val="1000"/>
                        </a:lnSpc>
                        <a:buFont typeface="+mj-lt"/>
                        <a:buNone/>
                      </a:pPr>
                      <a:r>
                        <a:rPr lang="ru-RU" sz="1100" b="1" i="0" u="none" strike="noStrike" kern="1200" dirty="0" smtClean="0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Garamond" panose="02020404030301010803" pitchFamily="18" charset="0"/>
                          <a:ea typeface="+mn-ea"/>
                          <a:cs typeface="+mn-cs"/>
                        </a:rPr>
                        <a:t>(33.88)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cell3D prstMaterial="dkEdge">
                      <a:bevel h="50800" prst="divot"/>
                      <a:lightRig rig="flood" dir="t"/>
                    </a:cell3D>
                    <a:solidFill>
                      <a:srgbClr val="FF5050"/>
                    </a:solidFill>
                  </a:tcPr>
                </a:tc>
              </a:tr>
              <a:tr h="485930">
                <a:tc>
                  <a:txBody>
                    <a:bodyPr/>
                    <a:lstStyle/>
                    <a:p>
                      <a:pPr marL="0" indent="0" algn="r" defTabSz="914400" rtl="0" eaLnBrk="1" fontAlgn="b" latinLnBrk="0" hangingPunct="1">
                        <a:lnSpc>
                          <a:spcPts val="1000"/>
                        </a:lnSpc>
                        <a:buFont typeface="+mj-lt"/>
                        <a:buNone/>
                      </a:pPr>
                      <a:r>
                        <a:rPr lang="ru-RU" sz="1100" b="1" i="0" u="none" strike="noStrike" kern="1200" dirty="0" smtClean="0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Garamond" panose="02020404030301010803" pitchFamily="18" charset="0"/>
                          <a:ea typeface="+mn-ea"/>
                          <a:cs typeface="+mn-cs"/>
                        </a:rPr>
                        <a:t>Саратовская область</a:t>
                      </a:r>
                    </a:p>
                    <a:p>
                      <a:pPr marL="0" indent="0" algn="r" defTabSz="914400" rtl="0" eaLnBrk="1" fontAlgn="b" latinLnBrk="0" hangingPunct="1">
                        <a:lnSpc>
                          <a:spcPts val="1000"/>
                        </a:lnSpc>
                        <a:buFont typeface="+mj-lt"/>
                        <a:buNone/>
                      </a:pPr>
                      <a:r>
                        <a:rPr lang="ru-RU" sz="1100" b="1" i="0" u="none" strike="noStrike" kern="1200" dirty="0" smtClean="0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Garamond" panose="02020404030301010803" pitchFamily="18" charset="0"/>
                          <a:ea typeface="+mn-ea"/>
                          <a:cs typeface="+mn-cs"/>
                        </a:rPr>
                        <a:t>(92.12)</a:t>
                      </a:r>
                    </a:p>
                  </a:txBody>
                  <a:tcPr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cell3D prstMaterial="dkEdge">
                      <a:bevel h="50800" prst="divot"/>
                      <a:lightRig rig="flood" dir="t"/>
                    </a:cell3D>
                    <a:solidFill>
                      <a:srgbClr val="C2E49C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r" defTabSz="914400" rtl="0" eaLnBrk="1" fontAlgn="b" latinLnBrk="0" hangingPunct="1">
                        <a:lnSpc>
                          <a:spcPts val="1000"/>
                        </a:lnSpc>
                        <a:buFont typeface="+mj-lt"/>
                        <a:buNone/>
                      </a:pPr>
                      <a:r>
                        <a:rPr lang="ru-RU" sz="1100" b="1" i="0" u="none" strike="noStrike" kern="1200" dirty="0" smtClean="0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Garamond" panose="02020404030301010803" pitchFamily="18" charset="0"/>
                          <a:ea typeface="+mn-ea"/>
                          <a:cs typeface="+mn-cs"/>
                        </a:rPr>
                        <a:t>Тамбовская область</a:t>
                      </a:r>
                    </a:p>
                    <a:p>
                      <a:pPr marL="0" indent="0" algn="r" defTabSz="914400" rtl="0" eaLnBrk="1" fontAlgn="b" latinLnBrk="0" hangingPunct="1">
                        <a:lnSpc>
                          <a:spcPts val="1000"/>
                        </a:lnSpc>
                        <a:buFont typeface="+mj-lt"/>
                        <a:buNone/>
                      </a:pPr>
                      <a:r>
                        <a:rPr lang="ru-RU" sz="1100" b="1" i="0" u="none" strike="noStrike" kern="1200" dirty="0" smtClean="0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Garamond" panose="02020404030301010803" pitchFamily="18" charset="0"/>
                          <a:ea typeface="+mn-ea"/>
                          <a:cs typeface="+mn-cs"/>
                        </a:rPr>
                        <a:t>(80.89)</a:t>
                      </a:r>
                      <a:endParaRPr lang="ru-RU" sz="1100" b="1" i="0" u="none" strike="noStrike" kern="1200" dirty="0">
                        <a:solidFill>
                          <a:schemeClr val="tx2">
                            <a:lumMod val="75000"/>
                          </a:schemeClr>
                        </a:solidFill>
                        <a:effectLst/>
                        <a:latin typeface="Garamond" panose="02020404030301010803" pitchFamily="18" charset="0"/>
                        <a:ea typeface="+mn-ea"/>
                        <a:cs typeface="+mn-cs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cell3D prstMaterial="dkEdge">
                      <a:bevel h="50800" prst="divot"/>
                      <a:lightRig rig="flood" dir="t"/>
                    </a:cell3D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r" defTabSz="914400" rtl="0" eaLnBrk="1" fontAlgn="b" latinLnBrk="0" hangingPunct="1">
                        <a:lnSpc>
                          <a:spcPts val="1000"/>
                        </a:lnSpc>
                        <a:buFont typeface="+mj-lt"/>
                        <a:buNone/>
                      </a:pPr>
                      <a:r>
                        <a:rPr lang="ru-RU" sz="1100" b="1" i="0" u="none" strike="noStrike" kern="1200" dirty="0" smtClean="0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Garamond" panose="02020404030301010803" pitchFamily="18" charset="0"/>
                          <a:ea typeface="+mn-ea"/>
                          <a:cs typeface="+mn-cs"/>
                        </a:rPr>
                        <a:t>Ханты-Мансийский </a:t>
                      </a:r>
                    </a:p>
                    <a:p>
                      <a:pPr marL="0" indent="0" algn="r" defTabSz="914400" rtl="0" eaLnBrk="1" fontAlgn="b" latinLnBrk="0" hangingPunct="1">
                        <a:lnSpc>
                          <a:spcPts val="1000"/>
                        </a:lnSpc>
                        <a:buFont typeface="+mj-lt"/>
                        <a:buNone/>
                      </a:pPr>
                      <a:r>
                        <a:rPr lang="ru-RU" sz="1100" b="1" i="0" u="none" strike="noStrike" kern="1200" dirty="0" smtClean="0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Garamond" panose="02020404030301010803" pitchFamily="18" charset="0"/>
                          <a:ea typeface="+mn-ea"/>
                          <a:cs typeface="+mn-cs"/>
                        </a:rPr>
                        <a:t>АО(73.14)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cell3D prstMaterial="dkEdge">
                      <a:bevel h="50800" prst="divot"/>
                      <a:lightRig rig="flood" dir="t"/>
                    </a:cell3D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r" defTabSz="914400" rtl="0" eaLnBrk="1" fontAlgn="b" latinLnBrk="0" hangingPunct="1">
                        <a:lnSpc>
                          <a:spcPts val="1000"/>
                        </a:lnSpc>
                        <a:buFont typeface="+mj-lt"/>
                        <a:buNone/>
                      </a:pPr>
                      <a:r>
                        <a:rPr lang="ru-RU" sz="1100" b="1" i="0" u="none" strike="noStrike" kern="1200" dirty="0" smtClean="0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Garamond" panose="02020404030301010803" pitchFamily="18" charset="0"/>
                          <a:ea typeface="+mn-ea"/>
                          <a:cs typeface="+mn-cs"/>
                        </a:rPr>
                        <a:t>Республика </a:t>
                      </a:r>
                    </a:p>
                    <a:p>
                      <a:pPr marL="0" indent="0" algn="r" defTabSz="914400" rtl="0" eaLnBrk="1" fontAlgn="b" latinLnBrk="0" hangingPunct="1">
                        <a:lnSpc>
                          <a:spcPts val="1000"/>
                        </a:lnSpc>
                        <a:buFont typeface="+mj-lt"/>
                        <a:buNone/>
                      </a:pPr>
                      <a:r>
                        <a:rPr lang="ru-RU" sz="1100" b="1" i="0" u="none" strike="noStrike" kern="1200" dirty="0" smtClean="0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Garamond" panose="02020404030301010803" pitchFamily="18" charset="0"/>
                          <a:ea typeface="+mn-ea"/>
                          <a:cs typeface="+mn-cs"/>
                        </a:rPr>
                        <a:t>Коми</a:t>
                      </a:r>
                    </a:p>
                    <a:p>
                      <a:pPr marL="0" indent="0" algn="r" defTabSz="914400" rtl="0" eaLnBrk="1" fontAlgn="b" latinLnBrk="0" hangingPunct="1">
                        <a:lnSpc>
                          <a:spcPts val="1000"/>
                        </a:lnSpc>
                        <a:buFont typeface="+mj-lt"/>
                        <a:buNone/>
                      </a:pPr>
                      <a:r>
                        <a:rPr lang="ru-RU" sz="1100" b="1" i="0" u="none" strike="noStrike" kern="1200" dirty="0" smtClean="0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Garamond" panose="02020404030301010803" pitchFamily="18" charset="0"/>
                          <a:ea typeface="+mn-ea"/>
                          <a:cs typeface="+mn-cs"/>
                        </a:rPr>
                        <a:t>(67.16)</a:t>
                      </a:r>
                      <a:endParaRPr lang="ru-RU" sz="1100" b="1" i="0" u="none" strike="noStrike" kern="1200" dirty="0">
                        <a:solidFill>
                          <a:schemeClr val="tx2">
                            <a:lumMod val="75000"/>
                          </a:schemeClr>
                        </a:solidFill>
                        <a:effectLst/>
                        <a:latin typeface="Garamond" panose="02020404030301010803" pitchFamily="18" charset="0"/>
                        <a:ea typeface="+mn-ea"/>
                        <a:cs typeface="+mn-cs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cell3D prstMaterial="dkEdge">
                      <a:bevel h="50800" prst="divot"/>
                      <a:lightRig rig="flood" dir="t"/>
                    </a:cell3D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r" defTabSz="914400" rtl="0" eaLnBrk="1" fontAlgn="b" latinLnBrk="0" hangingPunct="1">
                        <a:lnSpc>
                          <a:spcPts val="1000"/>
                        </a:lnSpc>
                        <a:buFont typeface="+mj-lt"/>
                        <a:buNone/>
                      </a:pPr>
                      <a:r>
                        <a:rPr lang="ru-RU" sz="1100" b="1" i="0" u="none" strike="noStrike" kern="1200" dirty="0" smtClean="0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Garamond" panose="02020404030301010803" pitchFamily="18" charset="0"/>
                          <a:ea typeface="+mn-ea"/>
                          <a:cs typeface="+mn-cs"/>
                        </a:rPr>
                        <a:t>Калужская </a:t>
                      </a:r>
                    </a:p>
                    <a:p>
                      <a:pPr marL="0" indent="0" algn="r" defTabSz="914400" rtl="0" eaLnBrk="1" fontAlgn="b" latinLnBrk="0" hangingPunct="1">
                        <a:lnSpc>
                          <a:spcPts val="1000"/>
                        </a:lnSpc>
                        <a:buFont typeface="+mj-lt"/>
                        <a:buNone/>
                      </a:pPr>
                      <a:r>
                        <a:rPr lang="ru-RU" sz="1100" b="1" i="0" u="none" strike="noStrike" kern="1200" dirty="0" smtClean="0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Garamond" panose="02020404030301010803" pitchFamily="18" charset="0"/>
                          <a:ea typeface="+mn-ea"/>
                          <a:cs typeface="+mn-cs"/>
                        </a:rPr>
                        <a:t>область</a:t>
                      </a:r>
                    </a:p>
                    <a:p>
                      <a:pPr marL="0" indent="0" algn="r" defTabSz="914400" rtl="0" eaLnBrk="1" fontAlgn="b" latinLnBrk="0" hangingPunct="1">
                        <a:lnSpc>
                          <a:spcPts val="1000"/>
                        </a:lnSpc>
                        <a:buFont typeface="+mj-lt"/>
                        <a:buNone/>
                      </a:pPr>
                      <a:r>
                        <a:rPr lang="ru-RU" sz="1100" b="1" i="0" u="none" strike="noStrike" kern="1200" dirty="0" smtClean="0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Garamond" panose="02020404030301010803" pitchFamily="18" charset="0"/>
                          <a:ea typeface="+mn-ea"/>
                          <a:cs typeface="+mn-cs"/>
                        </a:rPr>
                        <a:t>(59.76)</a:t>
                      </a:r>
                    </a:p>
                  </a:txBody>
                  <a:tcPr marL="90000" marR="90000" marT="46800" marB="4680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cell3D prstMaterial="dkEdge">
                      <a:bevel h="50800" prst="divot"/>
                      <a:lightRig rig="flood" dir="t"/>
                    </a:cell3D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r" defTabSz="914400" rtl="0" eaLnBrk="1" fontAlgn="b" latinLnBrk="0" hangingPunct="1">
                        <a:lnSpc>
                          <a:spcPts val="1000"/>
                        </a:lnSpc>
                        <a:buFont typeface="+mj-lt"/>
                        <a:buNone/>
                      </a:pPr>
                      <a:r>
                        <a:rPr lang="ru-RU" sz="1100" b="1" i="0" u="none" strike="noStrike" kern="1200" dirty="0" smtClean="0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Garamond" panose="02020404030301010803" pitchFamily="18" charset="0"/>
                          <a:ea typeface="+mn-ea"/>
                          <a:cs typeface="+mn-cs"/>
                        </a:rPr>
                        <a:t>Вологодская область</a:t>
                      </a:r>
                    </a:p>
                    <a:p>
                      <a:pPr marL="0" indent="0" algn="r" defTabSz="914400" rtl="0" eaLnBrk="1" fontAlgn="b" latinLnBrk="0" hangingPunct="1">
                        <a:lnSpc>
                          <a:spcPts val="1000"/>
                        </a:lnSpc>
                        <a:buFont typeface="+mj-lt"/>
                        <a:buNone/>
                      </a:pPr>
                      <a:r>
                        <a:rPr lang="ru-RU" sz="1100" b="1" i="0" u="none" strike="noStrike" kern="1200" dirty="0" smtClean="0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Garamond" panose="02020404030301010803" pitchFamily="18" charset="0"/>
                          <a:ea typeface="+mn-ea"/>
                          <a:cs typeface="+mn-cs"/>
                        </a:rPr>
                        <a:t>(49.77)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cell3D prstMaterial="dkEdge">
                      <a:bevel h="50800" prst="divot"/>
                      <a:lightRig rig="flood" dir="t"/>
                    </a:cell3D>
                    <a:solidFill>
                      <a:srgbClr val="FF5050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r" defTabSz="914400" rtl="0" eaLnBrk="1" fontAlgn="b" latinLnBrk="0" hangingPunct="1">
                        <a:lnSpc>
                          <a:spcPts val="1000"/>
                        </a:lnSpc>
                        <a:buFont typeface="+mj-lt"/>
                        <a:buNone/>
                      </a:pPr>
                      <a:r>
                        <a:rPr lang="ru-RU" sz="1100" b="1" i="0" u="none" strike="noStrike" kern="1200" dirty="0" smtClean="0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Garamond" panose="02020404030301010803" pitchFamily="18" charset="0"/>
                          <a:ea typeface="+mn-ea"/>
                          <a:cs typeface="+mn-cs"/>
                        </a:rPr>
                        <a:t>Республика </a:t>
                      </a:r>
                    </a:p>
                    <a:p>
                      <a:pPr marL="0" indent="0" algn="r" defTabSz="914400" rtl="0" eaLnBrk="1" fontAlgn="b" latinLnBrk="0" hangingPunct="1">
                        <a:lnSpc>
                          <a:spcPts val="1000"/>
                        </a:lnSpc>
                        <a:buFont typeface="+mj-lt"/>
                        <a:buNone/>
                      </a:pPr>
                      <a:r>
                        <a:rPr lang="ru-RU" sz="1100" b="1" i="0" u="none" strike="noStrike" kern="1200" dirty="0" smtClean="0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Garamond" panose="02020404030301010803" pitchFamily="18" charset="0"/>
                          <a:ea typeface="+mn-ea"/>
                          <a:cs typeface="+mn-cs"/>
                        </a:rPr>
                        <a:t>Саха(Якутия)</a:t>
                      </a:r>
                    </a:p>
                    <a:p>
                      <a:pPr marL="0" indent="0" algn="r" defTabSz="914400" rtl="0" eaLnBrk="1" fontAlgn="b" latinLnBrk="0" hangingPunct="1">
                        <a:lnSpc>
                          <a:spcPts val="1000"/>
                        </a:lnSpc>
                        <a:buFont typeface="+mj-lt"/>
                        <a:buNone/>
                      </a:pPr>
                      <a:r>
                        <a:rPr lang="ru-RU" sz="1100" b="1" i="0" u="none" strike="noStrike" kern="1200" dirty="0" smtClean="0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Garamond" panose="02020404030301010803" pitchFamily="18" charset="0"/>
                          <a:ea typeface="+mn-ea"/>
                          <a:cs typeface="+mn-cs"/>
                        </a:rPr>
                        <a:t>(43.28)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cell3D prstMaterial="dkEdge">
                      <a:bevel h="50800" prst="divot"/>
                      <a:lightRig rig="flood" dir="t"/>
                    </a:cell3D>
                    <a:solidFill>
                      <a:srgbClr val="FF5050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r" defTabSz="914400" rtl="0" eaLnBrk="1" fontAlgn="b" latinLnBrk="0" hangingPunct="1">
                        <a:lnSpc>
                          <a:spcPts val="1000"/>
                        </a:lnSpc>
                        <a:buFont typeface="+mj-lt"/>
                        <a:buNone/>
                      </a:pPr>
                      <a:r>
                        <a:rPr lang="ru-RU" sz="1100" b="1" i="0" u="none" strike="noStrike" kern="1200" dirty="0" smtClean="0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Garamond" panose="02020404030301010803" pitchFamily="18" charset="0"/>
                          <a:ea typeface="+mn-ea"/>
                          <a:cs typeface="+mn-cs"/>
                        </a:rPr>
                        <a:t>Республика Хакасия</a:t>
                      </a:r>
                    </a:p>
                    <a:p>
                      <a:pPr marL="0" indent="0" algn="r" defTabSz="914400" rtl="0" eaLnBrk="1" fontAlgn="b" latinLnBrk="0" hangingPunct="1">
                        <a:lnSpc>
                          <a:spcPts val="1000"/>
                        </a:lnSpc>
                        <a:buFont typeface="+mj-lt"/>
                        <a:buNone/>
                      </a:pPr>
                      <a:r>
                        <a:rPr lang="ru-RU" sz="1100" b="1" i="0" u="none" strike="noStrike" kern="1200" dirty="0" smtClean="0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Garamond" panose="02020404030301010803" pitchFamily="18" charset="0"/>
                          <a:ea typeface="+mn-ea"/>
                          <a:cs typeface="+mn-cs"/>
                        </a:rPr>
                        <a:t>(32.47)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cell3D prstMaterial="dkEdge">
                      <a:bevel h="50800" prst="divot"/>
                      <a:lightRig rig="flood" dir="t"/>
                    </a:cell3D>
                    <a:solidFill>
                      <a:srgbClr val="FF5050"/>
                    </a:solidFill>
                  </a:tcPr>
                </a:tc>
              </a:tr>
              <a:tr h="505914">
                <a:tc>
                  <a:txBody>
                    <a:bodyPr/>
                    <a:lstStyle/>
                    <a:p>
                      <a:pPr marL="0" indent="0" algn="r" defTabSz="914400" rtl="0" eaLnBrk="1" fontAlgn="b" latinLnBrk="0" hangingPunct="1">
                        <a:lnSpc>
                          <a:spcPts val="1000"/>
                        </a:lnSpc>
                        <a:buFont typeface="+mj-lt"/>
                        <a:buNone/>
                      </a:pPr>
                      <a:r>
                        <a:rPr lang="ru-RU" sz="1100" b="1" i="0" u="none" strike="noStrike" kern="1200" dirty="0" smtClean="0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Garamond" panose="02020404030301010803" pitchFamily="18" charset="0"/>
                          <a:ea typeface="+mn-ea"/>
                          <a:cs typeface="+mn-cs"/>
                        </a:rPr>
                        <a:t>Курская </a:t>
                      </a:r>
                    </a:p>
                    <a:p>
                      <a:pPr marL="0" indent="0" algn="r" defTabSz="914400" rtl="0" eaLnBrk="1" fontAlgn="b" latinLnBrk="0" hangingPunct="1">
                        <a:lnSpc>
                          <a:spcPts val="1000"/>
                        </a:lnSpc>
                        <a:buFont typeface="+mj-lt"/>
                        <a:buNone/>
                      </a:pPr>
                      <a:r>
                        <a:rPr lang="ru-RU" sz="1100" b="1" i="0" u="none" strike="noStrike" kern="1200" dirty="0" smtClean="0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Garamond" panose="02020404030301010803" pitchFamily="18" charset="0"/>
                          <a:ea typeface="+mn-ea"/>
                          <a:cs typeface="+mn-cs"/>
                        </a:rPr>
                        <a:t>область</a:t>
                      </a:r>
                    </a:p>
                    <a:p>
                      <a:pPr marL="0" indent="0" algn="r" defTabSz="914400" rtl="0" eaLnBrk="1" fontAlgn="b" latinLnBrk="0" hangingPunct="1">
                        <a:lnSpc>
                          <a:spcPts val="1000"/>
                        </a:lnSpc>
                        <a:buFont typeface="+mj-lt"/>
                        <a:buNone/>
                      </a:pPr>
                      <a:r>
                        <a:rPr lang="ru-RU" sz="1100" b="1" i="0" u="none" strike="noStrike" kern="1200" dirty="0" smtClean="0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Garamond" panose="02020404030301010803" pitchFamily="18" charset="0"/>
                          <a:ea typeface="+mn-ea"/>
                          <a:cs typeface="+mn-cs"/>
                        </a:rPr>
                        <a:t>(89.79)</a:t>
                      </a:r>
                    </a:p>
                  </a:txBody>
                  <a:tcPr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cell3D prstMaterial="dkEdge">
                      <a:bevel h="50800" prst="divot"/>
                      <a:lightRig rig="flood" dir="t"/>
                    </a:cell3D>
                    <a:solidFill>
                      <a:srgbClr val="C2E49C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r" defTabSz="914400" rtl="0" eaLnBrk="1" fontAlgn="b" latinLnBrk="0" hangingPunct="1">
                        <a:lnSpc>
                          <a:spcPts val="1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r>
                        <a:rPr lang="ru-RU" sz="1100" b="1" i="0" u="none" strike="noStrike" kern="1200" dirty="0" smtClean="0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Garamond" panose="02020404030301010803" pitchFamily="18" charset="0"/>
                          <a:ea typeface="+mn-ea"/>
                          <a:cs typeface="+mn-cs"/>
                        </a:rPr>
                        <a:t>Республика Карачаево-Черкессия(79.47)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cell3D prstMaterial="dkEdge">
                      <a:bevel h="50800" prst="divot"/>
                      <a:lightRig rig="flood" dir="t"/>
                    </a:cell3D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r" defTabSz="914400" rtl="0" eaLnBrk="1" fontAlgn="b" latinLnBrk="0" hangingPunct="1">
                        <a:lnSpc>
                          <a:spcPts val="1000"/>
                        </a:lnSpc>
                        <a:buFont typeface="+mj-lt"/>
                        <a:buNone/>
                      </a:pPr>
                      <a:r>
                        <a:rPr lang="ru-RU" sz="1100" b="1" i="0" u="none" strike="noStrike" kern="1200" dirty="0" smtClean="0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Garamond" panose="02020404030301010803" pitchFamily="18" charset="0"/>
                          <a:ea typeface="+mn-ea"/>
                          <a:cs typeface="+mn-cs"/>
                        </a:rPr>
                        <a:t>Нижегородская область</a:t>
                      </a:r>
                    </a:p>
                    <a:p>
                      <a:pPr marL="0" indent="0" algn="r" defTabSz="914400" rtl="0" eaLnBrk="1" fontAlgn="b" latinLnBrk="0" hangingPunct="1">
                        <a:lnSpc>
                          <a:spcPts val="1000"/>
                        </a:lnSpc>
                        <a:buFont typeface="+mj-lt"/>
                        <a:buNone/>
                      </a:pPr>
                      <a:r>
                        <a:rPr lang="ru-RU" sz="1100" b="1" i="0" u="none" strike="noStrike" kern="1200" dirty="0" smtClean="0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Garamond" panose="02020404030301010803" pitchFamily="18" charset="0"/>
                          <a:ea typeface="+mn-ea"/>
                          <a:cs typeface="+mn-cs"/>
                        </a:rPr>
                        <a:t>(72.85)</a:t>
                      </a:r>
                      <a:endParaRPr lang="ru-RU" sz="1100" b="1" i="0" u="none" strike="noStrike" kern="1200" dirty="0">
                        <a:solidFill>
                          <a:schemeClr val="tx2">
                            <a:lumMod val="75000"/>
                          </a:schemeClr>
                        </a:solidFill>
                        <a:effectLst/>
                        <a:latin typeface="Garamond" panose="02020404030301010803" pitchFamily="18" charset="0"/>
                        <a:ea typeface="+mn-ea"/>
                        <a:cs typeface="+mn-cs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cell3D prstMaterial="dkEdge">
                      <a:bevel h="50800" prst="divot"/>
                      <a:lightRig rig="flood" dir="t"/>
                    </a:cell3D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r" defTabSz="914400" rtl="0" eaLnBrk="1" fontAlgn="b" latinLnBrk="0" hangingPunct="1">
                        <a:lnSpc>
                          <a:spcPts val="1000"/>
                        </a:lnSpc>
                        <a:buFont typeface="+mj-lt"/>
                        <a:buNone/>
                      </a:pPr>
                      <a:r>
                        <a:rPr lang="ru-RU" sz="1100" b="1" i="0" u="none" strike="noStrike" kern="1200" dirty="0" smtClean="0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Garamond" panose="02020404030301010803" pitchFamily="18" charset="0"/>
                          <a:ea typeface="+mn-ea"/>
                          <a:cs typeface="+mn-cs"/>
                        </a:rPr>
                        <a:t>Кемеровская область</a:t>
                      </a:r>
                    </a:p>
                    <a:p>
                      <a:pPr marL="0" indent="0" algn="r" defTabSz="914400" rtl="0" eaLnBrk="1" fontAlgn="b" latinLnBrk="0" hangingPunct="1">
                        <a:lnSpc>
                          <a:spcPts val="1000"/>
                        </a:lnSpc>
                        <a:buFont typeface="+mj-lt"/>
                        <a:buNone/>
                      </a:pPr>
                      <a:r>
                        <a:rPr lang="ru-RU" sz="1100" b="1" i="0" u="none" strike="noStrike" kern="1200" dirty="0" smtClean="0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Garamond" panose="02020404030301010803" pitchFamily="18" charset="0"/>
                          <a:ea typeface="+mn-ea"/>
                          <a:cs typeface="+mn-cs"/>
                        </a:rPr>
                        <a:t>(66.27)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cell3D prstMaterial="dkEdge">
                      <a:bevel h="50800" prst="divot"/>
                      <a:lightRig rig="flood" dir="t"/>
                    </a:cell3D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r" defTabSz="914400" rtl="0" eaLnBrk="1" fontAlgn="b" latinLnBrk="0" hangingPunct="1">
                        <a:lnSpc>
                          <a:spcPts val="1000"/>
                        </a:lnSpc>
                        <a:buFont typeface="+mj-lt"/>
                        <a:buNone/>
                      </a:pPr>
                      <a:r>
                        <a:rPr lang="ru-RU" sz="1100" b="1" i="0" u="none" strike="noStrike" kern="1200" dirty="0" smtClean="0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Garamond" panose="02020404030301010803" pitchFamily="18" charset="0"/>
                          <a:ea typeface="+mn-ea"/>
                          <a:cs typeface="+mn-cs"/>
                        </a:rPr>
                        <a:t>Амурская </a:t>
                      </a:r>
                    </a:p>
                    <a:p>
                      <a:pPr marL="0" indent="0" algn="r" defTabSz="914400" rtl="0" eaLnBrk="1" fontAlgn="b" latinLnBrk="0" hangingPunct="1">
                        <a:lnSpc>
                          <a:spcPts val="1000"/>
                        </a:lnSpc>
                        <a:buFont typeface="+mj-lt"/>
                        <a:buNone/>
                      </a:pPr>
                      <a:r>
                        <a:rPr lang="ru-RU" sz="1100" b="1" i="0" u="none" strike="noStrike" kern="1200" dirty="0" smtClean="0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Garamond" panose="02020404030301010803" pitchFamily="18" charset="0"/>
                          <a:ea typeface="+mn-ea"/>
                          <a:cs typeface="+mn-cs"/>
                        </a:rPr>
                        <a:t>область</a:t>
                      </a:r>
                    </a:p>
                    <a:p>
                      <a:pPr marL="0" indent="0" algn="r" defTabSz="914400" rtl="0" eaLnBrk="1" fontAlgn="b" latinLnBrk="0" hangingPunct="1">
                        <a:lnSpc>
                          <a:spcPts val="1000"/>
                        </a:lnSpc>
                        <a:buFont typeface="+mj-lt"/>
                        <a:buNone/>
                      </a:pPr>
                      <a:r>
                        <a:rPr lang="ru-RU" sz="1100" b="1" i="0" u="none" strike="noStrike" kern="1200" dirty="0" smtClean="0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Garamond" panose="02020404030301010803" pitchFamily="18" charset="0"/>
                          <a:ea typeface="+mn-ea"/>
                          <a:cs typeface="+mn-cs"/>
                        </a:rPr>
                        <a:t>(59.64)</a:t>
                      </a:r>
                    </a:p>
                  </a:txBody>
                  <a:tcPr marL="90000" marR="90000" marT="46800" marB="4680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cell3D prstMaterial="dkEdge">
                      <a:bevel h="50800" prst="divot"/>
                      <a:lightRig rig="flood" dir="t"/>
                    </a:cell3D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r" defTabSz="914400" rtl="0" eaLnBrk="1" fontAlgn="b" latinLnBrk="0" hangingPunct="1">
                        <a:lnSpc>
                          <a:spcPts val="1000"/>
                        </a:lnSpc>
                        <a:buFont typeface="+mj-lt"/>
                        <a:buNone/>
                      </a:pPr>
                      <a:r>
                        <a:rPr lang="ru-RU" sz="1100" b="1" i="0" u="none" strike="noStrike" kern="1200" dirty="0" smtClean="0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Garamond" panose="02020404030301010803" pitchFamily="18" charset="0"/>
                          <a:ea typeface="+mn-ea"/>
                          <a:cs typeface="+mn-cs"/>
                        </a:rPr>
                        <a:t>Магаданская область</a:t>
                      </a:r>
                    </a:p>
                    <a:p>
                      <a:pPr marL="0" indent="0" algn="r" defTabSz="914400" rtl="0" eaLnBrk="1" fontAlgn="b" latinLnBrk="0" hangingPunct="1">
                        <a:lnSpc>
                          <a:spcPts val="1000"/>
                        </a:lnSpc>
                        <a:buFont typeface="+mj-lt"/>
                        <a:buNone/>
                      </a:pPr>
                      <a:r>
                        <a:rPr lang="ru-RU" sz="1100" b="1" i="0" u="none" strike="noStrike" kern="1200" dirty="0" smtClean="0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Garamond" panose="02020404030301010803" pitchFamily="18" charset="0"/>
                          <a:ea typeface="+mn-ea"/>
                          <a:cs typeface="+mn-cs"/>
                        </a:rPr>
                        <a:t>(48.85)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cell3D prstMaterial="dkEdge">
                      <a:bevel h="50800" prst="divot"/>
                      <a:lightRig rig="flood" dir="t"/>
                    </a:cell3D>
                    <a:solidFill>
                      <a:srgbClr val="FF5050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r" defTabSz="914400" rtl="0" eaLnBrk="1" fontAlgn="b" latinLnBrk="0" hangingPunct="1">
                        <a:lnSpc>
                          <a:spcPts val="1000"/>
                        </a:lnSpc>
                        <a:buFont typeface="+mj-lt"/>
                        <a:buNone/>
                      </a:pPr>
                      <a:r>
                        <a:rPr lang="ru-RU" sz="1100" b="1" i="0" u="none" strike="noStrike" kern="1200" dirty="0" smtClean="0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Garamond" panose="02020404030301010803" pitchFamily="18" charset="0"/>
                          <a:ea typeface="+mn-ea"/>
                          <a:cs typeface="+mn-cs"/>
                        </a:rPr>
                        <a:t>Архангельская область</a:t>
                      </a:r>
                    </a:p>
                    <a:p>
                      <a:pPr marL="0" indent="0" algn="r" defTabSz="914400" rtl="0" eaLnBrk="1" fontAlgn="b" latinLnBrk="0" hangingPunct="1">
                        <a:lnSpc>
                          <a:spcPts val="1000"/>
                        </a:lnSpc>
                        <a:buFont typeface="+mj-lt"/>
                        <a:buNone/>
                      </a:pPr>
                      <a:r>
                        <a:rPr lang="ru-RU" sz="1100" b="1" i="0" u="none" strike="noStrike" kern="1200" dirty="0" smtClean="0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Garamond" panose="02020404030301010803" pitchFamily="18" charset="0"/>
                          <a:ea typeface="+mn-ea"/>
                          <a:cs typeface="+mn-cs"/>
                        </a:rPr>
                        <a:t>(42.34)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cell3D prstMaterial="dkEdge">
                      <a:bevel h="50800" prst="divot"/>
                      <a:lightRig rig="flood" dir="t"/>
                    </a:cell3D>
                    <a:solidFill>
                      <a:srgbClr val="FF5050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r" defTabSz="914400" rtl="0" eaLnBrk="1" fontAlgn="b" latinLnBrk="0" hangingPunct="1">
                        <a:lnSpc>
                          <a:spcPts val="1000"/>
                        </a:lnSpc>
                        <a:buFont typeface="+mj-lt"/>
                        <a:buNone/>
                      </a:pPr>
                      <a:r>
                        <a:rPr lang="ru-RU" sz="1100" b="1" i="0" u="none" strike="noStrike" kern="1200" dirty="0" smtClean="0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Garamond" panose="02020404030301010803" pitchFamily="18" charset="0"/>
                          <a:ea typeface="+mn-ea"/>
                          <a:cs typeface="+mn-cs"/>
                        </a:rPr>
                        <a:t>Чукотский АО</a:t>
                      </a:r>
                    </a:p>
                    <a:p>
                      <a:pPr marL="0" indent="0" algn="r" defTabSz="914400" rtl="0" eaLnBrk="1" fontAlgn="b" latinLnBrk="0" hangingPunct="1">
                        <a:lnSpc>
                          <a:spcPts val="1000"/>
                        </a:lnSpc>
                        <a:buFont typeface="+mj-lt"/>
                        <a:buNone/>
                      </a:pPr>
                      <a:r>
                        <a:rPr lang="ru-RU" sz="1100" b="1" i="0" u="none" strike="noStrike" kern="1200" dirty="0" smtClean="0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Garamond" panose="02020404030301010803" pitchFamily="18" charset="0"/>
                          <a:ea typeface="+mn-ea"/>
                          <a:cs typeface="+mn-cs"/>
                        </a:rPr>
                        <a:t>(32.00)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cell3D prstMaterial="dkEdge">
                      <a:bevel h="50800" prst="divot"/>
                      <a:lightRig rig="flood" dir="t"/>
                    </a:cell3D>
                    <a:solidFill>
                      <a:srgbClr val="FF5050"/>
                    </a:solidFill>
                  </a:tcPr>
                </a:tc>
              </a:tr>
              <a:tr h="485930">
                <a:tc>
                  <a:txBody>
                    <a:bodyPr/>
                    <a:lstStyle/>
                    <a:p>
                      <a:pPr marL="0" indent="0" algn="r" defTabSz="914400" rtl="0" eaLnBrk="1" fontAlgn="b" latinLnBrk="0" hangingPunct="1">
                        <a:lnSpc>
                          <a:spcPts val="1000"/>
                        </a:lnSpc>
                        <a:buFont typeface="+mj-lt"/>
                        <a:buNone/>
                      </a:pPr>
                      <a:r>
                        <a:rPr lang="ru-RU" sz="1100" b="1" i="0" u="none" strike="noStrike" kern="1200" dirty="0" smtClean="0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Garamond" panose="02020404030301010803" pitchFamily="18" charset="0"/>
                          <a:ea typeface="+mn-ea"/>
                          <a:cs typeface="+mn-cs"/>
                        </a:rPr>
                        <a:t>Пермский </a:t>
                      </a:r>
                    </a:p>
                    <a:p>
                      <a:pPr marL="0" indent="0" algn="r" defTabSz="914400" rtl="0" eaLnBrk="1" fontAlgn="b" latinLnBrk="0" hangingPunct="1">
                        <a:lnSpc>
                          <a:spcPts val="1000"/>
                        </a:lnSpc>
                        <a:buFont typeface="+mj-lt"/>
                        <a:buNone/>
                      </a:pPr>
                      <a:r>
                        <a:rPr lang="ru-RU" sz="1100" b="1" i="0" u="none" strike="noStrike" kern="1200" dirty="0" smtClean="0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Garamond" panose="02020404030301010803" pitchFamily="18" charset="0"/>
                          <a:ea typeface="+mn-ea"/>
                          <a:cs typeface="+mn-cs"/>
                        </a:rPr>
                        <a:t>край</a:t>
                      </a:r>
                    </a:p>
                    <a:p>
                      <a:pPr marL="0" indent="0" algn="r" defTabSz="914400" rtl="0" eaLnBrk="1" fontAlgn="b" latinLnBrk="0" hangingPunct="1">
                        <a:lnSpc>
                          <a:spcPts val="1000"/>
                        </a:lnSpc>
                        <a:buFont typeface="+mj-lt"/>
                        <a:buNone/>
                      </a:pPr>
                      <a:r>
                        <a:rPr lang="ru-RU" sz="1100" b="1" i="0" u="none" strike="noStrike" kern="1200" dirty="0" smtClean="0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Garamond" panose="02020404030301010803" pitchFamily="18" charset="0"/>
                          <a:ea typeface="+mn-ea"/>
                          <a:cs typeface="+mn-cs"/>
                        </a:rPr>
                        <a:t>(87.68)</a:t>
                      </a:r>
                    </a:p>
                  </a:txBody>
                  <a:tcPr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cell3D prstMaterial="dkEdge">
                      <a:bevel h="50800" prst="divot"/>
                      <a:lightRig rig="flood" dir="t"/>
                    </a:cell3D>
                    <a:solidFill>
                      <a:srgbClr val="C2E49C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r" defTabSz="914400" rtl="0" eaLnBrk="1" fontAlgn="b" latinLnBrk="0" hangingPunct="1">
                        <a:lnSpc>
                          <a:spcPts val="1000"/>
                        </a:lnSpc>
                        <a:buFont typeface="+mj-lt"/>
                        <a:buNone/>
                      </a:pPr>
                      <a:r>
                        <a:rPr lang="ru-RU" sz="1100" b="1" i="0" u="none" strike="noStrike" kern="1200" dirty="0" smtClean="0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Garamond" panose="02020404030301010803" pitchFamily="18" charset="0"/>
                          <a:ea typeface="+mn-ea"/>
                          <a:cs typeface="+mn-cs"/>
                        </a:rPr>
                        <a:t>Московская </a:t>
                      </a:r>
                    </a:p>
                    <a:p>
                      <a:pPr marL="0" indent="0" algn="r" defTabSz="914400" rtl="0" eaLnBrk="1" fontAlgn="b" latinLnBrk="0" hangingPunct="1">
                        <a:lnSpc>
                          <a:spcPts val="1000"/>
                        </a:lnSpc>
                        <a:buFont typeface="+mj-lt"/>
                        <a:buNone/>
                      </a:pPr>
                      <a:r>
                        <a:rPr lang="ru-RU" sz="1100" b="1" i="0" u="none" strike="noStrike" kern="1200" dirty="0" smtClean="0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Garamond" panose="02020404030301010803" pitchFamily="18" charset="0"/>
                          <a:ea typeface="+mn-ea"/>
                          <a:cs typeface="+mn-cs"/>
                        </a:rPr>
                        <a:t>область</a:t>
                      </a:r>
                    </a:p>
                    <a:p>
                      <a:pPr marL="0" indent="0" algn="r" defTabSz="914400" rtl="0" eaLnBrk="1" fontAlgn="b" latinLnBrk="0" hangingPunct="1">
                        <a:lnSpc>
                          <a:spcPts val="1000"/>
                        </a:lnSpc>
                        <a:buFont typeface="+mj-lt"/>
                        <a:buNone/>
                      </a:pPr>
                      <a:r>
                        <a:rPr lang="ru-RU" sz="1100" b="1" i="0" u="none" strike="noStrike" kern="1200" dirty="0" smtClean="0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Garamond" panose="02020404030301010803" pitchFamily="18" charset="0"/>
                          <a:ea typeface="+mn-ea"/>
                          <a:cs typeface="+mn-cs"/>
                        </a:rPr>
                        <a:t>(79.34)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cell3D prstMaterial="dkEdge">
                      <a:bevel h="50800" prst="divot"/>
                      <a:lightRig rig="flood" dir="t"/>
                    </a:cell3D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r" defTabSz="914400" rtl="0" eaLnBrk="1" fontAlgn="b" latinLnBrk="0" hangingPunct="1">
                        <a:lnSpc>
                          <a:spcPts val="1000"/>
                        </a:lnSpc>
                        <a:buFont typeface="+mj-lt"/>
                        <a:buNone/>
                      </a:pPr>
                      <a:r>
                        <a:rPr lang="ru-RU" sz="1100" b="1" i="0" u="none" strike="noStrike" kern="1200" dirty="0" smtClean="0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Garamond" panose="02020404030301010803" pitchFamily="18" charset="0"/>
                          <a:ea typeface="+mn-ea"/>
                          <a:cs typeface="+mn-cs"/>
                        </a:rPr>
                        <a:t>Самарская область</a:t>
                      </a:r>
                    </a:p>
                    <a:p>
                      <a:pPr marL="0" indent="0" algn="r" defTabSz="914400" rtl="0" eaLnBrk="1" fontAlgn="b" latinLnBrk="0" hangingPunct="1">
                        <a:lnSpc>
                          <a:spcPts val="1000"/>
                        </a:lnSpc>
                        <a:buFont typeface="+mj-lt"/>
                        <a:buNone/>
                      </a:pPr>
                      <a:r>
                        <a:rPr lang="ru-RU" sz="1100" b="1" i="0" u="none" strike="noStrike" kern="1200" dirty="0" smtClean="0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Garamond" panose="02020404030301010803" pitchFamily="18" charset="0"/>
                          <a:ea typeface="+mn-ea"/>
                          <a:cs typeface="+mn-cs"/>
                        </a:rPr>
                        <a:t>(72.50)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cell3D prstMaterial="dkEdge">
                      <a:bevel h="50800" prst="divot"/>
                      <a:lightRig rig="flood" dir="t"/>
                    </a:cell3D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r" defTabSz="914400" rtl="0" eaLnBrk="1" fontAlgn="b" latinLnBrk="0" hangingPunct="1">
                        <a:lnSpc>
                          <a:spcPts val="1000"/>
                        </a:lnSpc>
                        <a:buFont typeface="+mj-lt"/>
                        <a:buNone/>
                      </a:pPr>
                      <a:r>
                        <a:rPr lang="ru-RU" sz="1100" b="1" i="0" u="none" strike="noStrike" kern="1200" dirty="0" smtClean="0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Garamond" panose="02020404030301010803" pitchFamily="18" charset="0"/>
                          <a:ea typeface="+mn-ea"/>
                          <a:cs typeface="+mn-cs"/>
                        </a:rPr>
                        <a:t>Ивановская область</a:t>
                      </a:r>
                    </a:p>
                    <a:p>
                      <a:pPr marL="0" indent="0" algn="r" defTabSz="914400" rtl="0" eaLnBrk="1" fontAlgn="b" latinLnBrk="0" hangingPunct="1">
                        <a:lnSpc>
                          <a:spcPts val="1000"/>
                        </a:lnSpc>
                        <a:buFont typeface="+mj-lt"/>
                        <a:buNone/>
                      </a:pPr>
                      <a:r>
                        <a:rPr lang="ru-RU" sz="1100" b="1" i="0" u="none" strike="noStrike" kern="1200" dirty="0" smtClean="0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Garamond" panose="02020404030301010803" pitchFamily="18" charset="0"/>
                          <a:ea typeface="+mn-ea"/>
                          <a:cs typeface="+mn-cs"/>
                        </a:rPr>
                        <a:t>(65.94)</a:t>
                      </a:r>
                      <a:endParaRPr lang="ru-RU" sz="1100" b="1" i="0" u="none" strike="noStrike" kern="1200" dirty="0">
                        <a:solidFill>
                          <a:schemeClr val="tx2">
                            <a:lumMod val="75000"/>
                          </a:schemeClr>
                        </a:solidFill>
                        <a:effectLst/>
                        <a:latin typeface="Garamond" panose="02020404030301010803" pitchFamily="18" charset="0"/>
                        <a:ea typeface="+mn-ea"/>
                        <a:cs typeface="+mn-cs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cell3D prstMaterial="dkEdge">
                      <a:bevel h="50800" prst="divot"/>
                      <a:lightRig rig="flood" dir="t"/>
                    </a:cell3D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r" defTabSz="914400" rtl="0" eaLnBrk="1" fontAlgn="b" latinLnBrk="0" hangingPunct="1">
                        <a:lnSpc>
                          <a:spcPts val="1000"/>
                        </a:lnSpc>
                        <a:buFont typeface="+mj-lt"/>
                        <a:buNone/>
                      </a:pPr>
                      <a:r>
                        <a:rPr lang="ru-RU" sz="1100" b="1" i="0" u="none" strike="noStrike" kern="1200" dirty="0" smtClean="0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Garamond" panose="02020404030301010803" pitchFamily="18" charset="0"/>
                          <a:ea typeface="+mn-ea"/>
                          <a:cs typeface="+mn-cs"/>
                        </a:rPr>
                        <a:t>Республика </a:t>
                      </a:r>
                    </a:p>
                    <a:p>
                      <a:pPr marL="0" indent="0" algn="r" defTabSz="914400" rtl="0" eaLnBrk="1" fontAlgn="b" latinLnBrk="0" hangingPunct="1">
                        <a:lnSpc>
                          <a:spcPts val="1000"/>
                        </a:lnSpc>
                        <a:buFont typeface="+mj-lt"/>
                        <a:buNone/>
                      </a:pPr>
                      <a:r>
                        <a:rPr lang="ru-RU" sz="1100" b="1" i="0" u="none" strike="noStrike" kern="1200" dirty="0" smtClean="0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Garamond" panose="02020404030301010803" pitchFamily="18" charset="0"/>
                          <a:ea typeface="+mn-ea"/>
                          <a:cs typeface="+mn-cs"/>
                        </a:rPr>
                        <a:t>Чечня</a:t>
                      </a:r>
                    </a:p>
                    <a:p>
                      <a:pPr marL="0" indent="0" algn="r" defTabSz="914400" rtl="0" eaLnBrk="1" fontAlgn="b" latinLnBrk="0" hangingPunct="1">
                        <a:lnSpc>
                          <a:spcPts val="1000"/>
                        </a:lnSpc>
                        <a:buFont typeface="+mj-lt"/>
                        <a:buNone/>
                      </a:pPr>
                      <a:r>
                        <a:rPr lang="ru-RU" sz="1100" b="1" i="0" u="none" strike="noStrike" kern="1200" dirty="0" smtClean="0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Garamond" panose="02020404030301010803" pitchFamily="18" charset="0"/>
                          <a:ea typeface="+mn-ea"/>
                          <a:cs typeface="+mn-cs"/>
                        </a:rPr>
                        <a:t>(57.28)</a:t>
                      </a:r>
                      <a:endParaRPr lang="ru-RU" sz="1100" b="1" i="0" u="none" strike="noStrike" kern="1200" baseline="0" dirty="0" smtClean="0">
                        <a:solidFill>
                          <a:schemeClr val="tx2">
                            <a:lumMod val="75000"/>
                          </a:schemeClr>
                        </a:solidFill>
                        <a:effectLst/>
                        <a:latin typeface="Garamond" panose="02020404030301010803" pitchFamily="18" charset="0"/>
                        <a:ea typeface="+mn-ea"/>
                        <a:cs typeface="+mn-cs"/>
                      </a:endParaRPr>
                    </a:p>
                  </a:txBody>
                  <a:tcPr marL="90000" marR="90000" marT="46800" marB="4680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cell3D prstMaterial="dkEdge">
                      <a:bevel h="50800" prst="divot"/>
                      <a:lightRig rig="flood" dir="t"/>
                    </a:cell3D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r" defTabSz="914400" rtl="0" eaLnBrk="1" fontAlgn="b" latinLnBrk="0" hangingPunct="1">
                        <a:lnSpc>
                          <a:spcPts val="1000"/>
                        </a:lnSpc>
                        <a:buFont typeface="+mj-lt"/>
                        <a:buNone/>
                      </a:pPr>
                      <a:r>
                        <a:rPr lang="ru-RU" sz="1100" b="1" i="0" u="none" strike="noStrike" kern="1200" dirty="0" smtClean="0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Garamond" panose="02020404030301010803" pitchFamily="18" charset="0"/>
                          <a:ea typeface="+mn-ea"/>
                          <a:cs typeface="+mn-cs"/>
                        </a:rPr>
                        <a:t>Республика Башкортостан</a:t>
                      </a:r>
                    </a:p>
                    <a:p>
                      <a:pPr marL="0" indent="0" algn="r" defTabSz="914400" rtl="0" eaLnBrk="1" fontAlgn="b" latinLnBrk="0" hangingPunct="1">
                        <a:lnSpc>
                          <a:spcPts val="1000"/>
                        </a:lnSpc>
                        <a:buFont typeface="+mj-lt"/>
                        <a:buNone/>
                      </a:pPr>
                      <a:r>
                        <a:rPr lang="ru-RU" sz="1100" b="1" i="0" u="none" strike="noStrike" kern="1200" dirty="0" smtClean="0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Garamond" panose="02020404030301010803" pitchFamily="18" charset="0"/>
                          <a:ea typeface="+mn-ea"/>
                          <a:cs typeface="+mn-cs"/>
                        </a:rPr>
                        <a:t>(48.55)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cell3D prstMaterial="dkEdge">
                      <a:bevel h="50800" prst="divot"/>
                      <a:lightRig rig="flood" dir="t"/>
                    </a:cell3D>
                    <a:solidFill>
                      <a:srgbClr val="FF5050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r" defTabSz="914400" rtl="0" eaLnBrk="1" fontAlgn="b" latinLnBrk="0" hangingPunct="1">
                        <a:lnSpc>
                          <a:spcPts val="1000"/>
                        </a:lnSpc>
                        <a:buFont typeface="+mj-lt"/>
                        <a:buNone/>
                      </a:pPr>
                      <a:r>
                        <a:rPr lang="ru-RU" sz="1100" b="1" i="0" u="none" strike="noStrike" kern="1200" dirty="0" smtClean="0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Garamond" panose="02020404030301010803" pitchFamily="18" charset="0"/>
                          <a:ea typeface="+mn-ea"/>
                          <a:cs typeface="+mn-cs"/>
                        </a:rPr>
                        <a:t>Республика Бурятия</a:t>
                      </a:r>
                    </a:p>
                    <a:p>
                      <a:pPr marL="0" indent="0" algn="r" defTabSz="914400" rtl="0" eaLnBrk="1" fontAlgn="b" latinLnBrk="0" hangingPunct="1">
                        <a:lnSpc>
                          <a:spcPts val="1000"/>
                        </a:lnSpc>
                        <a:buFont typeface="+mj-lt"/>
                        <a:buNone/>
                      </a:pPr>
                      <a:r>
                        <a:rPr lang="ru-RU" sz="1100" b="1" i="0" u="none" strike="noStrike" kern="1200" dirty="0" smtClean="0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Garamond" panose="02020404030301010803" pitchFamily="18" charset="0"/>
                          <a:ea typeface="+mn-ea"/>
                          <a:cs typeface="+mn-cs"/>
                        </a:rPr>
                        <a:t>(42.13)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cell3D prstMaterial="dkEdge">
                      <a:bevel h="50800" prst="divot"/>
                      <a:lightRig rig="flood" dir="t"/>
                    </a:cell3D>
                    <a:solidFill>
                      <a:srgbClr val="FF5050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r" defTabSz="914400" rtl="0" eaLnBrk="1" fontAlgn="b" latinLnBrk="0" hangingPunct="1">
                        <a:lnSpc>
                          <a:spcPts val="1000"/>
                        </a:lnSpc>
                        <a:buFont typeface="+mj-lt"/>
                        <a:buNone/>
                      </a:pPr>
                      <a:r>
                        <a:rPr lang="ru-RU" sz="1100" b="1" i="0" u="none" strike="noStrike" kern="1200" dirty="0" smtClean="0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Garamond" panose="02020404030301010803" pitchFamily="18" charset="0"/>
                          <a:ea typeface="+mn-ea"/>
                          <a:cs typeface="+mn-cs"/>
                        </a:rPr>
                        <a:t>Камчатский </a:t>
                      </a:r>
                    </a:p>
                    <a:p>
                      <a:pPr marL="0" indent="0" algn="r" defTabSz="914400" rtl="0" eaLnBrk="1" fontAlgn="b" latinLnBrk="0" hangingPunct="1">
                        <a:lnSpc>
                          <a:spcPts val="1000"/>
                        </a:lnSpc>
                        <a:buFont typeface="+mj-lt"/>
                        <a:buNone/>
                      </a:pPr>
                      <a:r>
                        <a:rPr lang="ru-RU" sz="1100" b="1" i="0" u="none" strike="noStrike" kern="1200" dirty="0" smtClean="0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Garamond" panose="02020404030301010803" pitchFamily="18" charset="0"/>
                          <a:ea typeface="+mn-ea"/>
                          <a:cs typeface="+mn-cs"/>
                        </a:rPr>
                        <a:t>край</a:t>
                      </a:r>
                    </a:p>
                    <a:p>
                      <a:pPr marL="0" indent="0" algn="r" defTabSz="914400" rtl="0" eaLnBrk="1" fontAlgn="b" latinLnBrk="0" hangingPunct="1">
                        <a:lnSpc>
                          <a:spcPts val="1000"/>
                        </a:lnSpc>
                        <a:buFont typeface="+mj-lt"/>
                        <a:buNone/>
                      </a:pPr>
                      <a:r>
                        <a:rPr lang="ru-RU" sz="1100" b="1" i="0" u="none" strike="noStrike" kern="1200" dirty="0" smtClean="0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Garamond" panose="02020404030301010803" pitchFamily="18" charset="0"/>
                          <a:ea typeface="+mn-ea"/>
                          <a:cs typeface="+mn-cs"/>
                        </a:rPr>
                        <a:t>(30.69)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cell3D prstMaterial="dkEdge">
                      <a:bevel h="50800" prst="divot"/>
                      <a:lightRig rig="flood" dir="t"/>
                    </a:cell3D>
                    <a:solidFill>
                      <a:srgbClr val="FF5050"/>
                    </a:solidFill>
                  </a:tcPr>
                </a:tc>
              </a:tr>
              <a:tr h="485930">
                <a:tc>
                  <a:txBody>
                    <a:bodyPr/>
                    <a:lstStyle/>
                    <a:p>
                      <a:pPr marL="0" indent="0" algn="r" defTabSz="914400" rtl="0" eaLnBrk="1" fontAlgn="b" latinLnBrk="0" hangingPunct="1">
                        <a:lnSpc>
                          <a:spcPts val="1000"/>
                        </a:lnSpc>
                        <a:buFont typeface="+mj-lt"/>
                        <a:buNone/>
                      </a:pPr>
                      <a:r>
                        <a:rPr lang="ru-RU" sz="1100" b="1" i="0" u="none" strike="noStrike" kern="1200" dirty="0" smtClean="0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Garamond" panose="02020404030301010803" pitchFamily="18" charset="0"/>
                          <a:ea typeface="+mn-ea"/>
                          <a:cs typeface="+mn-cs"/>
                        </a:rPr>
                        <a:t>Иркутская область</a:t>
                      </a:r>
                    </a:p>
                    <a:p>
                      <a:pPr marL="0" indent="0" algn="r" defTabSz="914400" rtl="0" eaLnBrk="1" fontAlgn="b" latinLnBrk="0" hangingPunct="1">
                        <a:lnSpc>
                          <a:spcPts val="1000"/>
                        </a:lnSpc>
                        <a:buFont typeface="+mj-lt"/>
                        <a:buNone/>
                      </a:pPr>
                      <a:r>
                        <a:rPr lang="ru-RU" sz="1100" b="1" i="0" u="none" strike="noStrike" kern="1200" dirty="0" smtClean="0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Garamond" panose="02020404030301010803" pitchFamily="18" charset="0"/>
                          <a:ea typeface="+mn-ea"/>
                          <a:cs typeface="+mn-cs"/>
                        </a:rPr>
                        <a:t>(86.32)</a:t>
                      </a:r>
                    </a:p>
                  </a:txBody>
                  <a:tcPr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cell3D prstMaterial="dkEdge">
                      <a:bevel h="50800" prst="divot"/>
                      <a:lightRig rig="flood" dir="t"/>
                    </a:cell3D>
                    <a:solidFill>
                      <a:srgbClr val="C2E49C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r" defTabSz="914400" rtl="0" eaLnBrk="1" fontAlgn="b" latinLnBrk="0" hangingPunct="1">
                        <a:lnSpc>
                          <a:spcPts val="1000"/>
                        </a:lnSpc>
                        <a:buFont typeface="+mj-lt"/>
                        <a:buNone/>
                      </a:pPr>
                      <a:r>
                        <a:rPr lang="ru-RU" sz="1100" b="1" i="0" u="none" strike="noStrike" kern="1200" dirty="0" smtClean="0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Garamond" panose="02020404030301010803" pitchFamily="18" charset="0"/>
                          <a:ea typeface="+mn-ea"/>
                          <a:cs typeface="+mn-cs"/>
                        </a:rPr>
                        <a:t>Республика </a:t>
                      </a:r>
                    </a:p>
                    <a:p>
                      <a:pPr marL="0" indent="0" algn="r" defTabSz="914400" rtl="0" eaLnBrk="1" fontAlgn="b" latinLnBrk="0" hangingPunct="1">
                        <a:lnSpc>
                          <a:spcPts val="1000"/>
                        </a:lnSpc>
                        <a:buFont typeface="+mj-lt"/>
                        <a:buNone/>
                      </a:pPr>
                      <a:r>
                        <a:rPr lang="ru-RU" sz="1100" b="1" i="0" u="none" strike="noStrike" kern="1200" dirty="0" smtClean="0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Garamond" panose="02020404030301010803" pitchFamily="18" charset="0"/>
                          <a:ea typeface="+mn-ea"/>
                          <a:cs typeface="+mn-cs"/>
                        </a:rPr>
                        <a:t>Алтай</a:t>
                      </a:r>
                    </a:p>
                    <a:p>
                      <a:pPr marL="0" indent="0" algn="r" defTabSz="914400" rtl="0" eaLnBrk="1" fontAlgn="b" latinLnBrk="0" hangingPunct="1">
                        <a:lnSpc>
                          <a:spcPts val="1000"/>
                        </a:lnSpc>
                        <a:buFont typeface="+mj-lt"/>
                        <a:buNone/>
                      </a:pPr>
                      <a:r>
                        <a:rPr lang="ru-RU" sz="1100" b="1" i="0" u="none" strike="noStrike" kern="1200" dirty="0" smtClean="0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Garamond" panose="02020404030301010803" pitchFamily="18" charset="0"/>
                          <a:ea typeface="+mn-ea"/>
                          <a:cs typeface="+mn-cs"/>
                        </a:rPr>
                        <a:t>(77.36)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cell3D prstMaterial="dkEdge">
                      <a:bevel h="50800" prst="divot"/>
                      <a:lightRig rig="flood" dir="t"/>
                    </a:cell3D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r" defTabSz="914400" rtl="0" eaLnBrk="1" fontAlgn="b" latinLnBrk="0" hangingPunct="1">
                        <a:lnSpc>
                          <a:spcPts val="1000"/>
                        </a:lnSpc>
                        <a:buFont typeface="+mj-lt"/>
                        <a:buNone/>
                      </a:pPr>
                      <a:r>
                        <a:rPr lang="ru-RU" sz="1100" b="1" i="0" u="none" strike="noStrike" kern="1200" dirty="0" smtClean="0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Garamond" panose="02020404030301010803" pitchFamily="18" charset="0"/>
                          <a:ea typeface="+mn-ea"/>
                          <a:cs typeface="+mn-cs"/>
                        </a:rPr>
                        <a:t>Республика </a:t>
                      </a:r>
                    </a:p>
                    <a:p>
                      <a:pPr marL="0" indent="0" algn="r" defTabSz="914400" rtl="0" eaLnBrk="1" fontAlgn="b" latinLnBrk="0" hangingPunct="1">
                        <a:lnSpc>
                          <a:spcPts val="1000"/>
                        </a:lnSpc>
                        <a:buFont typeface="+mj-lt"/>
                        <a:buNone/>
                      </a:pPr>
                      <a:r>
                        <a:rPr lang="ru-RU" sz="1100" b="1" i="0" u="none" strike="noStrike" kern="1200" dirty="0" smtClean="0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Garamond" panose="02020404030301010803" pitchFamily="18" charset="0"/>
                          <a:ea typeface="+mn-ea"/>
                          <a:cs typeface="+mn-cs"/>
                        </a:rPr>
                        <a:t>Марий Эл</a:t>
                      </a:r>
                    </a:p>
                    <a:p>
                      <a:pPr marL="0" indent="0" algn="r" defTabSz="914400" rtl="0" eaLnBrk="1" fontAlgn="b" latinLnBrk="0" hangingPunct="1">
                        <a:lnSpc>
                          <a:spcPts val="1000"/>
                        </a:lnSpc>
                        <a:buFont typeface="+mj-lt"/>
                        <a:buNone/>
                      </a:pPr>
                      <a:r>
                        <a:rPr lang="ru-RU" sz="1100" b="1" i="0" u="none" strike="noStrike" kern="1200" dirty="0" smtClean="0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Garamond" panose="02020404030301010803" pitchFamily="18" charset="0"/>
                          <a:ea typeface="+mn-ea"/>
                          <a:cs typeface="+mn-cs"/>
                        </a:rPr>
                        <a:t>(71.07)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cell3D prstMaterial="dkEdge">
                      <a:bevel h="50800" prst="divot"/>
                      <a:lightRig rig="flood" dir="t"/>
                    </a:cell3D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r" defTabSz="914400" rtl="0" eaLnBrk="1" fontAlgn="b" latinLnBrk="0" hangingPunct="1">
                        <a:lnSpc>
                          <a:spcPts val="1000"/>
                        </a:lnSpc>
                        <a:buFont typeface="+mj-lt"/>
                        <a:buNone/>
                      </a:pPr>
                      <a:r>
                        <a:rPr lang="ru-RU" sz="1100" b="1" i="0" u="none" strike="noStrike" kern="1200" dirty="0" smtClean="0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Garamond" panose="02020404030301010803" pitchFamily="18" charset="0"/>
                          <a:ea typeface="+mn-ea"/>
                          <a:cs typeface="+mn-cs"/>
                        </a:rPr>
                        <a:t>Брянская </a:t>
                      </a:r>
                    </a:p>
                    <a:p>
                      <a:pPr marL="0" indent="0" algn="r" defTabSz="914400" rtl="0" eaLnBrk="1" fontAlgn="b" latinLnBrk="0" hangingPunct="1">
                        <a:lnSpc>
                          <a:spcPts val="1000"/>
                        </a:lnSpc>
                        <a:buFont typeface="+mj-lt"/>
                        <a:buNone/>
                      </a:pPr>
                      <a:r>
                        <a:rPr lang="ru-RU" sz="1100" b="1" i="0" u="none" strike="noStrike" kern="1200" dirty="0" smtClean="0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Garamond" panose="02020404030301010803" pitchFamily="18" charset="0"/>
                          <a:ea typeface="+mn-ea"/>
                          <a:cs typeface="+mn-cs"/>
                        </a:rPr>
                        <a:t>область</a:t>
                      </a:r>
                    </a:p>
                    <a:p>
                      <a:pPr marL="0" indent="0" algn="r" defTabSz="914400" rtl="0" eaLnBrk="1" fontAlgn="b" latinLnBrk="0" hangingPunct="1">
                        <a:lnSpc>
                          <a:spcPts val="1000"/>
                        </a:lnSpc>
                        <a:buFont typeface="+mj-lt"/>
                        <a:buNone/>
                      </a:pPr>
                      <a:r>
                        <a:rPr lang="ru-RU" sz="1100" b="1" i="0" u="none" strike="noStrike" kern="1200" dirty="0" smtClean="0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Garamond" panose="02020404030301010803" pitchFamily="18" charset="0"/>
                          <a:ea typeface="+mn-ea"/>
                          <a:cs typeface="+mn-cs"/>
                        </a:rPr>
                        <a:t>(65.45)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cell3D prstMaterial="dkEdge">
                      <a:bevel h="50800" prst="divot"/>
                      <a:lightRig rig="flood" dir="t"/>
                    </a:cell3D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r" defTabSz="914400" rtl="0" eaLnBrk="1" fontAlgn="b" latinLnBrk="0" hangingPunct="1">
                        <a:lnSpc>
                          <a:spcPts val="1000"/>
                        </a:lnSpc>
                        <a:buFont typeface="+mj-lt"/>
                        <a:buNone/>
                      </a:pPr>
                      <a:r>
                        <a:rPr lang="ru-RU" sz="1100" b="1" i="0" u="none" strike="noStrike" kern="1200" dirty="0" smtClean="0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Garamond" panose="02020404030301010803" pitchFamily="18" charset="0"/>
                          <a:ea typeface="+mn-ea"/>
                          <a:cs typeface="+mn-cs"/>
                        </a:rPr>
                        <a:t>Костромская область</a:t>
                      </a:r>
                    </a:p>
                    <a:p>
                      <a:pPr marL="0" indent="0" algn="r" defTabSz="914400" rtl="0" eaLnBrk="1" fontAlgn="b" latinLnBrk="0" hangingPunct="1">
                        <a:lnSpc>
                          <a:spcPts val="1000"/>
                        </a:lnSpc>
                        <a:buFont typeface="+mj-lt"/>
                        <a:buNone/>
                      </a:pPr>
                      <a:r>
                        <a:rPr lang="ru-RU" sz="1100" b="1" i="0" u="none" strike="noStrike" kern="1200" dirty="0" smtClean="0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Garamond" panose="02020404030301010803" pitchFamily="18" charset="0"/>
                          <a:ea typeface="+mn-ea"/>
                          <a:cs typeface="+mn-cs"/>
                        </a:rPr>
                        <a:t>(57.27)</a:t>
                      </a:r>
                    </a:p>
                  </a:txBody>
                  <a:tcPr marL="90000" marR="90000" marT="46800" marB="4680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cell3D prstMaterial="dkEdge">
                      <a:bevel h="50800" prst="divot"/>
                      <a:lightRig rig="flood" dir="t"/>
                    </a:cell3D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r" defTabSz="914400" rtl="0" eaLnBrk="1" fontAlgn="b" latinLnBrk="0" hangingPunct="1">
                        <a:lnSpc>
                          <a:spcPts val="1000"/>
                        </a:lnSpc>
                        <a:buFont typeface="+mj-lt"/>
                        <a:buNone/>
                      </a:pPr>
                      <a:r>
                        <a:rPr lang="ru-RU" sz="1100" b="1" i="0" u="none" strike="noStrike" kern="1200" dirty="0" smtClean="0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Garamond" panose="02020404030301010803" pitchFamily="18" charset="0"/>
                          <a:ea typeface="+mn-ea"/>
                          <a:cs typeface="+mn-cs"/>
                        </a:rPr>
                        <a:t>Новосибирская область</a:t>
                      </a:r>
                    </a:p>
                    <a:p>
                      <a:pPr marL="0" indent="0" algn="r" defTabSz="914400" rtl="0" eaLnBrk="1" fontAlgn="b" latinLnBrk="0" hangingPunct="1">
                        <a:lnSpc>
                          <a:spcPts val="1000"/>
                        </a:lnSpc>
                        <a:buFont typeface="+mj-lt"/>
                        <a:buNone/>
                      </a:pPr>
                      <a:r>
                        <a:rPr lang="ru-RU" sz="1100" b="1" i="0" u="none" strike="noStrike" kern="1200" dirty="0" smtClean="0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Garamond" panose="02020404030301010803" pitchFamily="18" charset="0"/>
                          <a:ea typeface="+mn-ea"/>
                          <a:cs typeface="+mn-cs"/>
                        </a:rPr>
                        <a:t>(47.26)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cell3D prstMaterial="dkEdge">
                      <a:bevel h="50800" prst="divot"/>
                      <a:lightRig rig="flood" dir="t"/>
                    </a:cell3D>
                    <a:solidFill>
                      <a:srgbClr val="FF5050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r" defTabSz="914400" rtl="0" eaLnBrk="1" fontAlgn="b" latinLnBrk="0" hangingPunct="1">
                        <a:lnSpc>
                          <a:spcPts val="1000"/>
                        </a:lnSpc>
                        <a:buFont typeface="+mj-lt"/>
                        <a:buNone/>
                      </a:pPr>
                      <a:r>
                        <a:rPr lang="ru-RU" sz="1100" b="1" i="0" u="none" strike="noStrike" kern="1200" dirty="0" smtClean="0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Garamond" panose="02020404030301010803" pitchFamily="18" charset="0"/>
                          <a:ea typeface="+mn-ea"/>
                          <a:cs typeface="+mn-cs"/>
                        </a:rPr>
                        <a:t>Забайкальский край</a:t>
                      </a:r>
                    </a:p>
                    <a:p>
                      <a:pPr marL="0" indent="0" algn="r" defTabSz="914400" rtl="0" eaLnBrk="1" fontAlgn="b" latinLnBrk="0" hangingPunct="1">
                        <a:lnSpc>
                          <a:spcPts val="1000"/>
                        </a:lnSpc>
                        <a:buFont typeface="+mj-lt"/>
                        <a:buNone/>
                      </a:pPr>
                      <a:r>
                        <a:rPr lang="ru-RU" sz="1100" b="1" i="0" u="none" strike="noStrike" kern="1200" dirty="0" smtClean="0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Garamond" panose="02020404030301010803" pitchFamily="18" charset="0"/>
                          <a:ea typeface="+mn-ea"/>
                          <a:cs typeface="+mn-cs"/>
                        </a:rPr>
                        <a:t>(41.18)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cell3D prstMaterial="dkEdge">
                      <a:bevel h="50800" prst="divot"/>
                      <a:lightRig rig="flood" dir="t"/>
                    </a:cell3D>
                    <a:solidFill>
                      <a:srgbClr val="FF5050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r" defTabSz="914400" rtl="0" eaLnBrk="1" fontAlgn="b" latinLnBrk="0" hangingPunct="1">
                        <a:lnSpc>
                          <a:spcPts val="1000"/>
                        </a:lnSpc>
                        <a:buFont typeface="+mj-lt"/>
                        <a:buNone/>
                      </a:pPr>
                      <a:r>
                        <a:rPr lang="ru-RU" sz="1100" b="1" i="0" u="none" strike="noStrike" kern="1200" dirty="0" smtClean="0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Garamond" panose="02020404030301010803" pitchFamily="18" charset="0"/>
                          <a:ea typeface="+mn-ea"/>
                          <a:cs typeface="+mn-cs"/>
                        </a:rPr>
                        <a:t>Республика Северная </a:t>
                      </a:r>
                    </a:p>
                    <a:p>
                      <a:pPr marL="0" indent="0" algn="r" defTabSz="914400" rtl="0" eaLnBrk="1" fontAlgn="b" latinLnBrk="0" hangingPunct="1">
                        <a:lnSpc>
                          <a:spcPts val="1000"/>
                        </a:lnSpc>
                        <a:buFont typeface="+mj-lt"/>
                        <a:buNone/>
                      </a:pPr>
                      <a:r>
                        <a:rPr lang="ru-RU" sz="1100" b="1" i="0" u="none" strike="noStrike" kern="1200" dirty="0" smtClean="0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Garamond" panose="02020404030301010803" pitchFamily="18" charset="0"/>
                          <a:ea typeface="+mn-ea"/>
                          <a:cs typeface="+mn-cs"/>
                        </a:rPr>
                        <a:t>Осетия(26.49)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cell3D prstMaterial="dkEdge">
                      <a:bevel h="50800" prst="divot"/>
                      <a:lightRig rig="flood" dir="t"/>
                    </a:cell3D>
                    <a:solidFill>
                      <a:srgbClr val="FF5050"/>
                    </a:solidFill>
                  </a:tcPr>
                </a:tc>
              </a:tr>
              <a:tr h="485930">
                <a:tc>
                  <a:txBody>
                    <a:bodyPr/>
                    <a:lstStyle/>
                    <a:p>
                      <a:pPr marL="0" indent="0" algn="r" defTabSz="914400" rtl="0" eaLnBrk="1" fontAlgn="b" latinLnBrk="0" hangingPunct="1">
                        <a:lnSpc>
                          <a:spcPts val="1000"/>
                        </a:lnSpc>
                        <a:buFont typeface="+mj-lt"/>
                        <a:buNone/>
                      </a:pPr>
                      <a:r>
                        <a:rPr lang="ru-RU" sz="1100" b="1" i="0" u="none" strike="noStrike" kern="1200" dirty="0" smtClean="0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Garamond" panose="02020404030301010803" pitchFamily="18" charset="0"/>
                          <a:ea typeface="+mn-ea"/>
                          <a:cs typeface="+mn-cs"/>
                        </a:rPr>
                        <a:t>Еврейская </a:t>
                      </a:r>
                    </a:p>
                    <a:p>
                      <a:pPr marL="0" indent="0" algn="r" defTabSz="914400" rtl="0" eaLnBrk="1" fontAlgn="b" latinLnBrk="0" hangingPunct="1">
                        <a:lnSpc>
                          <a:spcPts val="1000"/>
                        </a:lnSpc>
                        <a:buFont typeface="+mj-lt"/>
                        <a:buNone/>
                      </a:pPr>
                      <a:r>
                        <a:rPr lang="ru-RU" sz="1100" b="1" i="0" u="none" strike="noStrike" kern="1200" dirty="0" smtClean="0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Garamond" panose="02020404030301010803" pitchFamily="18" charset="0"/>
                          <a:ea typeface="+mn-ea"/>
                          <a:cs typeface="+mn-cs"/>
                        </a:rPr>
                        <a:t>АО</a:t>
                      </a:r>
                    </a:p>
                    <a:p>
                      <a:pPr marL="0" indent="0" algn="r" defTabSz="914400" rtl="0" eaLnBrk="1" fontAlgn="b" latinLnBrk="0" hangingPunct="1">
                        <a:lnSpc>
                          <a:spcPts val="1000"/>
                        </a:lnSpc>
                        <a:buFont typeface="+mj-lt"/>
                        <a:buNone/>
                      </a:pPr>
                      <a:r>
                        <a:rPr lang="ru-RU" sz="1100" b="1" i="0" u="none" strike="noStrike" kern="1200" dirty="0" smtClean="0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Garamond" panose="02020404030301010803" pitchFamily="18" charset="0"/>
                          <a:ea typeface="+mn-ea"/>
                          <a:cs typeface="+mn-cs"/>
                        </a:rPr>
                        <a:t>(85.41)</a:t>
                      </a:r>
                    </a:p>
                  </a:txBody>
                  <a:tcPr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cell3D prstMaterial="dkEdge">
                      <a:bevel h="50800" prst="divot"/>
                      <a:lightRig rig="flood" dir="t"/>
                    </a:cell3D>
                    <a:solidFill>
                      <a:srgbClr val="C2E49C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r" defTabSz="914400" rtl="0" eaLnBrk="1" fontAlgn="b" latinLnBrk="0" hangingPunct="1">
                        <a:lnSpc>
                          <a:spcPts val="1000"/>
                        </a:lnSpc>
                        <a:buFont typeface="+mj-lt"/>
                        <a:buNone/>
                      </a:pPr>
                      <a:r>
                        <a:rPr lang="ru-RU" sz="1100" b="1" i="0" u="none" strike="noStrike" kern="1200" dirty="0" smtClean="0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Garamond" panose="02020404030301010803" pitchFamily="18" charset="0"/>
                          <a:ea typeface="+mn-ea"/>
                          <a:cs typeface="+mn-cs"/>
                        </a:rPr>
                        <a:t>Тульская </a:t>
                      </a:r>
                    </a:p>
                    <a:p>
                      <a:pPr marL="0" indent="0" algn="r" defTabSz="914400" rtl="0" eaLnBrk="1" fontAlgn="b" latinLnBrk="0" hangingPunct="1">
                        <a:lnSpc>
                          <a:spcPts val="1000"/>
                        </a:lnSpc>
                        <a:buFont typeface="+mj-lt"/>
                        <a:buNone/>
                      </a:pPr>
                      <a:r>
                        <a:rPr lang="ru-RU" sz="1100" b="1" i="0" u="none" strike="noStrike" kern="1200" dirty="0" smtClean="0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Garamond" panose="02020404030301010803" pitchFamily="18" charset="0"/>
                          <a:ea typeface="+mn-ea"/>
                          <a:cs typeface="+mn-cs"/>
                        </a:rPr>
                        <a:t>область</a:t>
                      </a:r>
                    </a:p>
                    <a:p>
                      <a:pPr marL="0" indent="0" algn="r" defTabSz="914400" rtl="0" eaLnBrk="1" fontAlgn="b" latinLnBrk="0" hangingPunct="1">
                        <a:lnSpc>
                          <a:spcPts val="1000"/>
                        </a:lnSpc>
                        <a:buFont typeface="+mj-lt"/>
                        <a:buNone/>
                      </a:pPr>
                      <a:r>
                        <a:rPr lang="ru-RU" sz="1100" b="1" i="0" u="none" strike="noStrike" kern="1200" dirty="0" smtClean="0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Garamond" panose="02020404030301010803" pitchFamily="18" charset="0"/>
                          <a:ea typeface="+mn-ea"/>
                          <a:cs typeface="+mn-cs"/>
                        </a:rPr>
                        <a:t>(77.11)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cell3D prstMaterial="dkEdge">
                      <a:bevel h="50800" prst="divot"/>
                      <a:lightRig rig="flood" dir="t"/>
                    </a:cell3D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r" defTabSz="914400" rtl="0" eaLnBrk="1" fontAlgn="b" latinLnBrk="0" hangingPunct="1">
                        <a:lnSpc>
                          <a:spcPts val="1000"/>
                        </a:lnSpc>
                        <a:buFont typeface="+mj-lt"/>
                        <a:buNone/>
                      </a:pPr>
                      <a:r>
                        <a:rPr lang="ru-RU" sz="1100" b="1" i="0" u="none" strike="noStrike" kern="1200" dirty="0" smtClean="0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Garamond" panose="02020404030301010803" pitchFamily="18" charset="0"/>
                          <a:ea typeface="+mn-ea"/>
                          <a:cs typeface="+mn-cs"/>
                        </a:rPr>
                        <a:t>Владимирская область</a:t>
                      </a:r>
                    </a:p>
                    <a:p>
                      <a:pPr marL="0" indent="0" algn="r" defTabSz="914400" rtl="0" eaLnBrk="1" fontAlgn="b" latinLnBrk="0" hangingPunct="1">
                        <a:lnSpc>
                          <a:spcPts val="1000"/>
                        </a:lnSpc>
                        <a:buFont typeface="+mj-lt"/>
                        <a:buNone/>
                      </a:pPr>
                      <a:r>
                        <a:rPr lang="ru-RU" sz="1100" b="1" i="0" u="none" strike="noStrike" kern="1200" dirty="0" smtClean="0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Garamond" panose="02020404030301010803" pitchFamily="18" charset="0"/>
                          <a:ea typeface="+mn-ea"/>
                          <a:cs typeface="+mn-cs"/>
                        </a:rPr>
                        <a:t>(71.02)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cell3D prstMaterial="dkEdge">
                      <a:bevel h="50800" prst="divot"/>
                      <a:lightRig rig="flood" dir="t"/>
                    </a:cell3D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r" defTabSz="914400" rtl="0" eaLnBrk="1" fontAlgn="b" latinLnBrk="0" hangingPunct="1">
                        <a:lnSpc>
                          <a:spcPts val="1000"/>
                        </a:lnSpc>
                        <a:buFont typeface="+mj-lt"/>
                        <a:buNone/>
                      </a:pPr>
                      <a:r>
                        <a:rPr lang="ru-RU" sz="1100" b="1" i="0" u="none" strike="noStrike" kern="1200" dirty="0" smtClean="0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Garamond" panose="02020404030301010803" pitchFamily="18" charset="0"/>
                          <a:ea typeface="+mn-ea"/>
                          <a:cs typeface="+mn-cs"/>
                        </a:rPr>
                        <a:t>Ростовская область</a:t>
                      </a:r>
                    </a:p>
                    <a:p>
                      <a:pPr marL="0" indent="0" algn="r" defTabSz="914400" rtl="0" eaLnBrk="1" fontAlgn="b" latinLnBrk="0" hangingPunct="1">
                        <a:lnSpc>
                          <a:spcPts val="1000"/>
                        </a:lnSpc>
                        <a:buFont typeface="+mj-lt"/>
                        <a:buNone/>
                      </a:pPr>
                      <a:r>
                        <a:rPr lang="ru-RU" sz="1100" b="1" i="0" u="none" strike="noStrike" kern="1200" dirty="0" smtClean="0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Garamond" panose="02020404030301010803" pitchFamily="18" charset="0"/>
                          <a:ea typeface="+mn-ea"/>
                          <a:cs typeface="+mn-cs"/>
                        </a:rPr>
                        <a:t>(64.19)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cell3D prstMaterial="dkEdge">
                      <a:bevel h="50800" prst="divot"/>
                      <a:lightRig rig="flood" dir="t"/>
                    </a:cell3D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r" defTabSz="914400" rtl="0" eaLnBrk="1" fontAlgn="b" latinLnBrk="0" hangingPunct="1">
                        <a:lnSpc>
                          <a:spcPts val="1000"/>
                        </a:lnSpc>
                        <a:buFont typeface="+mj-lt"/>
                        <a:buNone/>
                      </a:pPr>
                      <a:r>
                        <a:rPr lang="ru-RU" sz="1100" b="1" i="0" u="none" strike="noStrike" kern="1200" dirty="0" smtClean="0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Garamond" panose="02020404030301010803" pitchFamily="18" charset="0"/>
                          <a:ea typeface="+mn-ea"/>
                          <a:cs typeface="+mn-cs"/>
                        </a:rPr>
                        <a:t>Орловская </a:t>
                      </a:r>
                    </a:p>
                    <a:p>
                      <a:pPr marL="0" indent="0" algn="r" defTabSz="914400" rtl="0" eaLnBrk="1" fontAlgn="b" latinLnBrk="0" hangingPunct="1">
                        <a:lnSpc>
                          <a:spcPts val="1000"/>
                        </a:lnSpc>
                        <a:buFont typeface="+mj-lt"/>
                        <a:buNone/>
                      </a:pPr>
                      <a:r>
                        <a:rPr lang="ru-RU" sz="1100" b="1" i="0" u="none" strike="noStrike" kern="1200" dirty="0" smtClean="0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Garamond" panose="02020404030301010803" pitchFamily="18" charset="0"/>
                          <a:ea typeface="+mn-ea"/>
                          <a:cs typeface="+mn-cs"/>
                        </a:rPr>
                        <a:t>область</a:t>
                      </a:r>
                    </a:p>
                    <a:p>
                      <a:pPr marL="0" indent="0" algn="r" defTabSz="914400" rtl="0" eaLnBrk="1" fontAlgn="b" latinLnBrk="0" hangingPunct="1">
                        <a:lnSpc>
                          <a:spcPts val="1000"/>
                        </a:lnSpc>
                        <a:buFont typeface="+mj-lt"/>
                        <a:buNone/>
                      </a:pPr>
                      <a:r>
                        <a:rPr lang="ru-RU" sz="1100" b="1" i="0" u="none" strike="noStrike" kern="1200" dirty="0" smtClean="0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Garamond" panose="02020404030301010803" pitchFamily="18" charset="0"/>
                          <a:ea typeface="+mn-ea"/>
                          <a:cs typeface="+mn-cs"/>
                        </a:rPr>
                        <a:t>(55.17)</a:t>
                      </a:r>
                    </a:p>
                  </a:txBody>
                  <a:tcPr marL="90000" marR="90000" marT="46800" marB="4680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cell3D prstMaterial="dkEdge">
                      <a:bevel h="50800" prst="divot"/>
                      <a:lightRig rig="flood" dir="t"/>
                    </a:cell3D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r" defTabSz="914400" rtl="0" eaLnBrk="1" fontAlgn="b" latinLnBrk="0" hangingPunct="1">
                        <a:lnSpc>
                          <a:spcPts val="1000"/>
                        </a:lnSpc>
                        <a:buFont typeface="+mj-lt"/>
                        <a:buNone/>
                      </a:pPr>
                      <a:r>
                        <a:rPr lang="ru-RU" sz="1100" b="1" i="0" u="none" strike="noStrike" kern="1200" dirty="0" smtClean="0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Garamond" panose="02020404030301010803" pitchFamily="18" charset="0"/>
                          <a:ea typeface="+mn-ea"/>
                          <a:cs typeface="+mn-cs"/>
                        </a:rPr>
                        <a:t>Пензенская</a:t>
                      </a:r>
                      <a:r>
                        <a:rPr lang="ru-RU" sz="1100" b="1" i="0" u="none" strike="noStrike" kern="1200" baseline="0" dirty="0" smtClean="0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Garamond" panose="02020404030301010803" pitchFamily="18" charset="0"/>
                          <a:ea typeface="+mn-ea"/>
                          <a:cs typeface="+mn-cs"/>
                        </a:rPr>
                        <a:t> область</a:t>
                      </a:r>
                    </a:p>
                    <a:p>
                      <a:pPr marL="0" indent="0" algn="r" defTabSz="914400" rtl="0" eaLnBrk="1" fontAlgn="b" latinLnBrk="0" hangingPunct="1">
                        <a:lnSpc>
                          <a:spcPts val="1000"/>
                        </a:lnSpc>
                        <a:buFont typeface="+mj-lt"/>
                        <a:buNone/>
                      </a:pPr>
                      <a:r>
                        <a:rPr lang="ru-RU" sz="1100" b="1" i="0" u="none" strike="noStrike" kern="1200" baseline="0" dirty="0" smtClean="0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Garamond" panose="02020404030301010803" pitchFamily="18" charset="0"/>
                          <a:ea typeface="+mn-ea"/>
                          <a:cs typeface="+mn-cs"/>
                        </a:rPr>
                        <a:t>(46.67)</a:t>
                      </a:r>
                      <a:endParaRPr lang="ru-RU" sz="1100" b="1" i="0" u="none" strike="noStrike" kern="1200" dirty="0" smtClean="0">
                        <a:solidFill>
                          <a:schemeClr val="tx2">
                            <a:lumMod val="75000"/>
                          </a:schemeClr>
                        </a:solidFill>
                        <a:effectLst/>
                        <a:latin typeface="Garamond" panose="02020404030301010803" pitchFamily="18" charset="0"/>
                        <a:ea typeface="+mn-ea"/>
                        <a:cs typeface="+mn-cs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cell3D prstMaterial="dkEdge">
                      <a:bevel h="50800" prst="divot"/>
                      <a:lightRig rig="flood" dir="t"/>
                    </a:cell3D>
                    <a:solidFill>
                      <a:srgbClr val="FF5050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r" defTabSz="914400" rtl="0" eaLnBrk="1" fontAlgn="b" latinLnBrk="0" hangingPunct="1">
                        <a:lnSpc>
                          <a:spcPts val="1000"/>
                        </a:lnSpc>
                        <a:buFont typeface="+mj-lt"/>
                        <a:buNone/>
                      </a:pPr>
                      <a:r>
                        <a:rPr lang="ru-RU" sz="1100" b="1" i="0" u="none" strike="noStrike" kern="1200" dirty="0" smtClean="0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Garamond" panose="02020404030301010803" pitchFamily="18" charset="0"/>
                          <a:ea typeface="+mn-ea"/>
                          <a:cs typeface="+mn-cs"/>
                        </a:rPr>
                        <a:t>г. Байконур</a:t>
                      </a:r>
                    </a:p>
                    <a:p>
                      <a:pPr marL="0" indent="0" algn="r" defTabSz="914400" rtl="0" eaLnBrk="1" fontAlgn="b" latinLnBrk="0" hangingPunct="1">
                        <a:lnSpc>
                          <a:spcPts val="1000"/>
                        </a:lnSpc>
                        <a:buFont typeface="+mj-lt"/>
                        <a:buNone/>
                      </a:pPr>
                      <a:r>
                        <a:rPr lang="ru-RU" sz="1100" b="1" i="0" u="none" strike="noStrike" kern="1200" dirty="0" smtClean="0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Garamond" panose="02020404030301010803" pitchFamily="18" charset="0"/>
                          <a:ea typeface="+mn-ea"/>
                          <a:cs typeface="+mn-cs"/>
                        </a:rPr>
                        <a:t>(40.00)</a:t>
                      </a:r>
                    </a:p>
                    <a:p>
                      <a:pPr marL="0" indent="0" algn="r" defTabSz="914400" rtl="0" eaLnBrk="1" fontAlgn="b" latinLnBrk="0" hangingPunct="1">
                        <a:lnSpc>
                          <a:spcPts val="1000"/>
                        </a:lnSpc>
                        <a:buFont typeface="+mj-lt"/>
                        <a:buNone/>
                      </a:pPr>
                      <a:endParaRPr lang="ru-RU" sz="1100" b="1" i="0" u="none" strike="noStrike" kern="1200" dirty="0" smtClean="0">
                        <a:solidFill>
                          <a:schemeClr val="tx2">
                            <a:lumMod val="75000"/>
                          </a:schemeClr>
                        </a:solidFill>
                        <a:effectLst/>
                        <a:latin typeface="Garamond" panose="02020404030301010803" pitchFamily="18" charset="0"/>
                        <a:ea typeface="+mn-ea"/>
                        <a:cs typeface="+mn-cs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cell3D prstMaterial="dkEdge">
                      <a:bevel h="50800" prst="divot"/>
                      <a:lightRig rig="flood" dir="t"/>
                    </a:cell3D>
                    <a:solidFill>
                      <a:srgbClr val="FF5050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r" defTabSz="914400" rtl="0" eaLnBrk="1" fontAlgn="b" latinLnBrk="0" hangingPunct="1">
                        <a:lnSpc>
                          <a:spcPts val="1000"/>
                        </a:lnSpc>
                        <a:buFont typeface="+mj-lt"/>
                        <a:buNone/>
                      </a:pPr>
                      <a:r>
                        <a:rPr lang="ru-RU" sz="1100" b="1" i="0" u="none" strike="noStrike" kern="1200" dirty="0" smtClean="0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Garamond" panose="02020404030301010803" pitchFamily="18" charset="0"/>
                          <a:ea typeface="+mn-ea"/>
                          <a:cs typeface="+mn-cs"/>
                        </a:rPr>
                        <a:t>Ненецкий </a:t>
                      </a:r>
                    </a:p>
                    <a:p>
                      <a:pPr marL="0" indent="0" algn="r" defTabSz="914400" rtl="0" eaLnBrk="1" fontAlgn="b" latinLnBrk="0" hangingPunct="1">
                        <a:lnSpc>
                          <a:spcPts val="1000"/>
                        </a:lnSpc>
                        <a:buFont typeface="+mj-lt"/>
                        <a:buNone/>
                      </a:pPr>
                      <a:r>
                        <a:rPr lang="ru-RU" sz="1100" b="1" i="0" u="none" strike="noStrike" kern="1200" dirty="0" smtClean="0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Garamond" panose="02020404030301010803" pitchFamily="18" charset="0"/>
                          <a:ea typeface="+mn-ea"/>
                          <a:cs typeface="+mn-cs"/>
                        </a:rPr>
                        <a:t>АО</a:t>
                      </a:r>
                    </a:p>
                    <a:p>
                      <a:pPr marL="0" indent="0" algn="r" defTabSz="914400" rtl="0" eaLnBrk="1" fontAlgn="b" latinLnBrk="0" hangingPunct="1">
                        <a:lnSpc>
                          <a:spcPts val="1000"/>
                        </a:lnSpc>
                        <a:buFont typeface="+mj-lt"/>
                        <a:buNone/>
                      </a:pPr>
                      <a:r>
                        <a:rPr lang="ru-RU" sz="1100" b="1" i="0" u="none" strike="noStrike" kern="1200" dirty="0" smtClean="0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Garamond" panose="02020404030301010803" pitchFamily="18" charset="0"/>
                          <a:ea typeface="+mn-ea"/>
                          <a:cs typeface="+mn-cs"/>
                        </a:rPr>
                        <a:t>(26.23)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cell3D prstMaterial="dkEdge">
                      <a:bevel h="50800" prst="divot"/>
                      <a:lightRig rig="flood" dir="t"/>
                    </a:cell3D>
                    <a:solidFill>
                      <a:srgbClr val="FF5050"/>
                    </a:solidFill>
                  </a:tcPr>
                </a:tc>
              </a:tr>
              <a:tr h="485930">
                <a:tc>
                  <a:txBody>
                    <a:bodyPr/>
                    <a:lstStyle/>
                    <a:p>
                      <a:pPr marL="0" indent="0" algn="r" defTabSz="914400" rtl="0" eaLnBrk="1" fontAlgn="b" latinLnBrk="0" hangingPunct="1">
                        <a:lnSpc>
                          <a:spcPts val="1000"/>
                        </a:lnSpc>
                        <a:buFont typeface="+mj-lt"/>
                        <a:buNone/>
                      </a:pPr>
                      <a:r>
                        <a:rPr lang="ru-RU" sz="1100" b="1" i="0" u="none" strike="noStrike" kern="1200" dirty="0" smtClean="0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Garamond" panose="02020404030301010803" pitchFamily="18" charset="0"/>
                          <a:ea typeface="+mn-ea"/>
                          <a:cs typeface="+mn-cs"/>
                        </a:rPr>
                        <a:t>Краснодарский край</a:t>
                      </a:r>
                    </a:p>
                    <a:p>
                      <a:pPr marL="0" indent="0" algn="r" defTabSz="914400" rtl="0" eaLnBrk="1" fontAlgn="b" latinLnBrk="0" hangingPunct="1">
                        <a:lnSpc>
                          <a:spcPts val="1000"/>
                        </a:lnSpc>
                        <a:buFont typeface="+mj-lt"/>
                        <a:buNone/>
                      </a:pPr>
                      <a:r>
                        <a:rPr lang="ru-RU" sz="1100" b="1" i="0" u="none" strike="noStrike" kern="1200" dirty="0" smtClean="0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Garamond" panose="02020404030301010803" pitchFamily="18" charset="0"/>
                          <a:ea typeface="+mn-ea"/>
                          <a:cs typeface="+mn-cs"/>
                        </a:rPr>
                        <a:t>(84.12)</a:t>
                      </a:r>
                    </a:p>
                  </a:txBody>
                  <a:tcPr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cell3D prstMaterial="dkEdge">
                      <a:bevel h="50800" prst="divot"/>
                      <a:lightRig rig="flood" dir="t"/>
                    </a:cell3D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r" defTabSz="914400" rtl="0" eaLnBrk="1" fontAlgn="b" latinLnBrk="0" hangingPunct="1">
                        <a:lnSpc>
                          <a:spcPts val="1000"/>
                        </a:lnSpc>
                        <a:buFont typeface="+mj-lt"/>
                        <a:buNone/>
                      </a:pPr>
                      <a:r>
                        <a:rPr lang="ru-RU" sz="1100" b="1" i="0" u="none" strike="noStrike" kern="1200" dirty="0" smtClean="0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Garamond" panose="02020404030301010803" pitchFamily="18" charset="0"/>
                          <a:ea typeface="+mn-ea"/>
                          <a:cs typeface="+mn-cs"/>
                        </a:rPr>
                        <a:t>Ульяновская область</a:t>
                      </a:r>
                    </a:p>
                    <a:p>
                      <a:pPr marL="0" indent="0" algn="r" defTabSz="914400" rtl="0" eaLnBrk="1" fontAlgn="b" latinLnBrk="0" hangingPunct="1">
                        <a:lnSpc>
                          <a:spcPts val="1000"/>
                        </a:lnSpc>
                        <a:buFont typeface="+mj-lt"/>
                        <a:buNone/>
                      </a:pPr>
                      <a:r>
                        <a:rPr lang="ru-RU" sz="1100" b="1" i="0" u="none" strike="noStrike" kern="1200" dirty="0" smtClean="0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Garamond" panose="02020404030301010803" pitchFamily="18" charset="0"/>
                          <a:ea typeface="+mn-ea"/>
                          <a:cs typeface="+mn-cs"/>
                        </a:rPr>
                        <a:t>(75.89)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cell3D prstMaterial="dkEdge">
                      <a:bevel h="50800" prst="divot"/>
                      <a:lightRig rig="flood" dir="t"/>
                    </a:cell3D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r" defTabSz="914400" rtl="0" eaLnBrk="1" fontAlgn="b" latinLnBrk="0" hangingPunct="1">
                        <a:lnSpc>
                          <a:spcPts val="1000"/>
                        </a:lnSpc>
                        <a:buFont typeface="+mj-lt"/>
                        <a:buNone/>
                      </a:pPr>
                      <a:r>
                        <a:rPr lang="ru-RU" sz="1100" b="1" i="0" u="none" strike="noStrike" kern="1200" dirty="0" smtClean="0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Garamond" panose="02020404030301010803" pitchFamily="18" charset="0"/>
                          <a:ea typeface="+mn-ea"/>
                          <a:cs typeface="+mn-cs"/>
                        </a:rPr>
                        <a:t>Ямало-Ненецкий</a:t>
                      </a:r>
                      <a:r>
                        <a:rPr lang="ru-RU" sz="1100" b="1" i="0" u="none" strike="noStrike" kern="1200" baseline="0" dirty="0" smtClean="0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Garamond" panose="02020404030301010803" pitchFamily="18" charset="0"/>
                          <a:ea typeface="+mn-ea"/>
                          <a:cs typeface="+mn-cs"/>
                        </a:rPr>
                        <a:t> АО</a:t>
                      </a:r>
                    </a:p>
                    <a:p>
                      <a:pPr marL="0" indent="0" algn="r" defTabSz="914400" rtl="0" eaLnBrk="1" fontAlgn="b" latinLnBrk="0" hangingPunct="1">
                        <a:lnSpc>
                          <a:spcPts val="1000"/>
                        </a:lnSpc>
                        <a:buFont typeface="+mj-lt"/>
                        <a:buNone/>
                      </a:pPr>
                      <a:r>
                        <a:rPr lang="ru-RU" sz="1100" b="1" i="0" u="none" strike="noStrike" kern="1200" baseline="0" dirty="0" smtClean="0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Garamond" panose="02020404030301010803" pitchFamily="18" charset="0"/>
                          <a:ea typeface="+mn-ea"/>
                          <a:cs typeface="+mn-cs"/>
                        </a:rPr>
                        <a:t>(70.97)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cell3D prstMaterial="dkEdge">
                      <a:bevel h="50800" prst="divot"/>
                      <a:lightRig rig="flood" dir="t"/>
                    </a:cell3D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r" defTabSz="914400" rtl="0" eaLnBrk="1" fontAlgn="b" latinLnBrk="0" hangingPunct="1">
                        <a:lnSpc>
                          <a:spcPts val="1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r>
                        <a:rPr lang="ru-RU" sz="1100" b="1" i="0" u="none" strike="noStrike" kern="1200" dirty="0" smtClean="0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Garamond" panose="02020404030301010803" pitchFamily="18" charset="0"/>
                          <a:ea typeface="+mn-ea"/>
                          <a:cs typeface="+mn-cs"/>
                        </a:rPr>
                        <a:t>Смоленская</a:t>
                      </a:r>
                      <a:r>
                        <a:rPr lang="ru-RU" sz="1100" b="1" i="0" u="none" strike="noStrike" kern="1200" baseline="0" dirty="0" smtClean="0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Garamond" panose="02020404030301010803" pitchFamily="18" charset="0"/>
                          <a:ea typeface="+mn-ea"/>
                          <a:cs typeface="+mn-cs"/>
                        </a:rPr>
                        <a:t> область</a:t>
                      </a:r>
                    </a:p>
                    <a:p>
                      <a:pPr marL="0" marR="0" indent="0" algn="r" defTabSz="914400" rtl="0" eaLnBrk="1" fontAlgn="b" latinLnBrk="0" hangingPunct="1">
                        <a:lnSpc>
                          <a:spcPts val="1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r>
                        <a:rPr lang="ru-RU" sz="1100" b="1" i="0" u="none" strike="noStrike" kern="1200" baseline="0" dirty="0" smtClean="0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Garamond" panose="02020404030301010803" pitchFamily="18" charset="0"/>
                          <a:ea typeface="+mn-ea"/>
                          <a:cs typeface="+mn-cs"/>
                        </a:rPr>
                        <a:t>(63.56)</a:t>
                      </a:r>
                      <a:endParaRPr lang="ru-RU" sz="1100" b="1" i="0" u="none" strike="noStrike" kern="1200" dirty="0" smtClean="0">
                        <a:solidFill>
                          <a:schemeClr val="tx2">
                            <a:lumMod val="75000"/>
                          </a:schemeClr>
                        </a:solidFill>
                        <a:effectLst/>
                        <a:latin typeface="Garamond" panose="02020404030301010803" pitchFamily="18" charset="0"/>
                        <a:ea typeface="+mn-ea"/>
                        <a:cs typeface="+mn-cs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cell3D prstMaterial="dkEdge">
                      <a:bevel h="50800" prst="divot"/>
                      <a:lightRig rig="flood" dir="t"/>
                    </a:cell3D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r" defTabSz="914400" rtl="0" eaLnBrk="1" fontAlgn="b" latinLnBrk="0" hangingPunct="1">
                        <a:lnSpc>
                          <a:spcPts val="1000"/>
                        </a:lnSpc>
                        <a:buFont typeface="+mj-lt"/>
                        <a:buNone/>
                      </a:pPr>
                      <a:r>
                        <a:rPr lang="ru-RU" sz="1100" b="1" i="0" u="none" strike="noStrike" kern="1200" dirty="0" smtClean="0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Garamond" panose="02020404030301010803" pitchFamily="18" charset="0"/>
                          <a:ea typeface="+mn-ea"/>
                          <a:cs typeface="+mn-cs"/>
                        </a:rPr>
                        <a:t>Республика Ингушетия</a:t>
                      </a:r>
                    </a:p>
                    <a:p>
                      <a:pPr marL="0" indent="0" algn="r" defTabSz="914400" rtl="0" eaLnBrk="1" fontAlgn="b" latinLnBrk="0" hangingPunct="1">
                        <a:lnSpc>
                          <a:spcPts val="1000"/>
                        </a:lnSpc>
                        <a:buFont typeface="+mj-lt"/>
                        <a:buNone/>
                      </a:pPr>
                      <a:r>
                        <a:rPr lang="ru-RU" sz="1100" b="1" i="0" u="none" strike="noStrike" kern="1200" dirty="0" smtClean="0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Garamond" panose="02020404030301010803" pitchFamily="18" charset="0"/>
                          <a:ea typeface="+mn-ea"/>
                          <a:cs typeface="+mn-cs"/>
                        </a:rPr>
                        <a:t>(54.84)</a:t>
                      </a:r>
                    </a:p>
                  </a:txBody>
                  <a:tcPr marL="90000" marR="90000" marT="46800" marB="4680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cell3D prstMaterial="dkEdge">
                      <a:bevel h="50800" prst="divot"/>
                      <a:lightRig rig="flood" dir="t"/>
                    </a:cell3D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r" defTabSz="914400" rtl="0" eaLnBrk="1" fontAlgn="b" latinLnBrk="0" hangingPunct="1">
                        <a:lnSpc>
                          <a:spcPts val="1000"/>
                        </a:lnSpc>
                        <a:buFont typeface="+mj-lt"/>
                        <a:buNone/>
                      </a:pPr>
                      <a:r>
                        <a:rPr lang="ru-RU" sz="1100" b="1" i="0" u="none" strike="noStrike" kern="1200" dirty="0" smtClean="0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Garamond" panose="02020404030301010803" pitchFamily="18" charset="0"/>
                          <a:ea typeface="+mn-ea"/>
                          <a:cs typeface="+mn-cs"/>
                        </a:rPr>
                        <a:t>Рязанская </a:t>
                      </a:r>
                    </a:p>
                    <a:p>
                      <a:pPr marL="0" indent="0" algn="r" defTabSz="914400" rtl="0" eaLnBrk="1" fontAlgn="b" latinLnBrk="0" hangingPunct="1">
                        <a:lnSpc>
                          <a:spcPts val="1000"/>
                        </a:lnSpc>
                        <a:buFont typeface="+mj-lt"/>
                        <a:buNone/>
                      </a:pPr>
                      <a:r>
                        <a:rPr lang="ru-RU" sz="1100" b="1" i="0" u="none" strike="noStrike" kern="1200" dirty="0" smtClean="0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Garamond" panose="02020404030301010803" pitchFamily="18" charset="0"/>
                          <a:ea typeface="+mn-ea"/>
                          <a:cs typeface="+mn-cs"/>
                        </a:rPr>
                        <a:t>область</a:t>
                      </a:r>
                    </a:p>
                    <a:p>
                      <a:pPr marL="0" indent="0" algn="r" defTabSz="914400" rtl="0" eaLnBrk="1" fontAlgn="b" latinLnBrk="0" hangingPunct="1">
                        <a:lnSpc>
                          <a:spcPts val="1000"/>
                        </a:lnSpc>
                        <a:buFont typeface="+mj-lt"/>
                        <a:buNone/>
                      </a:pPr>
                      <a:r>
                        <a:rPr lang="ru-RU" sz="1100" b="1" i="0" u="none" strike="noStrike" kern="1200" dirty="0" smtClean="0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Garamond" panose="02020404030301010803" pitchFamily="18" charset="0"/>
                          <a:ea typeface="+mn-ea"/>
                          <a:cs typeface="+mn-cs"/>
                        </a:rPr>
                        <a:t>(46.50)</a:t>
                      </a:r>
                      <a:endParaRPr lang="ru-RU" sz="1100" b="1" i="0" u="none" strike="noStrike" kern="1200" baseline="0" dirty="0" smtClean="0">
                        <a:solidFill>
                          <a:schemeClr val="tx2">
                            <a:lumMod val="75000"/>
                          </a:schemeClr>
                        </a:solidFill>
                        <a:effectLst/>
                        <a:latin typeface="Garamond" panose="02020404030301010803" pitchFamily="18" charset="0"/>
                        <a:ea typeface="+mn-ea"/>
                        <a:cs typeface="+mn-cs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cell3D prstMaterial="dkEdge">
                      <a:bevel h="50800" prst="divot"/>
                      <a:lightRig rig="flood" dir="t"/>
                    </a:cell3D>
                    <a:solidFill>
                      <a:srgbClr val="FF5050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r" defTabSz="914400" rtl="0" eaLnBrk="1" fontAlgn="b" latinLnBrk="0" hangingPunct="1">
                        <a:lnSpc>
                          <a:spcPts val="1000"/>
                        </a:lnSpc>
                        <a:buFont typeface="+mj-lt"/>
                        <a:buNone/>
                      </a:pPr>
                      <a:r>
                        <a:rPr lang="ru-RU" sz="1100" b="1" i="0" u="none" strike="noStrike" kern="1200" dirty="0" smtClean="0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Garamond" panose="02020404030301010803" pitchFamily="18" charset="0"/>
                          <a:ea typeface="+mn-ea"/>
                          <a:cs typeface="+mn-cs"/>
                        </a:rPr>
                        <a:t>Хабаровский </a:t>
                      </a:r>
                    </a:p>
                    <a:p>
                      <a:pPr marL="0" indent="0" algn="r" defTabSz="914400" rtl="0" eaLnBrk="1" fontAlgn="b" latinLnBrk="0" hangingPunct="1">
                        <a:lnSpc>
                          <a:spcPts val="1000"/>
                        </a:lnSpc>
                        <a:buFont typeface="+mj-lt"/>
                        <a:buNone/>
                      </a:pPr>
                      <a:r>
                        <a:rPr lang="ru-RU" sz="1100" b="1" i="0" u="none" strike="noStrike" kern="1200" dirty="0" smtClean="0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Garamond" panose="02020404030301010803" pitchFamily="18" charset="0"/>
                          <a:ea typeface="+mn-ea"/>
                          <a:cs typeface="+mn-cs"/>
                        </a:rPr>
                        <a:t>край</a:t>
                      </a:r>
                    </a:p>
                    <a:p>
                      <a:pPr marL="0" indent="0" algn="r" defTabSz="914400" rtl="0" eaLnBrk="1" fontAlgn="b" latinLnBrk="0" hangingPunct="1">
                        <a:lnSpc>
                          <a:spcPts val="1000"/>
                        </a:lnSpc>
                        <a:buFont typeface="+mj-lt"/>
                        <a:buNone/>
                      </a:pPr>
                      <a:r>
                        <a:rPr lang="ru-RU" sz="1100" b="1" i="0" u="none" strike="noStrike" kern="1200" baseline="0" dirty="0" smtClean="0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Garamond" panose="02020404030301010803" pitchFamily="18" charset="0"/>
                          <a:ea typeface="+mn-ea"/>
                          <a:cs typeface="+mn-cs"/>
                        </a:rPr>
                        <a:t> </a:t>
                      </a:r>
                      <a:r>
                        <a:rPr lang="ru-RU" sz="1100" b="1" i="0" u="none" strike="noStrike" kern="1200" dirty="0" smtClean="0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Garamond" panose="02020404030301010803" pitchFamily="18" charset="0"/>
                          <a:ea typeface="+mn-ea"/>
                          <a:cs typeface="+mn-cs"/>
                        </a:rPr>
                        <a:t>(39.61)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cell3D prstMaterial="dkEdge">
                      <a:bevel h="50800" prst="divot"/>
                      <a:lightRig rig="flood" dir="t"/>
                    </a:cell3D>
                    <a:solidFill>
                      <a:srgbClr val="FF5050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r" defTabSz="914400" rtl="0" eaLnBrk="1" fontAlgn="b" latinLnBrk="0" hangingPunct="1">
                        <a:lnSpc>
                          <a:spcPts val="1000"/>
                        </a:lnSpc>
                        <a:buFont typeface="+mj-lt"/>
                        <a:buNone/>
                      </a:pPr>
                      <a:r>
                        <a:rPr lang="ru-RU" sz="1100" b="1" i="0" u="none" strike="noStrike" kern="1200" dirty="0" smtClean="0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Garamond" panose="02020404030301010803" pitchFamily="18" charset="0"/>
                          <a:ea typeface="+mn-ea"/>
                          <a:cs typeface="+mn-cs"/>
                        </a:rPr>
                        <a:t>г. Севастополь</a:t>
                      </a:r>
                    </a:p>
                    <a:p>
                      <a:pPr marL="0" indent="0" algn="r" defTabSz="914400" rtl="0" eaLnBrk="1" fontAlgn="b" latinLnBrk="0" hangingPunct="1">
                        <a:lnSpc>
                          <a:spcPts val="1000"/>
                        </a:lnSpc>
                        <a:buFont typeface="+mj-lt"/>
                        <a:buNone/>
                      </a:pPr>
                      <a:r>
                        <a:rPr lang="ru-RU" sz="1100" b="1" i="0" u="none" strike="noStrike" kern="1200" dirty="0" smtClean="0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Garamond" panose="02020404030301010803" pitchFamily="18" charset="0"/>
                          <a:ea typeface="+mn-ea"/>
                          <a:cs typeface="+mn-cs"/>
                        </a:rPr>
                        <a:t>(22.39)</a:t>
                      </a:r>
                    </a:p>
                    <a:p>
                      <a:pPr marL="0" indent="0" algn="r" defTabSz="914400" rtl="0" eaLnBrk="1" fontAlgn="b" latinLnBrk="0" hangingPunct="1">
                        <a:lnSpc>
                          <a:spcPts val="1000"/>
                        </a:lnSpc>
                        <a:buFont typeface="+mj-lt"/>
                        <a:buNone/>
                      </a:pPr>
                      <a:endParaRPr lang="ru-RU" sz="1100" b="1" i="0" u="none" strike="noStrike" kern="1200" dirty="0" smtClean="0">
                        <a:solidFill>
                          <a:schemeClr val="tx2">
                            <a:lumMod val="75000"/>
                          </a:schemeClr>
                        </a:solidFill>
                        <a:effectLst/>
                        <a:latin typeface="Garamond" panose="02020404030301010803" pitchFamily="18" charset="0"/>
                        <a:ea typeface="+mn-ea"/>
                        <a:cs typeface="+mn-cs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cell3D prstMaterial="dkEdge">
                      <a:bevel h="50800" prst="divot"/>
                      <a:lightRig rig="flood" dir="t"/>
                    </a:cell3D>
                    <a:solidFill>
                      <a:srgbClr val="FF5050"/>
                    </a:solidFill>
                  </a:tcPr>
                </a:tc>
              </a:tr>
              <a:tr h="485930">
                <a:tc>
                  <a:txBody>
                    <a:bodyPr/>
                    <a:lstStyle/>
                    <a:p>
                      <a:pPr marL="0" indent="0" algn="r" defTabSz="914400" rtl="0" eaLnBrk="1" fontAlgn="b" latinLnBrk="0" hangingPunct="1">
                        <a:lnSpc>
                          <a:spcPts val="1000"/>
                        </a:lnSpc>
                        <a:buFont typeface="+mj-lt"/>
                        <a:buNone/>
                      </a:pPr>
                      <a:r>
                        <a:rPr lang="ru-RU" sz="1100" b="1" i="0" u="none" strike="noStrike" kern="1200" dirty="0" smtClean="0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Garamond" panose="02020404030301010803" pitchFamily="18" charset="0"/>
                          <a:ea typeface="+mn-ea"/>
                          <a:cs typeface="+mn-cs"/>
                        </a:rPr>
                        <a:t>Алтайский </a:t>
                      </a:r>
                    </a:p>
                    <a:p>
                      <a:pPr marL="0" indent="0" algn="r" defTabSz="914400" rtl="0" eaLnBrk="1" fontAlgn="b" latinLnBrk="0" hangingPunct="1">
                        <a:lnSpc>
                          <a:spcPts val="1000"/>
                        </a:lnSpc>
                        <a:buFont typeface="+mj-lt"/>
                        <a:buNone/>
                      </a:pPr>
                      <a:r>
                        <a:rPr lang="ru-RU" sz="1100" b="1" i="0" u="none" strike="noStrike" kern="1200" dirty="0" smtClean="0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Garamond" panose="02020404030301010803" pitchFamily="18" charset="0"/>
                          <a:ea typeface="+mn-ea"/>
                          <a:cs typeface="+mn-cs"/>
                        </a:rPr>
                        <a:t>край</a:t>
                      </a:r>
                    </a:p>
                    <a:p>
                      <a:pPr marL="0" indent="0" algn="r" defTabSz="914400" rtl="0" eaLnBrk="1" fontAlgn="b" latinLnBrk="0" hangingPunct="1">
                        <a:lnSpc>
                          <a:spcPts val="1000"/>
                        </a:lnSpc>
                        <a:buFont typeface="+mj-lt"/>
                        <a:buNone/>
                      </a:pPr>
                      <a:r>
                        <a:rPr lang="ru-RU" sz="1100" b="1" i="0" u="none" strike="noStrike" kern="1200" dirty="0" smtClean="0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Garamond" panose="02020404030301010803" pitchFamily="18" charset="0"/>
                          <a:ea typeface="+mn-ea"/>
                          <a:cs typeface="+mn-cs"/>
                        </a:rPr>
                        <a:t>(83.81)</a:t>
                      </a:r>
                    </a:p>
                  </a:txBody>
                  <a:tcPr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cell3D prstMaterial="dkEdge">
                      <a:bevel h="50800" prst="divot"/>
                      <a:lightRig rig="flood" dir="t"/>
                    </a:cell3D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r" defTabSz="914400" rtl="0" eaLnBrk="1" fontAlgn="b" latinLnBrk="0" hangingPunct="1">
                        <a:lnSpc>
                          <a:spcPts val="1000"/>
                        </a:lnSpc>
                        <a:buFont typeface="+mj-lt"/>
                        <a:buNone/>
                      </a:pPr>
                      <a:r>
                        <a:rPr lang="ru-RU" sz="1100" b="1" i="0" u="none" strike="noStrike" kern="1200" dirty="0" smtClean="0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Garamond" panose="02020404030301010803" pitchFamily="18" charset="0"/>
                          <a:ea typeface="+mn-ea"/>
                          <a:cs typeface="+mn-cs"/>
                        </a:rPr>
                        <a:t>Республика </a:t>
                      </a:r>
                    </a:p>
                    <a:p>
                      <a:pPr marL="0" indent="0" algn="r" defTabSz="914400" rtl="0" eaLnBrk="1" fontAlgn="b" latinLnBrk="0" hangingPunct="1">
                        <a:lnSpc>
                          <a:spcPts val="1000"/>
                        </a:lnSpc>
                        <a:buFont typeface="+mj-lt"/>
                        <a:buNone/>
                      </a:pPr>
                      <a:r>
                        <a:rPr lang="ru-RU" sz="1100" b="1" i="0" u="none" strike="noStrike" kern="1200" dirty="0" smtClean="0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Garamond" panose="02020404030301010803" pitchFamily="18" charset="0"/>
                          <a:ea typeface="+mn-ea"/>
                          <a:cs typeface="+mn-cs"/>
                        </a:rPr>
                        <a:t>Тыва</a:t>
                      </a:r>
                    </a:p>
                    <a:p>
                      <a:pPr marL="0" indent="0" algn="r" defTabSz="914400" rtl="0" eaLnBrk="1" fontAlgn="b" latinLnBrk="0" hangingPunct="1">
                        <a:lnSpc>
                          <a:spcPts val="1000"/>
                        </a:lnSpc>
                        <a:buFont typeface="+mj-lt"/>
                        <a:buNone/>
                      </a:pPr>
                      <a:r>
                        <a:rPr lang="ru-RU" sz="1100" b="1" i="0" u="none" strike="noStrike" kern="1200" dirty="0" smtClean="0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Garamond" panose="02020404030301010803" pitchFamily="18" charset="0"/>
                          <a:ea typeface="+mn-ea"/>
                          <a:cs typeface="+mn-cs"/>
                        </a:rPr>
                        <a:t>(75.76)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cell3D prstMaterial="dkEdge">
                      <a:bevel h="50800" prst="divot"/>
                      <a:lightRig rig="flood" dir="t"/>
                    </a:cell3D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r" defTabSz="914400" rtl="0" eaLnBrk="1" fontAlgn="b" latinLnBrk="0" hangingPunct="1">
                        <a:lnSpc>
                          <a:spcPts val="1000"/>
                        </a:lnSpc>
                        <a:buFont typeface="+mj-lt"/>
                        <a:buNone/>
                      </a:pPr>
                      <a:r>
                        <a:rPr lang="ru-RU" sz="1100" b="1" i="0" u="none" strike="noStrike" kern="1200" dirty="0" smtClean="0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Garamond" panose="02020404030301010803" pitchFamily="18" charset="0"/>
                          <a:ea typeface="+mn-ea"/>
                          <a:cs typeface="+mn-cs"/>
                        </a:rPr>
                        <a:t>Республика Карелия</a:t>
                      </a:r>
                    </a:p>
                    <a:p>
                      <a:pPr marL="0" indent="0" algn="r" defTabSz="914400" rtl="0" eaLnBrk="1" fontAlgn="b" latinLnBrk="0" hangingPunct="1">
                        <a:lnSpc>
                          <a:spcPts val="1000"/>
                        </a:lnSpc>
                        <a:buFont typeface="+mj-lt"/>
                        <a:buNone/>
                      </a:pPr>
                      <a:r>
                        <a:rPr lang="ru-RU" sz="1100" b="1" i="0" u="none" strike="noStrike" kern="1200" dirty="0" smtClean="0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Garamond" panose="02020404030301010803" pitchFamily="18" charset="0"/>
                          <a:ea typeface="+mn-ea"/>
                          <a:cs typeface="+mn-cs"/>
                        </a:rPr>
                        <a:t>(70.13)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cell3D prstMaterial="dkEdge">
                      <a:bevel h="50800" prst="divot"/>
                      <a:lightRig rig="flood" dir="t"/>
                    </a:cell3D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r" defTabSz="914400" rtl="0" eaLnBrk="1" fontAlgn="b" latinLnBrk="0" hangingPunct="1">
                        <a:lnSpc>
                          <a:spcPts val="1000"/>
                        </a:lnSpc>
                        <a:buFont typeface="+mj-lt"/>
                        <a:buNone/>
                      </a:pPr>
                      <a:r>
                        <a:rPr lang="ru-RU" sz="1100" b="1" i="0" u="none" strike="noStrike" kern="1200" dirty="0" smtClean="0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Garamond" panose="02020404030301010803" pitchFamily="18" charset="0"/>
                          <a:ea typeface="+mn-ea"/>
                          <a:cs typeface="+mn-cs"/>
                        </a:rPr>
                        <a:t>Курганская область</a:t>
                      </a:r>
                    </a:p>
                    <a:p>
                      <a:pPr marL="0" indent="0" algn="r" defTabSz="914400" rtl="0" eaLnBrk="1" fontAlgn="b" latinLnBrk="0" hangingPunct="1">
                        <a:lnSpc>
                          <a:spcPts val="1000"/>
                        </a:lnSpc>
                        <a:buFont typeface="+mj-lt"/>
                        <a:buNone/>
                      </a:pPr>
                      <a:r>
                        <a:rPr lang="ru-RU" sz="1100" b="1" i="0" u="none" strike="noStrike" kern="1200" dirty="0" smtClean="0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Garamond" panose="02020404030301010803" pitchFamily="18" charset="0"/>
                          <a:ea typeface="+mn-ea"/>
                          <a:cs typeface="+mn-cs"/>
                        </a:rPr>
                        <a:t>(63.07)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cell3D prstMaterial="dkEdge">
                      <a:bevel h="50800" prst="divot"/>
                      <a:lightRig rig="flood" dir="t"/>
                    </a:cell3D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r" defTabSz="914400" rtl="0" eaLnBrk="1" fontAlgn="b" latinLnBrk="0" hangingPunct="1">
                        <a:lnSpc>
                          <a:spcPts val="1000"/>
                        </a:lnSpc>
                        <a:buFont typeface="+mj-lt"/>
                        <a:buNone/>
                      </a:pPr>
                      <a:r>
                        <a:rPr lang="ru-RU" sz="1100" b="1" i="0" u="none" strike="noStrike" kern="1200" dirty="0" smtClean="0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Garamond" panose="02020404030301010803" pitchFamily="18" charset="0"/>
                          <a:ea typeface="+mn-ea"/>
                          <a:cs typeface="+mn-cs"/>
                        </a:rPr>
                        <a:t>Ленинградская область</a:t>
                      </a:r>
                    </a:p>
                    <a:p>
                      <a:pPr marL="0" indent="0" algn="r" defTabSz="914400" rtl="0" eaLnBrk="1" fontAlgn="b" latinLnBrk="0" hangingPunct="1">
                        <a:lnSpc>
                          <a:spcPts val="1000"/>
                        </a:lnSpc>
                        <a:buFont typeface="+mj-lt"/>
                        <a:buNone/>
                      </a:pPr>
                      <a:r>
                        <a:rPr lang="ru-RU" sz="1100" b="1" i="0" u="none" strike="noStrike" kern="1200" dirty="0" smtClean="0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Garamond" panose="02020404030301010803" pitchFamily="18" charset="0"/>
                          <a:ea typeface="+mn-ea"/>
                          <a:cs typeface="+mn-cs"/>
                        </a:rPr>
                        <a:t>(54.07)</a:t>
                      </a:r>
                    </a:p>
                  </a:txBody>
                  <a:tcPr marL="90000" marR="90000" marT="46800" marB="4680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cell3D prstMaterial="dkEdge">
                      <a:bevel h="50800" prst="divot"/>
                      <a:lightRig rig="flood" dir="t"/>
                    </a:cell3D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r" defTabSz="914400" rtl="0" eaLnBrk="1" fontAlgn="b" latinLnBrk="0" hangingPunct="1">
                        <a:lnSpc>
                          <a:spcPts val="1000"/>
                        </a:lnSpc>
                        <a:buFont typeface="+mj-lt"/>
                        <a:buNone/>
                      </a:pPr>
                      <a:r>
                        <a:rPr lang="ru-RU" sz="1100" b="1" i="0" u="none" strike="noStrike" kern="1200" dirty="0" smtClean="0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Garamond" panose="02020404030301010803" pitchFamily="18" charset="0"/>
                          <a:ea typeface="+mn-ea"/>
                          <a:cs typeface="+mn-cs"/>
                        </a:rPr>
                        <a:t>Калининградская область</a:t>
                      </a:r>
                    </a:p>
                    <a:p>
                      <a:pPr marL="0" indent="0" algn="r" defTabSz="914400" rtl="0" eaLnBrk="1" fontAlgn="b" latinLnBrk="0" hangingPunct="1">
                        <a:lnSpc>
                          <a:spcPts val="1000"/>
                        </a:lnSpc>
                        <a:buFont typeface="+mj-lt"/>
                        <a:buNone/>
                      </a:pPr>
                      <a:r>
                        <a:rPr lang="ru-RU" sz="1100" b="1" i="0" u="none" strike="noStrike" kern="1200" dirty="0" smtClean="0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Garamond" panose="02020404030301010803" pitchFamily="18" charset="0"/>
                          <a:ea typeface="+mn-ea"/>
                          <a:cs typeface="+mn-cs"/>
                        </a:rPr>
                        <a:t>(46.01)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cell3D prstMaterial="dkEdge">
                      <a:bevel h="50800" prst="divot"/>
                      <a:lightRig rig="flood" dir="t"/>
                    </a:cell3D>
                    <a:solidFill>
                      <a:srgbClr val="FF5050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r" defTabSz="914400" rtl="0" eaLnBrk="1" fontAlgn="b" latinLnBrk="0" hangingPunct="1">
                        <a:lnSpc>
                          <a:spcPts val="1000"/>
                        </a:lnSpc>
                        <a:buFont typeface="+mj-lt"/>
                        <a:buNone/>
                      </a:pPr>
                      <a:r>
                        <a:rPr lang="ru-RU" sz="1100" b="1" i="0" u="none" strike="noStrike" kern="1200" dirty="0" smtClean="0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Garamond" panose="02020404030301010803" pitchFamily="18" charset="0"/>
                          <a:ea typeface="+mn-ea"/>
                          <a:cs typeface="+mn-cs"/>
                        </a:rPr>
                        <a:t>Тверская </a:t>
                      </a:r>
                    </a:p>
                    <a:p>
                      <a:pPr marL="0" indent="0" algn="r" defTabSz="914400" rtl="0" eaLnBrk="1" fontAlgn="b" latinLnBrk="0" hangingPunct="1">
                        <a:lnSpc>
                          <a:spcPts val="1000"/>
                        </a:lnSpc>
                        <a:buFont typeface="+mj-lt"/>
                        <a:buNone/>
                      </a:pPr>
                      <a:r>
                        <a:rPr lang="ru-RU" sz="1100" b="1" i="0" u="none" strike="noStrike" kern="1200" dirty="0" smtClean="0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Garamond" panose="02020404030301010803" pitchFamily="18" charset="0"/>
                          <a:ea typeface="+mn-ea"/>
                          <a:cs typeface="+mn-cs"/>
                        </a:rPr>
                        <a:t>область</a:t>
                      </a:r>
                    </a:p>
                    <a:p>
                      <a:pPr marL="0" indent="0" algn="r" defTabSz="914400" rtl="0" eaLnBrk="1" fontAlgn="b" latinLnBrk="0" hangingPunct="1">
                        <a:lnSpc>
                          <a:spcPts val="1000"/>
                        </a:lnSpc>
                        <a:buFont typeface="+mj-lt"/>
                        <a:buNone/>
                      </a:pPr>
                      <a:r>
                        <a:rPr lang="ru-RU" sz="1100" b="1" i="0" u="none" strike="noStrike" kern="1200" dirty="0" smtClean="0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Garamond" panose="02020404030301010803" pitchFamily="18" charset="0"/>
                          <a:ea typeface="+mn-ea"/>
                          <a:cs typeface="+mn-cs"/>
                        </a:rPr>
                        <a:t>(36.15)</a:t>
                      </a:r>
                      <a:endParaRPr lang="ru-RU" sz="1100" b="1" i="0" u="none" strike="noStrike" kern="1200" dirty="0">
                        <a:solidFill>
                          <a:schemeClr val="tx2">
                            <a:lumMod val="75000"/>
                          </a:schemeClr>
                        </a:solidFill>
                        <a:effectLst/>
                        <a:latin typeface="Garamond" panose="02020404030301010803" pitchFamily="18" charset="0"/>
                        <a:ea typeface="+mn-ea"/>
                        <a:cs typeface="+mn-cs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cell3D prstMaterial="dkEdge">
                      <a:bevel h="50800" prst="divot"/>
                      <a:lightRig rig="flood" dir="t"/>
                    </a:cell3D>
                    <a:solidFill>
                      <a:srgbClr val="FF5050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r" defTabSz="914400" rtl="0" eaLnBrk="1" fontAlgn="b" latinLnBrk="0" hangingPunct="1">
                        <a:lnSpc>
                          <a:spcPts val="1000"/>
                        </a:lnSpc>
                        <a:buFont typeface="+mj-lt"/>
                        <a:buNone/>
                      </a:pPr>
                      <a:endParaRPr lang="ru-RU" sz="1100" b="1" i="0" u="none" strike="noStrike" kern="1200" dirty="0" smtClean="0">
                        <a:solidFill>
                          <a:schemeClr val="tx2">
                            <a:lumMod val="75000"/>
                          </a:schemeClr>
                        </a:solidFill>
                        <a:effectLst/>
                        <a:latin typeface="Garamond" panose="02020404030301010803" pitchFamily="18" charset="0"/>
                        <a:ea typeface="+mn-ea"/>
                        <a:cs typeface="+mn-cs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cell3D prstMaterial="dkEdge">
                      <a:bevel h="50800" prst="divot"/>
                      <a:lightRig rig="flood" dir="t"/>
                    </a:cell3D>
                    <a:solidFill>
                      <a:schemeClr val="bg1">
                        <a:lumMod val="95000"/>
                      </a:schemeClr>
                    </a:solidFill>
                  </a:tcPr>
                </a:tc>
              </a:tr>
              <a:tr h="485930">
                <a:tc>
                  <a:txBody>
                    <a:bodyPr/>
                    <a:lstStyle/>
                    <a:p>
                      <a:pPr marL="0" indent="0" algn="r" defTabSz="914400" rtl="0" eaLnBrk="1" fontAlgn="b" latinLnBrk="0" hangingPunct="1">
                        <a:lnSpc>
                          <a:spcPts val="1000"/>
                        </a:lnSpc>
                        <a:buFont typeface="+mj-lt"/>
                        <a:buNone/>
                      </a:pPr>
                      <a:r>
                        <a:rPr lang="ru-RU" sz="1100" b="1" i="0" u="none" strike="noStrike" kern="1200" dirty="0" smtClean="0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Garamond" panose="02020404030301010803" pitchFamily="18" charset="0"/>
                          <a:ea typeface="+mn-ea"/>
                          <a:cs typeface="+mn-cs"/>
                        </a:rPr>
                        <a:t>Ставропольский край</a:t>
                      </a:r>
                    </a:p>
                    <a:p>
                      <a:pPr marL="0" indent="0" algn="r" defTabSz="914400" rtl="0" eaLnBrk="1" fontAlgn="b" latinLnBrk="0" hangingPunct="1">
                        <a:lnSpc>
                          <a:spcPts val="1000"/>
                        </a:lnSpc>
                        <a:buFont typeface="+mj-lt"/>
                        <a:buNone/>
                      </a:pPr>
                      <a:r>
                        <a:rPr lang="ru-RU" sz="1100" b="1" i="0" u="none" strike="noStrike" kern="1200" dirty="0" smtClean="0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Garamond" panose="02020404030301010803" pitchFamily="18" charset="0"/>
                          <a:ea typeface="+mn-ea"/>
                          <a:cs typeface="+mn-cs"/>
                        </a:rPr>
                        <a:t>(83.32)</a:t>
                      </a:r>
                    </a:p>
                  </a:txBody>
                  <a:tcPr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cell3D prstMaterial="dkEdge">
                      <a:bevel h="50800" prst="divot"/>
                      <a:lightRig rig="flood" dir="t"/>
                    </a:cell3D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r" defTabSz="914400" rtl="0" eaLnBrk="1" fontAlgn="b" latinLnBrk="0" hangingPunct="1">
                        <a:lnSpc>
                          <a:spcPts val="1000"/>
                        </a:lnSpc>
                        <a:buFont typeface="+mj-lt"/>
                        <a:buNone/>
                      </a:pPr>
                      <a:r>
                        <a:rPr lang="ru-RU" sz="1100" b="1" i="0" u="none" strike="noStrike" kern="1200" dirty="0" smtClean="0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Garamond" panose="02020404030301010803" pitchFamily="18" charset="0"/>
                          <a:ea typeface="+mn-ea"/>
                          <a:cs typeface="+mn-cs"/>
                        </a:rPr>
                        <a:t>Сахалинская область</a:t>
                      </a:r>
                    </a:p>
                    <a:p>
                      <a:pPr marL="0" indent="0" algn="r" defTabSz="914400" rtl="0" eaLnBrk="1" fontAlgn="b" latinLnBrk="0" hangingPunct="1">
                        <a:lnSpc>
                          <a:spcPts val="1000"/>
                        </a:lnSpc>
                        <a:buFont typeface="+mj-lt"/>
                        <a:buNone/>
                      </a:pPr>
                      <a:r>
                        <a:rPr lang="ru-RU" sz="1100" b="1" i="0" u="none" strike="noStrike" kern="1200" dirty="0" smtClean="0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Garamond" panose="02020404030301010803" pitchFamily="18" charset="0"/>
                          <a:ea typeface="+mn-ea"/>
                          <a:cs typeface="+mn-cs"/>
                        </a:rPr>
                        <a:t>(74.63)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cell3D prstMaterial="dkEdge">
                      <a:bevel h="50800" prst="divot"/>
                      <a:lightRig rig="flood" dir="t"/>
                    </a:cell3D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r" defTabSz="914400" rtl="0" eaLnBrk="1" fontAlgn="b" latinLnBrk="0" hangingPunct="1">
                        <a:lnSpc>
                          <a:spcPts val="1000"/>
                        </a:lnSpc>
                        <a:buFont typeface="+mj-lt"/>
                        <a:buNone/>
                      </a:pPr>
                      <a:r>
                        <a:rPr lang="ru-RU" sz="1100" b="1" i="0" u="none" strike="noStrike" kern="1200" dirty="0" smtClean="0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Garamond" panose="02020404030301010803" pitchFamily="18" charset="0"/>
                          <a:ea typeface="+mn-ea"/>
                          <a:cs typeface="+mn-cs"/>
                        </a:rPr>
                        <a:t>Республика</a:t>
                      </a:r>
                      <a:r>
                        <a:rPr lang="ru-RU" sz="1100" b="1" i="0" u="none" strike="noStrike" kern="1200" baseline="0" dirty="0" smtClean="0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Garamond" panose="02020404030301010803" pitchFamily="18" charset="0"/>
                          <a:ea typeface="+mn-ea"/>
                          <a:cs typeface="+mn-cs"/>
                        </a:rPr>
                        <a:t> Удмуртия</a:t>
                      </a:r>
                    </a:p>
                    <a:p>
                      <a:pPr marL="0" indent="0" algn="r" defTabSz="914400" rtl="0" eaLnBrk="1" fontAlgn="b" latinLnBrk="0" hangingPunct="1">
                        <a:lnSpc>
                          <a:spcPts val="1000"/>
                        </a:lnSpc>
                        <a:buFont typeface="+mj-lt"/>
                        <a:buNone/>
                      </a:pPr>
                      <a:r>
                        <a:rPr lang="ru-RU" sz="1100" b="1" i="0" u="none" strike="noStrike" kern="1200" baseline="0" dirty="0" smtClean="0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Garamond" panose="02020404030301010803" pitchFamily="18" charset="0"/>
                          <a:ea typeface="+mn-ea"/>
                          <a:cs typeface="+mn-cs"/>
                        </a:rPr>
                        <a:t>(69.47)</a:t>
                      </a:r>
                      <a:endParaRPr lang="ru-RU" sz="1100" b="1" i="0" u="none" strike="noStrike" kern="1200" dirty="0" smtClean="0">
                        <a:solidFill>
                          <a:schemeClr val="tx2">
                            <a:lumMod val="75000"/>
                          </a:schemeClr>
                        </a:solidFill>
                        <a:effectLst/>
                        <a:latin typeface="Garamond" panose="02020404030301010803" pitchFamily="18" charset="0"/>
                        <a:ea typeface="+mn-ea"/>
                        <a:cs typeface="+mn-cs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cell3D prstMaterial="dkEdge">
                      <a:bevel h="50800" prst="divot"/>
                      <a:lightRig rig="flood" dir="t"/>
                    </a:cell3D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r" defTabSz="914400" rtl="0" eaLnBrk="1" fontAlgn="b" latinLnBrk="0" hangingPunct="1">
                        <a:lnSpc>
                          <a:spcPts val="1000"/>
                        </a:lnSpc>
                        <a:buFont typeface="+mj-lt"/>
                        <a:buNone/>
                      </a:pPr>
                      <a:r>
                        <a:rPr lang="ru-RU" sz="1100" b="1" i="0" u="none" strike="noStrike" kern="1200" dirty="0" smtClean="0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Garamond" panose="02020404030301010803" pitchFamily="18" charset="0"/>
                          <a:ea typeface="+mn-ea"/>
                          <a:cs typeface="+mn-cs"/>
                        </a:rPr>
                        <a:t>Мурманская область</a:t>
                      </a:r>
                    </a:p>
                    <a:p>
                      <a:pPr marL="0" indent="0" algn="r" defTabSz="914400" rtl="0" eaLnBrk="1" fontAlgn="b" latinLnBrk="0" hangingPunct="1">
                        <a:lnSpc>
                          <a:spcPts val="1000"/>
                        </a:lnSpc>
                        <a:buFont typeface="+mj-lt"/>
                        <a:buNone/>
                      </a:pPr>
                      <a:r>
                        <a:rPr lang="ru-RU" sz="1100" b="1" i="0" u="none" strike="noStrike" kern="1200" dirty="0" smtClean="0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Garamond" panose="02020404030301010803" pitchFamily="18" charset="0"/>
                          <a:ea typeface="+mn-ea"/>
                          <a:cs typeface="+mn-cs"/>
                        </a:rPr>
                        <a:t>(62.42)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cell3D prstMaterial="dkEdge">
                      <a:bevel h="50800" prst="divot"/>
                      <a:lightRig rig="flood" dir="t"/>
                    </a:cell3D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r" defTabSz="914400" rtl="0" eaLnBrk="1" fontAlgn="b" latinLnBrk="0" hangingPunct="1">
                        <a:lnSpc>
                          <a:spcPts val="1000"/>
                        </a:lnSpc>
                        <a:buFont typeface="+mj-lt"/>
                        <a:buNone/>
                      </a:pPr>
                      <a:r>
                        <a:rPr lang="ru-RU" sz="1100" b="1" i="0" u="none" strike="noStrike" kern="1200" dirty="0" smtClean="0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Garamond" panose="02020404030301010803" pitchFamily="18" charset="0"/>
                          <a:ea typeface="+mn-ea"/>
                          <a:cs typeface="+mn-cs"/>
                        </a:rPr>
                        <a:t>Тюменская область</a:t>
                      </a:r>
                    </a:p>
                    <a:p>
                      <a:pPr marL="0" indent="0" algn="r" defTabSz="914400" rtl="0" eaLnBrk="1" fontAlgn="b" latinLnBrk="0" hangingPunct="1">
                        <a:lnSpc>
                          <a:spcPts val="1000"/>
                        </a:lnSpc>
                        <a:buFont typeface="+mj-lt"/>
                        <a:buNone/>
                      </a:pPr>
                      <a:r>
                        <a:rPr lang="ru-RU" sz="1100" b="1" i="0" u="none" strike="noStrike" kern="1200" dirty="0" smtClean="0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Garamond" panose="02020404030301010803" pitchFamily="18" charset="0"/>
                          <a:ea typeface="+mn-ea"/>
                          <a:cs typeface="+mn-cs"/>
                        </a:rPr>
                        <a:t>(53.77)</a:t>
                      </a:r>
                    </a:p>
                  </a:txBody>
                  <a:tcPr marL="90000" marR="90000" marT="46800" marB="4680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cell3D prstMaterial="dkEdge">
                      <a:bevel h="50800" prst="divot"/>
                      <a:lightRig rig="flood" dir="t"/>
                    </a:cell3D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r" defTabSz="914400" rtl="0" eaLnBrk="1" fontAlgn="b" latinLnBrk="0" hangingPunct="1">
                        <a:lnSpc>
                          <a:spcPts val="1000"/>
                        </a:lnSpc>
                        <a:buFont typeface="+mj-lt"/>
                        <a:buNone/>
                      </a:pPr>
                      <a:r>
                        <a:rPr lang="ru-RU" sz="1100" b="1" i="0" u="none" strike="noStrike" kern="1200" dirty="0" smtClean="0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Garamond" panose="02020404030301010803" pitchFamily="18" charset="0"/>
                          <a:ea typeface="+mn-ea"/>
                          <a:cs typeface="+mn-cs"/>
                        </a:rPr>
                        <a:t>Республика Мордовия</a:t>
                      </a:r>
                    </a:p>
                    <a:p>
                      <a:pPr marL="0" indent="0" algn="r" defTabSz="914400" rtl="0" eaLnBrk="1" fontAlgn="b" latinLnBrk="0" hangingPunct="1">
                        <a:lnSpc>
                          <a:spcPts val="1000"/>
                        </a:lnSpc>
                        <a:buFont typeface="+mj-lt"/>
                        <a:buNone/>
                      </a:pPr>
                      <a:r>
                        <a:rPr lang="ru-RU" sz="1100" b="1" i="0" u="none" strike="noStrike" kern="1200" dirty="0" smtClean="0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Garamond" panose="02020404030301010803" pitchFamily="18" charset="0"/>
                          <a:ea typeface="+mn-ea"/>
                          <a:cs typeface="+mn-cs"/>
                        </a:rPr>
                        <a:t>(45.93)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cell3D prstMaterial="dkEdge">
                      <a:bevel h="50800" prst="divot"/>
                      <a:lightRig rig="flood" dir="t"/>
                    </a:cell3D>
                    <a:solidFill>
                      <a:srgbClr val="FF5050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r" defTabSz="914400" rtl="0" eaLnBrk="1" fontAlgn="b" latinLnBrk="0" hangingPunct="1">
                        <a:lnSpc>
                          <a:spcPts val="1000"/>
                        </a:lnSpc>
                        <a:buFont typeface="+mj-lt"/>
                        <a:buNone/>
                      </a:pPr>
                      <a:r>
                        <a:rPr lang="ru-RU" sz="1100" b="1" i="0" u="none" strike="noStrike" kern="1200" dirty="0" smtClean="0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Garamond" panose="02020404030301010803" pitchFamily="18" charset="0"/>
                          <a:ea typeface="+mn-ea"/>
                          <a:cs typeface="+mn-cs"/>
                        </a:rPr>
                        <a:t>Республика Дагестан</a:t>
                      </a:r>
                    </a:p>
                    <a:p>
                      <a:pPr marL="0" indent="0" algn="r" defTabSz="914400" rtl="0" eaLnBrk="1" fontAlgn="b" latinLnBrk="0" hangingPunct="1">
                        <a:lnSpc>
                          <a:spcPts val="1000"/>
                        </a:lnSpc>
                        <a:buFont typeface="+mj-lt"/>
                        <a:buNone/>
                      </a:pPr>
                      <a:r>
                        <a:rPr lang="ru-RU" sz="1100" b="1" i="0" u="none" strike="noStrike" kern="1200" dirty="0" smtClean="0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Garamond" panose="02020404030301010803" pitchFamily="18" charset="0"/>
                          <a:ea typeface="+mn-ea"/>
                          <a:cs typeface="+mn-cs"/>
                        </a:rPr>
                        <a:t>(35.01)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cell3D prstMaterial="dkEdge">
                      <a:bevel h="50800" prst="divot"/>
                      <a:lightRig rig="flood" dir="t"/>
                    </a:cell3D>
                    <a:solidFill>
                      <a:srgbClr val="FF5050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r" defTabSz="914400" rtl="0" eaLnBrk="1" fontAlgn="b" latinLnBrk="0" hangingPunct="1">
                        <a:lnSpc>
                          <a:spcPts val="1000"/>
                        </a:lnSpc>
                        <a:buFont typeface="+mj-lt"/>
                        <a:buNone/>
                      </a:pPr>
                      <a:endParaRPr lang="ru-RU" sz="1100" b="1" i="0" u="none" strike="noStrike" kern="1200" dirty="0" smtClean="0">
                        <a:solidFill>
                          <a:schemeClr val="tx2">
                            <a:lumMod val="75000"/>
                          </a:schemeClr>
                        </a:solidFill>
                        <a:effectLst/>
                        <a:latin typeface="Garamond" panose="02020404030301010803" pitchFamily="18" charset="0"/>
                        <a:ea typeface="+mn-ea"/>
                        <a:cs typeface="+mn-cs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cell3D prstMaterial="dkEdge">
                      <a:bevel h="50800" prst="divot"/>
                      <a:lightRig rig="flood" dir="t"/>
                    </a:cell3D>
                    <a:solidFill>
                      <a:schemeClr val="bg1">
                        <a:lumMod val="95000"/>
                      </a:schemeClr>
                    </a:solidFill>
                  </a:tcPr>
                </a:tc>
              </a:tr>
            </a:tbl>
          </a:graphicData>
        </a:graphic>
      </p:graphicFrame>
      <p:sp>
        <p:nvSpPr>
          <p:cNvPr id="14" name="Прямоугольник 6"/>
          <p:cNvSpPr>
            <a:spLocks noChangeArrowheads="1"/>
          </p:cNvSpPr>
          <p:nvPr/>
        </p:nvSpPr>
        <p:spPr bwMode="auto">
          <a:xfrm>
            <a:off x="3337781" y="0"/>
            <a:ext cx="9281258" cy="10156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lnSpc>
                <a:spcPct val="90000"/>
              </a:lnSpc>
              <a:spcBef>
                <a:spcPts val="1000"/>
              </a:spcBef>
              <a:buFont typeface="Arial" pitchFamily="34" charset="0"/>
              <a:buChar char="•"/>
              <a:defRPr sz="2800"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 eaLnBrk="0" hangingPunct="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2400"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 eaLnBrk="0" hangingPunct="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2000"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 eaLnBrk="0" hangingPunct="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2000"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 eaLnBrk="0" hangingPunct="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2000"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itchFamily="34" charset="0"/>
              <a:buChar char="•"/>
              <a:defRPr sz="2000"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itchFamily="34" charset="0"/>
              <a:buChar char="•"/>
              <a:defRPr sz="2000"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itchFamily="34" charset="0"/>
              <a:buChar char="•"/>
              <a:defRPr sz="2000"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itchFamily="34" charset="0"/>
              <a:buChar char="•"/>
              <a:defRPr sz="20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algn="ctr">
              <a:lnSpc>
                <a:spcPct val="100000"/>
              </a:lnSpc>
              <a:spcBef>
                <a:spcPts val="0"/>
              </a:spcBef>
              <a:buNone/>
            </a:pPr>
            <a:r>
              <a:rPr lang="ru-RU" sz="2000" dirty="0">
                <a:solidFill>
                  <a:srgbClr val="0070C0"/>
                </a:solidFill>
                <a:cs typeface="Times New Roman" pitchFamily="18" charset="0"/>
              </a:rPr>
              <a:t>Статистика размещения информации о </a:t>
            </a:r>
            <a:r>
              <a:rPr lang="ru-RU" sz="2000" dirty="0" smtClean="0">
                <a:solidFill>
                  <a:srgbClr val="0070C0"/>
                </a:solidFill>
                <a:cs typeface="Times New Roman" pitchFamily="18" charset="0"/>
              </a:rPr>
              <a:t>показателях бюджетной сметы</a:t>
            </a:r>
            <a:endParaRPr lang="ru-RU" sz="2000" dirty="0">
              <a:solidFill>
                <a:srgbClr val="0070C0"/>
              </a:solidFill>
              <a:cs typeface="Times New Roman" pitchFamily="18" charset="0"/>
            </a:endParaRPr>
          </a:p>
          <a:p>
            <a:pPr algn="ctr">
              <a:lnSpc>
                <a:spcPct val="100000"/>
              </a:lnSpc>
              <a:spcBef>
                <a:spcPts val="0"/>
              </a:spcBef>
              <a:buNone/>
            </a:pPr>
            <a:r>
              <a:rPr lang="ru-RU" altLang="ru-RU" sz="2000" dirty="0">
                <a:solidFill>
                  <a:srgbClr val="0070C0"/>
                </a:solidFill>
                <a:cs typeface="Times New Roman" pitchFamily="18" charset="0"/>
                <a:sym typeface="Arial" pitchFamily="34" charset="0"/>
              </a:rPr>
              <a:t>государственными (муниципальными) </a:t>
            </a:r>
          </a:p>
          <a:p>
            <a:pPr algn="ctr">
              <a:lnSpc>
                <a:spcPct val="100000"/>
              </a:lnSpc>
              <a:spcBef>
                <a:spcPts val="0"/>
              </a:spcBef>
              <a:buNone/>
            </a:pPr>
            <a:r>
              <a:rPr lang="ru-RU" altLang="ru-RU" sz="2000" dirty="0">
                <a:solidFill>
                  <a:srgbClr val="0070C0"/>
                </a:solidFill>
                <a:cs typeface="Times New Roman" pitchFamily="18" charset="0"/>
                <a:sym typeface="Arial" pitchFamily="34" charset="0"/>
              </a:rPr>
              <a:t>учреждениями на Официальном сайте </a:t>
            </a:r>
            <a:r>
              <a:rPr lang="ru-RU" altLang="ru-RU" sz="2000" dirty="0" smtClean="0">
                <a:solidFill>
                  <a:srgbClr val="0070C0"/>
                </a:solidFill>
                <a:cs typeface="Times New Roman" pitchFamily="18" charset="0"/>
                <a:sym typeface="Arial" pitchFamily="34" charset="0"/>
              </a:rPr>
              <a:t>ГМУ</a:t>
            </a:r>
            <a:endParaRPr lang="ru-RU" altLang="ru-RU" sz="2000" dirty="0">
              <a:solidFill>
                <a:srgbClr val="0070C0"/>
              </a:solidFill>
              <a:cs typeface="Times New Roman" pitchFamily="18" charset="0"/>
              <a:sym typeface="Arial" pitchFamily="34" charset="0"/>
            </a:endParaRPr>
          </a:p>
        </p:txBody>
      </p:sp>
      <p:pic>
        <p:nvPicPr>
          <p:cNvPr id="15" name="Picture 14" descr="C:\Users\ежик\Desktop\гербы\144px-Coat_of_Arms_of_Kursk_oblast.svg.pn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91201" y="3010847"/>
            <a:ext cx="400050" cy="4159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6" name="Picture 24" descr="C:\Users\ежик\Desktop\гербы\150px-Coat_of_Arms_of_Tatarstan.svg.pn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588070" y="2020546"/>
            <a:ext cx="382587" cy="3825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7" name="Picture 40" descr="C:\Users\ежик\Desktop\гербы\78px-Coat_of_Arms_of_Perm_oblast.pn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60528" y="3476920"/>
            <a:ext cx="225425" cy="4349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8" name="Picture 47" descr="C:\Users\ежик\Desktop\гербы\119px-Coat_of_Arms_of_Magadan_oblast.svg.png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978369" y="3103801"/>
            <a:ext cx="294117" cy="37020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9" name="Picture 91" descr="C:\Users\ежик\Desktop\гербы\121px-Coat_of_arms_of_Irkutsk_Oblast.svg.png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23130" y="3999477"/>
            <a:ext cx="293265" cy="36258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0" name="Picture 72" descr="C:\Users\ежик\Desktop\гербы\126px-Full_coat_of_arms_of_Primorsky_Krai.svg.png"/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72493" y="2020546"/>
            <a:ext cx="357188" cy="4238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1" name="Picture 87" descr="C:\Users\ежик\Desktop\гербы\129px-Coat_of_Arms_of_the_Komi_Republic.svg.png"/>
          <p:cNvPicPr>
            <a:picLocks noChangeAspect="1" noChangeArrowheads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28381" y="2578050"/>
            <a:ext cx="285345" cy="3331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2" name="Picture 10" descr="C:\Users\ежик\Desktop\гербы\141px-Coat_of_arms_of_Kemerovo_Oblast.svg.png"/>
          <p:cNvPicPr>
            <a:picLocks noChangeAspect="1" noChangeArrowheads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298893" y="3076296"/>
            <a:ext cx="376616" cy="40062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3" name="Picture 26" descr="C:\Users\ежик\Desktop\гербы\150px-Coat_of_arms_of_Tuva.svg.png"/>
          <p:cNvPicPr>
            <a:picLocks noChangeAspect="1" noChangeArrowheads="1"/>
          </p:cNvPicPr>
          <p:nvPr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99971" y="5467570"/>
            <a:ext cx="381456" cy="37861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4" name="Picture 3"/>
          <p:cNvPicPr>
            <a:picLocks noChangeAspect="1" noChangeArrowheads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332686" y="4480818"/>
            <a:ext cx="364787" cy="37781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5" name="Picture 27" descr="C:\Users\ежик\Desktop\гербы\87px-Coat_of_Arms_of_Saratov_oblast.svg.png"/>
          <p:cNvPicPr>
            <a:picLocks noChangeAspect="1" noChangeArrowheads="1"/>
          </p:cNvPicPr>
          <p:nvPr/>
        </p:nvPicPr>
        <p:blipFill>
          <a:blip r:embed="rId1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00097" y="2481261"/>
            <a:ext cx="250825" cy="4333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6" name="Picture 16" descr="C:\Users\ежик\Desktop\гербы\129px-Coat_of_arms_of_Orenburg_Oblast.svg.png"/>
          <p:cNvPicPr>
            <a:picLocks noChangeAspect="1" noChangeArrowheads="1"/>
          </p:cNvPicPr>
          <p:nvPr/>
        </p:nvPicPr>
        <p:blipFill>
          <a:blip r:embed="rId1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622736" y="1096367"/>
            <a:ext cx="302120" cy="3483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7" name="Picture 48" descr="C:\Users\ежик\Desktop\гербы\150px-Coat_of_arms_of_Omsk_Oblast.svg.png"/>
          <p:cNvPicPr>
            <a:picLocks noChangeAspect="1" noChangeArrowheads="1"/>
          </p:cNvPicPr>
          <p:nvPr/>
        </p:nvPicPr>
        <p:blipFill>
          <a:blip r:embed="rId1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14397" y="2063364"/>
            <a:ext cx="407542" cy="39070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8" name="Picture 8" descr="C:\Users\ежик\Desktop\гербы\150px-Coat_of_Arms_of_Ivanovo_Oblast.svg.png"/>
          <p:cNvPicPr>
            <a:picLocks noChangeAspect="1" noChangeArrowheads="1"/>
          </p:cNvPicPr>
          <p:nvPr/>
        </p:nvPicPr>
        <p:blipFill>
          <a:blip r:embed="rId1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281905" y="3572710"/>
            <a:ext cx="469900" cy="327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9" name="Picture 52" descr="C:\Users\ежик\Desktop\гербы\143px-Coat_of_Arms_of_Rostov_oblast.png"/>
          <p:cNvPicPr>
            <a:picLocks noChangeAspect="1" noChangeArrowheads="1"/>
          </p:cNvPicPr>
          <p:nvPr/>
        </p:nvPicPr>
        <p:blipFill>
          <a:blip r:embed="rId1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284743" y="4509393"/>
            <a:ext cx="343082" cy="36023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0" name="Picture 77" descr="C:\Users\ежик\Desktop\гербы\150px-Coat_of_arms_of_Tomsk_Oblast.png"/>
          <p:cNvPicPr>
            <a:picLocks noChangeAspect="1" noChangeArrowheads="1"/>
          </p:cNvPicPr>
          <p:nvPr/>
        </p:nvPicPr>
        <p:blipFill>
          <a:blip r:embed="rId1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978410" y="1061845"/>
            <a:ext cx="432845" cy="39981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1" name="Picture 33" descr="C:\Users\ежик\Desktop\гербы\147px-Coat_of_arms_of_Udmurtia.svg.png"/>
          <p:cNvPicPr>
            <a:picLocks noChangeAspect="1" noChangeArrowheads="1"/>
          </p:cNvPicPr>
          <p:nvPr/>
        </p:nvPicPr>
        <p:blipFill>
          <a:blip r:embed="rId1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54341" y="5949716"/>
            <a:ext cx="338436" cy="34523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2" name="Picture 38" descr="C:\Users\ежик\Desktop\гербы\Coat_of_arms_of_Smolensk_oblast.svg.png"/>
          <p:cNvPicPr>
            <a:picLocks noChangeAspect="1" noChangeArrowheads="1"/>
          </p:cNvPicPr>
          <p:nvPr/>
        </p:nvPicPr>
        <p:blipFill>
          <a:blip r:embed="rId1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290169" y="4930401"/>
            <a:ext cx="390525" cy="4460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3" name="Picture 69" descr="C:\Users\ежик\Desktop\гербы\Coat_of_Arms_of_Lipetsk_oblast.png"/>
          <p:cNvPicPr>
            <a:picLocks noChangeAspect="1" noChangeArrowheads="1"/>
          </p:cNvPicPr>
          <p:nvPr/>
        </p:nvPicPr>
        <p:blipFill>
          <a:blip r:embed="rId2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966065" y="2014989"/>
            <a:ext cx="349250" cy="4349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4" name="Picture 22" descr="C:\Users\ежик\Desktop\гербы\130px-Coat_of_Arms_of_Kalmykia.svg.png"/>
          <p:cNvPicPr>
            <a:picLocks noChangeAspect="1" noChangeArrowheads="1"/>
          </p:cNvPicPr>
          <p:nvPr/>
        </p:nvPicPr>
        <p:blipFill>
          <a:blip r:embed="rId2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91201" y="1076710"/>
            <a:ext cx="327863" cy="37830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5" name="Picture 1" descr="C:\Users\ежик\Desktop\гербы\144px-Coat_of_Arms_of_Altai_Krai.svg.png"/>
          <p:cNvPicPr>
            <a:picLocks noChangeAspect="1" noChangeArrowheads="1"/>
          </p:cNvPicPr>
          <p:nvPr/>
        </p:nvPicPr>
        <p:blipFill>
          <a:blip r:embed="rId2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84304" y="5431297"/>
            <a:ext cx="406400" cy="4222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6" name="Picture 44" descr="C:\Users\ежик\Desktop\гербы\147px-Coat_of_Arms_of_Chuvashia.svg.png"/>
          <p:cNvPicPr>
            <a:picLocks noChangeAspect="1" noChangeArrowheads="1"/>
          </p:cNvPicPr>
          <p:nvPr/>
        </p:nvPicPr>
        <p:blipFill>
          <a:blip r:embed="rId2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22592" y="2080554"/>
            <a:ext cx="329218" cy="33559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7" name="Picture 67" descr="C:\Users\ежик\Desktop\гербы\123px-Coat_of_arms_of_Krasnoyarsk_Krai.svg.png"/>
          <p:cNvPicPr>
            <a:picLocks noChangeAspect="1" noChangeArrowheads="1"/>
          </p:cNvPicPr>
          <p:nvPr/>
        </p:nvPicPr>
        <p:blipFill>
          <a:blip r:embed="rId2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21932" y="1569805"/>
            <a:ext cx="299619" cy="36362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8" name="Picture 62" descr="C:\Users\ежик\Desktop\гербы\150px-Coat_of_Arms_of_Yaroslavl_Oblast_(2011)_full.svg.png"/>
          <p:cNvPicPr>
            <a:picLocks noChangeAspect="1" noChangeArrowheads="1"/>
          </p:cNvPicPr>
          <p:nvPr/>
        </p:nvPicPr>
        <p:blipFill>
          <a:blip r:embed="rId2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22558" y="1063861"/>
            <a:ext cx="386991" cy="3855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9" name="Picture 13" descr="C:\Users\ежик\Desktop\гербы\144px-Coat_of_arms_of_Kurgan_Oblast.svg.png"/>
          <p:cNvPicPr>
            <a:picLocks noChangeAspect="1" noChangeArrowheads="1"/>
          </p:cNvPicPr>
          <p:nvPr/>
        </p:nvPicPr>
        <p:blipFill>
          <a:blip r:embed="rId2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281905" y="5509084"/>
            <a:ext cx="333375" cy="3444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0" name="Picture 65" descr="C:\Users\ежик\Desktop\гербы\Coat_of_Arms_of_Saint_Petersburg_(2003).svg.png"/>
          <p:cNvPicPr>
            <a:picLocks noChangeAspect="1" noChangeArrowheads="1"/>
          </p:cNvPicPr>
          <p:nvPr/>
        </p:nvPicPr>
        <p:blipFill>
          <a:blip r:embed="rId2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014984" y="1533315"/>
            <a:ext cx="359695" cy="38667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1" name="Picture 41" descr="C:\Users\ежик\Desktop\гербы\Coat_of_Arms_of_Bashkortostan.svg.png"/>
          <p:cNvPicPr>
            <a:picLocks noChangeAspect="1" noChangeArrowheads="1"/>
          </p:cNvPicPr>
          <p:nvPr/>
        </p:nvPicPr>
        <p:blipFill>
          <a:blip r:embed="rId2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986190" y="3571104"/>
            <a:ext cx="235864" cy="35444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2" name="Picture 88" descr="C:\Users\ежик\Desktop\гербы\144px-Coat_of_Arms_of_Bryansk_Oblast.svg.png"/>
          <p:cNvPicPr>
            <a:picLocks noChangeAspect="1" noChangeArrowheads="1"/>
          </p:cNvPicPr>
          <p:nvPr/>
        </p:nvPicPr>
        <p:blipFill>
          <a:blip r:embed="rId2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274341" y="3981342"/>
            <a:ext cx="425720" cy="44209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3" name="Picture 55" descr="C:\Users\ежик\Desktop\гербы\150px-Coat_of_arms_of_Vladimiri_Oblast.svg.png"/>
          <p:cNvPicPr>
            <a:picLocks noChangeAspect="1" noChangeArrowheads="1"/>
          </p:cNvPicPr>
          <p:nvPr/>
        </p:nvPicPr>
        <p:blipFill>
          <a:blip r:embed="rId3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73853" y="4505317"/>
            <a:ext cx="432595" cy="43259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4" name="Picture 36" descr="C:\Users\ежик\Desktop\гербы\342px-Coat_of_arms_of_Tambov_Oblast.svg.png"/>
          <p:cNvPicPr>
            <a:picLocks noChangeAspect="1" noChangeArrowheads="1"/>
          </p:cNvPicPr>
          <p:nvPr/>
        </p:nvPicPr>
        <p:blipFill>
          <a:blip r:embed="rId3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77027" y="2512830"/>
            <a:ext cx="301625" cy="4048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5" name="Picture 97" descr="C:\Users\ежик\Desktop\гербы\Coat_of_arms_of_Adygea.svg.png"/>
          <p:cNvPicPr>
            <a:picLocks noChangeAspect="1" noChangeArrowheads="1"/>
          </p:cNvPicPr>
          <p:nvPr/>
        </p:nvPicPr>
        <p:blipFill>
          <a:blip r:embed="rId3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608214" y="1542486"/>
            <a:ext cx="379596" cy="37959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6" name="Picture 49" descr="C:\Users\ежик\Desktop\гербы\150px-Coat_of_Arms_of_Altai_Republic.svg.png"/>
          <p:cNvPicPr>
            <a:picLocks noChangeAspect="1" noChangeArrowheads="1"/>
          </p:cNvPicPr>
          <p:nvPr/>
        </p:nvPicPr>
        <p:blipFill>
          <a:blip r:embed="rId3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90889" y="4077228"/>
            <a:ext cx="449295" cy="32425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7" name="Picture 42" descr="C:\Users\ежик\Desktop\гербы\gerb_ryazanskoj_oblasti-600x627.png"/>
          <p:cNvPicPr>
            <a:picLocks noChangeAspect="1" noChangeArrowheads="1"/>
          </p:cNvPicPr>
          <p:nvPr/>
        </p:nvPicPr>
        <p:blipFill>
          <a:blip r:embed="rId3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969983" y="4965324"/>
            <a:ext cx="411163" cy="4302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8" name="Picture 7" descr="C:\Users\ежик\Desktop\гербы\133px-Coat_of_arms_of_the_Jewish_Autonomous_Oblast.svg.png"/>
          <p:cNvPicPr>
            <a:picLocks noChangeAspect="1" noChangeArrowheads="1"/>
          </p:cNvPicPr>
          <p:nvPr/>
        </p:nvPicPr>
        <p:blipFill>
          <a:blip r:embed="rId3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22404" y="4539611"/>
            <a:ext cx="368300" cy="33269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9" name="Picture 73" descr="C:\Users\ежик\Desktop\гербы\136px-Coat_of_Arms_of_Mordovia.svg.png"/>
          <p:cNvPicPr>
            <a:picLocks noChangeAspect="1" noChangeArrowheads="1"/>
          </p:cNvPicPr>
          <p:nvPr/>
        </p:nvPicPr>
        <p:blipFill>
          <a:blip r:embed="rId3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978369" y="5946113"/>
            <a:ext cx="343691" cy="3787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0" name="Picture 56" descr="C:\Users\ежик\Desktop\гербы\111px-Герб_Мурманской_области.svg.png"/>
          <p:cNvPicPr>
            <a:picLocks noChangeAspect="1" noChangeArrowheads="1"/>
          </p:cNvPicPr>
          <p:nvPr/>
        </p:nvPicPr>
        <p:blipFill>
          <a:blip r:embed="rId3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21932" y="5940300"/>
            <a:ext cx="280987" cy="3762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1" name="Picture 60" descr="C:\Users\ежик\Desktop\гербы\119px-Coat_of_Arms_of_Tver_oblast.png"/>
          <p:cNvPicPr>
            <a:picLocks noChangeAspect="1" noChangeArrowheads="1"/>
          </p:cNvPicPr>
          <p:nvPr/>
        </p:nvPicPr>
        <p:blipFill>
          <a:blip r:embed="rId3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332686" y="5461134"/>
            <a:ext cx="327538" cy="4106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2" name="Picture 90" descr="C:\Users\ежик\Desktop\гербы\126px-Coat_of_arms_of_Zabaykalsky_Krai.svg.png"/>
          <p:cNvPicPr>
            <a:picLocks noChangeAspect="1" noChangeArrowheads="1"/>
          </p:cNvPicPr>
          <p:nvPr/>
        </p:nvPicPr>
        <p:blipFill>
          <a:blip r:embed="rId3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335521" y="4118236"/>
            <a:ext cx="273756" cy="3249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3" name="Picture 29" descr="C:\Users\ежик\Desktop\гербы\150px-Coat_of_arms_of_Voronezh_Oblast.svg.png"/>
          <p:cNvPicPr>
            <a:picLocks noChangeAspect="1" noChangeArrowheads="1"/>
          </p:cNvPicPr>
          <p:nvPr/>
        </p:nvPicPr>
        <p:blipFill>
          <a:blip r:embed="rId4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70113" y="1598157"/>
            <a:ext cx="404813" cy="3889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4" name="Picture 98" descr="C:\Users\ежик\Desktop\гербы\127px-Coat_of_arms_of_Novgorod_Oblast.svg.png"/>
          <p:cNvPicPr>
            <a:picLocks noChangeAspect="1" noChangeArrowheads="1"/>
          </p:cNvPicPr>
          <p:nvPr/>
        </p:nvPicPr>
        <p:blipFill>
          <a:blip r:embed="rId4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667261" y="2027407"/>
            <a:ext cx="330200" cy="3937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5" name="Picture 12" descr="C:\Users\ежик\Desktop\гербы\121px-Coat_of_Arms_of_Krasnodar_Kray.svg.png"/>
          <p:cNvPicPr>
            <a:picLocks noChangeAspect="1" noChangeArrowheads="1"/>
          </p:cNvPicPr>
          <p:nvPr/>
        </p:nvPicPr>
        <p:blipFill>
          <a:blip r:embed="rId4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87397" y="4995096"/>
            <a:ext cx="341313" cy="4238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6" name="Picture 39" descr="C:\Users\ежик\Desktop\гербы\150px-Coat_of_Arms_of_Sverdlovsk_oblast.svg.png"/>
          <p:cNvPicPr>
            <a:picLocks noChangeAspect="1" noChangeArrowheads="1"/>
          </p:cNvPicPr>
          <p:nvPr/>
        </p:nvPicPr>
        <p:blipFill>
          <a:blip r:embed="rId4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53682" y="1627536"/>
            <a:ext cx="441795" cy="31498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7" name="Picture 94" descr="C:\Users\ежик\Desktop\гербы\109px-Coat_of_Arms_of_Republic_of_Karelia.svg.png"/>
          <p:cNvPicPr>
            <a:picLocks noChangeAspect="1" noChangeArrowheads="1"/>
          </p:cNvPicPr>
          <p:nvPr/>
        </p:nvPicPr>
        <p:blipFill>
          <a:blip r:embed="rId4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74456" y="5392480"/>
            <a:ext cx="278529" cy="3826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8" name="Picture 75" descr="C:\Users\ежик\Desktop\гербы\65657_html_4a2686d3.png"/>
          <p:cNvPicPr>
            <a:picLocks noChangeAspect="1" noChangeArrowheads="1"/>
          </p:cNvPicPr>
          <p:nvPr/>
        </p:nvPicPr>
        <p:blipFill>
          <a:blip r:embed="rId4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53682" y="3510798"/>
            <a:ext cx="420688" cy="4508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9" name="Picture 11" descr="C:\Users\ежик\Desktop\гербы\116px-Coat_of_arms_of_Kirov_Region.svg.png"/>
          <p:cNvPicPr>
            <a:picLocks noChangeAspect="1" noChangeArrowheads="1"/>
          </p:cNvPicPr>
          <p:nvPr/>
        </p:nvPicPr>
        <p:blipFill>
          <a:blip r:embed="rId4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91201" y="2052297"/>
            <a:ext cx="304800" cy="3921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0" name="Picture 76" descr="C:\Users\ежик\Desktop\гербы\128px-Coat_of_arms_of_Stavropol_Krai.svg.png"/>
          <p:cNvPicPr>
            <a:picLocks noChangeAspect="1" noChangeArrowheads="1"/>
          </p:cNvPicPr>
          <p:nvPr/>
        </p:nvPicPr>
        <p:blipFill>
          <a:blip r:embed="rId4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09638" y="6001116"/>
            <a:ext cx="285750" cy="334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1" name="Picture 51" descr="C:\Users\ежик\Desktop\гербы\94px-Coat_of_Arms_of_Mari_El.svg.png"/>
          <p:cNvPicPr>
            <a:picLocks noChangeAspect="1" noChangeArrowheads="1"/>
          </p:cNvPicPr>
          <p:nvPr/>
        </p:nvPicPr>
        <p:blipFill>
          <a:blip r:embed="rId4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72434" y="3995498"/>
            <a:ext cx="282575" cy="4476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2" name="Picture 84" descr="C:\Users\ежик\Desktop\гербы\146px-Coat_of_arms_of_Nizhny_Novgorod_Region.svg.png"/>
          <p:cNvPicPr>
            <a:picLocks noChangeAspect="1" noChangeArrowheads="1"/>
          </p:cNvPicPr>
          <p:nvPr/>
        </p:nvPicPr>
        <p:blipFill>
          <a:blip r:embed="rId4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28543" y="3055019"/>
            <a:ext cx="370358" cy="37742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3" name="Picture 71" descr="C:\Users\ежик\Desktop\гербы\Coat_of_arms_of_Oryol_Oblast_(large).svg.png"/>
          <p:cNvPicPr>
            <a:picLocks noChangeAspect="1" noChangeArrowheads="1"/>
          </p:cNvPicPr>
          <p:nvPr/>
        </p:nvPicPr>
        <p:blipFill>
          <a:blip r:embed="rId5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610811" y="4467976"/>
            <a:ext cx="329529" cy="44583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4" name="Picture 63" descr="C:\Users\ежик\Desktop\гербы\Coat_of_Arms_of_Volgograd_oblast.svg.png"/>
          <p:cNvPicPr>
            <a:picLocks noChangeAspect="1" noChangeArrowheads="1"/>
          </p:cNvPicPr>
          <p:nvPr/>
        </p:nvPicPr>
        <p:blipFill>
          <a:blip r:embed="rId5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83130" y="1563223"/>
            <a:ext cx="381331" cy="3929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5" name="Picture 95" descr="C:\Users\ежик\Desktop\гербы\114px-Coat_of_arms_of_Moscow_Oblast_(large).svg.png"/>
          <p:cNvPicPr>
            <a:picLocks noChangeAspect="1" noChangeArrowheads="1"/>
          </p:cNvPicPr>
          <p:nvPr/>
        </p:nvPicPr>
        <p:blipFill>
          <a:blip r:embed="rId5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94718" y="3485809"/>
            <a:ext cx="334963" cy="4397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6" name="Picture 15" descr="C:\Users\ежик\Desktop\гербы\Coat_of_arms_of_Novosibirsk_oblast.svg.png"/>
          <p:cNvPicPr>
            <a:picLocks noChangeAspect="1" noChangeArrowheads="1"/>
          </p:cNvPicPr>
          <p:nvPr/>
        </p:nvPicPr>
        <p:blipFill>
          <a:blip r:embed="rId5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978369" y="4102183"/>
            <a:ext cx="371475" cy="32125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7" name="Picture 30" descr="C:\Users\ежик\Desktop\гербы\145px-Coat_of_arms_of_Kaluga_Oblast.svg.png"/>
          <p:cNvPicPr>
            <a:picLocks noChangeAspect="1" noChangeArrowheads="1"/>
          </p:cNvPicPr>
          <p:nvPr/>
        </p:nvPicPr>
        <p:blipFill>
          <a:blip r:embed="rId5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588070" y="2512830"/>
            <a:ext cx="409575" cy="4222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8" name="Picture 80" descr="C:\Users\ежик\Desktop\гербы\Герб_Ульяновской_области_(2013).svg.png"/>
          <p:cNvPicPr>
            <a:picLocks noChangeAspect="1" noChangeArrowheads="1"/>
          </p:cNvPicPr>
          <p:nvPr/>
        </p:nvPicPr>
        <p:blipFill>
          <a:blip r:embed="rId5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66182" y="4946087"/>
            <a:ext cx="457200" cy="431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9" name="Picture 50" descr="C:\Users\ежик\Desktop\гербы\150px-Coat_of_Arms_of_Ingushetia.svg.png"/>
          <p:cNvPicPr>
            <a:picLocks noChangeAspect="1" noChangeArrowheads="1"/>
          </p:cNvPicPr>
          <p:nvPr/>
        </p:nvPicPr>
        <p:blipFill>
          <a:blip r:embed="rId5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619027" y="5030684"/>
            <a:ext cx="383185" cy="38180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70" name="Picture 86" descr="C:\Users\ежик\Desktop\гербы\150px-Coat_of_arms_of_Chechnya.svg.png"/>
          <p:cNvPicPr>
            <a:picLocks noChangeAspect="1" noChangeArrowheads="1"/>
          </p:cNvPicPr>
          <p:nvPr/>
        </p:nvPicPr>
        <p:blipFill>
          <a:blip r:embed="rId5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595502" y="3517467"/>
            <a:ext cx="375015" cy="37641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71" name="Picture 45" descr="C:\Users\ежик\Desktop\гербы\150px-Coat_of_arms_of_Kostroma_Oblast.svg.png"/>
          <p:cNvPicPr>
            <a:picLocks noChangeAspect="1" noChangeArrowheads="1"/>
          </p:cNvPicPr>
          <p:nvPr/>
        </p:nvPicPr>
        <p:blipFill>
          <a:blip r:embed="rId5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606095" y="4019542"/>
            <a:ext cx="451770" cy="39032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72" name="Picture 92" descr="C:\Users\ежик\Desktop\гербы\Emblem_of_Crimea.svg.png"/>
          <p:cNvPicPr>
            <a:picLocks noChangeAspect="1" noChangeArrowheads="1"/>
          </p:cNvPicPr>
          <p:nvPr/>
        </p:nvPicPr>
        <p:blipFill>
          <a:blip r:embed="rId5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325836" y="1611467"/>
            <a:ext cx="283441" cy="32196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73" name="Picture 17" descr="C:\Users\ежик\Desktop\гербы\128px-Coat_of_Arms_of_Pskov_Oblast.svg.png"/>
          <p:cNvPicPr>
            <a:picLocks noChangeAspect="1" noChangeArrowheads="1"/>
          </p:cNvPicPr>
          <p:nvPr/>
        </p:nvPicPr>
        <p:blipFill>
          <a:blip r:embed="rId6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323864" y="2028483"/>
            <a:ext cx="348032" cy="4079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74" name="Picture 25" descr="C:\Users\ежик\Desktop\гербы\119px-Coat_of_arms_of_Chelyabinsk_Oblast.svg.png"/>
          <p:cNvPicPr>
            <a:picLocks noChangeAspect="1" noChangeArrowheads="1"/>
          </p:cNvPicPr>
          <p:nvPr/>
        </p:nvPicPr>
        <p:blipFill>
          <a:blip r:embed="rId6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657352" y="1013986"/>
            <a:ext cx="333375" cy="4206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76" name="Picture 82" descr="C:\Users\ежик\Desktop\гербы\150px-Coat_of_Arms_of_Arkhangelsk_oblast.svg.png"/>
          <p:cNvPicPr>
            <a:picLocks noChangeAspect="1" noChangeArrowheads="1"/>
          </p:cNvPicPr>
          <p:nvPr/>
        </p:nvPicPr>
        <p:blipFill>
          <a:blip r:embed="rId6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306652" y="3095298"/>
            <a:ext cx="321807" cy="32294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6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667261" y="4492447"/>
            <a:ext cx="342900" cy="37271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78" name="Picture 61" descr="C:\Users\ежик\Desktop\гербы\113px-Gerb_of_Penza_region.png"/>
          <p:cNvPicPr>
            <a:picLocks noChangeAspect="1" noChangeArrowheads="1"/>
          </p:cNvPicPr>
          <p:nvPr/>
        </p:nvPicPr>
        <p:blipFill>
          <a:blip r:embed="rId6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969983" y="4471904"/>
            <a:ext cx="361005" cy="47418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79" name="Picture 21" descr="C:\Users\ежик\Desktop\гербы\252px-Coat_of_Arms_of_Yamal_Nenetsia.svg.png"/>
          <p:cNvPicPr>
            <a:picLocks noChangeAspect="1" noChangeArrowheads="1"/>
          </p:cNvPicPr>
          <p:nvPr/>
        </p:nvPicPr>
        <p:blipFill>
          <a:blip r:embed="rId6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61237" y="4985309"/>
            <a:ext cx="283644" cy="38564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80" name="Picture 28" descr="C:\Users\ежик\Desktop\гербы\137px-Sakhalin_Oblast_Coat_of_Arms.svg.png"/>
          <p:cNvPicPr>
            <a:picLocks noChangeAspect="1" noChangeArrowheads="1"/>
          </p:cNvPicPr>
          <p:nvPr/>
        </p:nvPicPr>
        <p:blipFill>
          <a:blip r:embed="rId6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621256" y="5957481"/>
            <a:ext cx="333375" cy="3635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81" name="Picture 85" descr="C:\Users\ежик\Desktop\гербы\150px-Coat_of_arms_of_Khakassia.svg.png"/>
          <p:cNvPicPr>
            <a:picLocks noChangeAspect="1" noChangeArrowheads="1"/>
          </p:cNvPicPr>
          <p:nvPr/>
        </p:nvPicPr>
        <p:blipFill>
          <a:blip r:embed="rId6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618442" y="2554118"/>
            <a:ext cx="381000" cy="381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82" name="Picture 64" descr="C:\Users\ежик\Desktop\гербы\119px-Coat_of_arms_of_Vologda_oblast.svg.png"/>
          <p:cNvPicPr>
            <a:picLocks noChangeAspect="1" noChangeArrowheads="1"/>
          </p:cNvPicPr>
          <p:nvPr/>
        </p:nvPicPr>
        <p:blipFill>
          <a:blip r:embed="rId6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978410" y="2553328"/>
            <a:ext cx="324561" cy="4053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83" name="Picture 34" descr="C:\Users\ежик\Desktop\гербы\Coat_of_Arms_of_Tula_oblast.png"/>
          <p:cNvPicPr>
            <a:picLocks noChangeAspect="1" noChangeArrowheads="1"/>
          </p:cNvPicPr>
          <p:nvPr/>
        </p:nvPicPr>
        <p:blipFill>
          <a:blip r:embed="rId6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667102" y="4437945"/>
            <a:ext cx="314325" cy="4492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84" name="Picture 19" descr="C:\Users\ежик\Desktop\гербы\Coat_of_Arms_of_Yugra.svg.png"/>
          <p:cNvPicPr>
            <a:picLocks noChangeAspect="1" noChangeArrowheads="1"/>
          </p:cNvPicPr>
          <p:nvPr/>
        </p:nvPicPr>
        <p:blipFill>
          <a:blip r:embed="rId7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14397" y="2563884"/>
            <a:ext cx="325083" cy="35930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85" name="Picture 81" descr="C:\Users\ежик\Desktop\гербы\150px-Coat_of_arms_of_Amur_Oblast.svg.png"/>
          <p:cNvPicPr>
            <a:picLocks noChangeAspect="1" noChangeArrowheads="1"/>
          </p:cNvPicPr>
          <p:nvPr/>
        </p:nvPicPr>
        <p:blipFill>
          <a:blip r:embed="rId7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594225" y="2997149"/>
            <a:ext cx="407987" cy="4079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86" name="Picture 23" descr="C:\Users\ежик\Desktop\гербы\150px-Coat_of_Arms_of_Sakha_(Yakutia).svg.png"/>
          <p:cNvPicPr>
            <a:picLocks noChangeAspect="1" noChangeArrowheads="1"/>
          </p:cNvPicPr>
          <p:nvPr/>
        </p:nvPicPr>
        <p:blipFill>
          <a:blip r:embed="rId7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323864" y="2578050"/>
            <a:ext cx="315958" cy="31595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87" name="Picture 66" descr="C:\Users\ежик\Desktop\гербы\124px-Kaliningrad_Oblast_Coat_of_Arms_2006.svg.png"/>
          <p:cNvPicPr>
            <a:picLocks noChangeAspect="1" noChangeArrowheads="1"/>
          </p:cNvPicPr>
          <p:nvPr/>
        </p:nvPicPr>
        <p:blipFill>
          <a:blip r:embed="rId7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991576" y="5560991"/>
            <a:ext cx="267701" cy="32425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88" name="Picture 59" descr="C:\Users\ежик\Desktop\гербы\119px-Coat_of_Arms_of_Chukotka.png"/>
          <p:cNvPicPr>
            <a:picLocks noChangeAspect="1" noChangeArrowheads="1"/>
          </p:cNvPicPr>
          <p:nvPr/>
        </p:nvPicPr>
        <p:blipFill>
          <a:blip r:embed="rId7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661819" y="3090876"/>
            <a:ext cx="263525" cy="3317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89" name="Picture 5" descr="C:\Users\ежик\Desktop\гербы\Новая папка\117px-Coat_of_Arms_Belgorod_Oblast.svg.png"/>
          <p:cNvPicPr>
            <a:picLocks noChangeAspect="1" noChangeArrowheads="1"/>
          </p:cNvPicPr>
          <p:nvPr/>
        </p:nvPicPr>
        <p:blipFill>
          <a:blip r:embed="rId7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283479" y="1048697"/>
            <a:ext cx="323850" cy="4159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90" name="Picture 2" descr="C:\Users\ежик\Desktop\гербы\73px-Герб_Астраханской_области.svg.png"/>
          <p:cNvPicPr>
            <a:picLocks noChangeAspect="1" noChangeArrowheads="1"/>
          </p:cNvPicPr>
          <p:nvPr/>
        </p:nvPicPr>
        <p:blipFill>
          <a:blip r:embed="rId7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664169" y="1013986"/>
            <a:ext cx="217488" cy="4476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91" name="Picture 46" descr="C:\Users\ежик\Desktop\гербы\133px-Coat_of_arms_of_Leningrad_Oblast.svg.png"/>
          <p:cNvPicPr>
            <a:picLocks noChangeAspect="1" noChangeArrowheads="1"/>
          </p:cNvPicPr>
          <p:nvPr/>
        </p:nvPicPr>
        <p:blipFill>
          <a:blip r:embed="rId7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648050" y="5544048"/>
            <a:ext cx="300336" cy="35628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92" name="Picture 9" descr="C:\Users\ежик\Desktop\гербы\120px-Coat_of_Arms_of_Kamchatka_Krai.svg.png"/>
          <p:cNvPicPr>
            <a:picLocks noChangeAspect="1" noChangeArrowheads="1"/>
          </p:cNvPicPr>
          <p:nvPr/>
        </p:nvPicPr>
        <p:blipFill>
          <a:blip r:embed="rId7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665670" y="3574389"/>
            <a:ext cx="280360" cy="35115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93" name="Picture 18" descr="C:\Users\ежик\Desktop\гербы\122px-Coat_of_Arms_of_Buryatiya.svg.png"/>
          <p:cNvPicPr>
            <a:picLocks noChangeAspect="1" noChangeArrowheads="1"/>
          </p:cNvPicPr>
          <p:nvPr/>
        </p:nvPicPr>
        <p:blipFill>
          <a:blip r:embed="rId7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323864" y="3510798"/>
            <a:ext cx="357188" cy="4381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94" name="Picture 93" descr="C:\Users\ежик\Desktop\гербы\150px-Wapen_Ossetien.svg.png"/>
          <p:cNvPicPr>
            <a:picLocks noChangeAspect="1" noChangeArrowheads="1"/>
          </p:cNvPicPr>
          <p:nvPr/>
        </p:nvPicPr>
        <p:blipFill>
          <a:blip r:embed="rId8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651591" y="4068788"/>
            <a:ext cx="301093" cy="30109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95" name="Picture 32" descr="C:\Users\ежик\Desktop\гербы\27.png"/>
          <p:cNvPicPr>
            <a:picLocks noChangeAspect="1" noChangeArrowheads="1"/>
          </p:cNvPicPr>
          <p:nvPr/>
        </p:nvPicPr>
        <p:blipFill>
          <a:blip r:embed="rId8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335691" y="4936050"/>
            <a:ext cx="358775" cy="4270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96" name="Picture 6" descr="C:\Users\ежик\Desktop\гербы\126px-Coat_of_Arms_of_Moscow.svg.png"/>
          <p:cNvPicPr>
            <a:picLocks noChangeAspect="1" noChangeArrowheads="1"/>
          </p:cNvPicPr>
          <p:nvPr/>
        </p:nvPicPr>
        <p:blipFill>
          <a:blip r:embed="rId8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657352" y="1568069"/>
            <a:ext cx="300037" cy="3540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97" name="Picture 83" descr="C:\Users\ежик\Desktop\гербы\123px-Coat_of_Arms_of_Kabardino-Balkaria.svg.png"/>
          <p:cNvPicPr>
            <a:picLocks noChangeAspect="1" noChangeArrowheads="1"/>
          </p:cNvPicPr>
          <p:nvPr/>
        </p:nvPicPr>
        <p:blipFill>
          <a:blip r:embed="rId8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61237" y="1050236"/>
            <a:ext cx="312738" cy="2202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98" name="Picture 99" descr="C:\Users\ежик\Desktop\гербы\144px-Coat_of_Arms_of_Karachay-Cherkessia.svg.png"/>
          <p:cNvPicPr>
            <a:picLocks noChangeAspect="1" noChangeArrowheads="1"/>
          </p:cNvPicPr>
          <p:nvPr/>
        </p:nvPicPr>
        <p:blipFill>
          <a:blip r:embed="rId8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90889" y="3008068"/>
            <a:ext cx="327608" cy="26339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99" name="Picture 2"/>
          <p:cNvPicPr>
            <a:picLocks noChangeAspect="1" noChangeArrowheads="1"/>
          </p:cNvPicPr>
          <p:nvPr/>
        </p:nvPicPr>
        <p:blipFill>
          <a:blip r:embed="rId8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685154" y="5074971"/>
            <a:ext cx="325051" cy="28893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0" name="Picture 96" descr="C:\Users\ежик\Desktop\гербы\144px-Coat_of_Arms_of_Dagestan.svg.png"/>
          <p:cNvPicPr>
            <a:picLocks noChangeAspect="1" noChangeArrowheads="1"/>
          </p:cNvPicPr>
          <p:nvPr/>
        </p:nvPicPr>
        <p:blipFill>
          <a:blip r:embed="rId8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322765" y="5956640"/>
            <a:ext cx="323850" cy="33830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1" name="Picture 79" descr="C:\Users\ежик\Desktop\гербы\Coat_of_Arms_of_Tyumen_oblast_large_(2009).png"/>
          <p:cNvPicPr>
            <a:picLocks noChangeAspect="1" noChangeArrowheads="1"/>
          </p:cNvPicPr>
          <p:nvPr/>
        </p:nvPicPr>
        <p:blipFill>
          <a:blip r:embed="rId8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639811" y="5979412"/>
            <a:ext cx="437143" cy="33074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aphicFrame>
        <p:nvGraphicFramePr>
          <p:cNvPr id="102" name="Таблица 10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924860518"/>
              </p:ext>
            </p:extLst>
          </p:nvPr>
        </p:nvGraphicFramePr>
        <p:xfrm>
          <a:off x="1264831" y="6513989"/>
          <a:ext cx="7890730" cy="243840"/>
        </p:xfrm>
        <a:graphic>
          <a:graphicData uri="http://schemas.openxmlformats.org/drawingml/2006/table">
            <a:tbl>
              <a:tblPr/>
              <a:tblGrid>
                <a:gridCol w="1578146"/>
                <a:gridCol w="1578146"/>
                <a:gridCol w="1578146"/>
                <a:gridCol w="1578146"/>
                <a:gridCol w="1578146"/>
              </a:tblGrid>
              <a:tr h="0">
                <a:tc>
                  <a:txBody>
                    <a:bodyPr/>
                    <a:lstStyle/>
                    <a:p>
                      <a:r>
                        <a:rPr lang="ru-RU" sz="1000" dirty="0" smtClean="0"/>
                        <a:t>100 – 95.00 процентов</a:t>
                      </a:r>
                      <a:endParaRPr lang="ru-RU" sz="1000" dirty="0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cell3D prstMaterial="dkEdge">
                      <a:bevel/>
                      <a:lightRig rig="flood" dir="t"/>
                    </a:cell3D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1000" dirty="0" smtClean="0"/>
                        <a:t>94.99 – 85.00 процентов</a:t>
                      </a:r>
                      <a:endParaRPr lang="ru-RU" sz="1000" dirty="0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cell3D prstMaterial="dkEdge">
                      <a:bevel/>
                      <a:lightRig rig="flood" dir="t"/>
                    </a:cell3D>
                    <a:solidFill>
                      <a:srgbClr val="C2E49C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000" dirty="0" smtClean="0"/>
                        <a:t>84.99 – 60.00 процентов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cell3D prstMaterial="dkEdge">
                      <a:bevel/>
                      <a:lightRig rig="flood" dir="t"/>
                    </a:cell3D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000" dirty="0" smtClean="0"/>
                        <a:t>59.99 – 50.00 процентов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cell3D prstMaterial="dkEdge">
                      <a:bevel/>
                      <a:lightRig rig="flood" dir="t"/>
                    </a:cell3D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000" dirty="0" smtClean="0"/>
                        <a:t>49.99 </a:t>
                      </a:r>
                      <a:r>
                        <a:rPr lang="ru-RU" sz="1000" dirty="0"/>
                        <a:t>- </a:t>
                      </a:r>
                      <a:r>
                        <a:rPr lang="ru-RU" sz="1000" dirty="0" smtClean="0"/>
                        <a:t>0 процентов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cell3D prstMaterial="dkEdge">
                      <a:bevel/>
                      <a:lightRig rig="flood" dir="t"/>
                    </a:cell3D>
                    <a:solidFill>
                      <a:srgbClr val="FF5050"/>
                    </a:solidFill>
                  </a:tcPr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17859709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D397DCB-2821-4486-AA53-086096FD989A}" type="slidenum">
              <a:rPr lang="ru-RU" altLang="ru-RU" smtClean="0"/>
              <a:pPr/>
              <a:t>8</a:t>
            </a:fld>
            <a:endParaRPr lang="ru-RU" altLang="ru-RU" dirty="0"/>
          </a:p>
        </p:txBody>
      </p:sp>
      <p:graphicFrame>
        <p:nvGraphicFramePr>
          <p:cNvPr id="9" name="Объект 8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440520371"/>
              </p:ext>
            </p:extLst>
          </p:nvPr>
        </p:nvGraphicFramePr>
        <p:xfrm>
          <a:off x="1162052" y="989301"/>
          <a:ext cx="10744200" cy="5367939"/>
        </p:xfrm>
        <a:graphic>
          <a:graphicData uri="http://schemas.openxmlformats.org/drawingml/2006/table">
            <a:tbl>
              <a:tblPr bandRow="1"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tableStyleId>{5C22544A-7EE6-4342-B048-85BDC9FD1C3A}</a:tableStyleId>
              </a:tblPr>
              <a:tblGrid>
                <a:gridCol w="1343025"/>
                <a:gridCol w="1343025"/>
                <a:gridCol w="1343025"/>
                <a:gridCol w="1343025"/>
                <a:gridCol w="1343025"/>
                <a:gridCol w="1343025"/>
                <a:gridCol w="1343025"/>
                <a:gridCol w="1343025"/>
              </a:tblGrid>
              <a:tr h="490971">
                <a:tc>
                  <a:txBody>
                    <a:bodyPr/>
                    <a:lstStyle/>
                    <a:p>
                      <a:pPr marL="0" indent="0" algn="r" defTabSz="914400" rtl="0" eaLnBrk="1" fontAlgn="b" latinLnBrk="0" hangingPunct="1">
                        <a:lnSpc>
                          <a:spcPts val="1000"/>
                        </a:lnSpc>
                        <a:buFont typeface="+mj-lt"/>
                        <a:buNone/>
                      </a:pPr>
                      <a:r>
                        <a:rPr lang="ru-RU" sz="1100" b="1" i="0" u="none" strike="noStrike" kern="1200" dirty="0" smtClean="0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Garamond" panose="02020404030301010803" pitchFamily="18" charset="0"/>
                          <a:ea typeface="+mn-ea"/>
                          <a:cs typeface="+mn-cs"/>
                        </a:rPr>
                        <a:t>Республика </a:t>
                      </a:r>
                    </a:p>
                    <a:p>
                      <a:pPr marL="0" indent="0" algn="r" defTabSz="914400" rtl="0" eaLnBrk="1" fontAlgn="b" latinLnBrk="0" hangingPunct="1">
                        <a:lnSpc>
                          <a:spcPts val="1000"/>
                        </a:lnSpc>
                        <a:buFont typeface="+mj-lt"/>
                        <a:buNone/>
                      </a:pPr>
                      <a:r>
                        <a:rPr lang="ru-RU" sz="1100" b="1" i="0" u="none" strike="noStrike" kern="1200" dirty="0" smtClean="0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Garamond" panose="02020404030301010803" pitchFamily="18" charset="0"/>
                          <a:ea typeface="+mn-ea"/>
                          <a:cs typeface="+mn-cs"/>
                        </a:rPr>
                        <a:t>Тыва</a:t>
                      </a:r>
                    </a:p>
                    <a:p>
                      <a:pPr marL="0" indent="0" algn="r" defTabSz="914400" rtl="0" eaLnBrk="1" fontAlgn="b" latinLnBrk="0" hangingPunct="1">
                        <a:lnSpc>
                          <a:spcPts val="1000"/>
                        </a:lnSpc>
                        <a:buFont typeface="+mj-lt"/>
                        <a:buNone/>
                      </a:pPr>
                      <a:r>
                        <a:rPr lang="ru-RU" sz="1100" b="1" i="0" u="none" strike="noStrike" kern="1200" dirty="0" smtClean="0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Garamond" panose="02020404030301010803" pitchFamily="18" charset="0"/>
                          <a:ea typeface="+mn-ea"/>
                          <a:cs typeface="+mn-cs"/>
                        </a:rPr>
                        <a:t>(23.09)</a:t>
                      </a:r>
                    </a:p>
                  </a:txBody>
                  <a:tcPr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cell3D prstMaterial="dkEdge">
                      <a:bevel h="50800" prst="divot"/>
                      <a:lightRig rig="flood" dir="t"/>
                    </a:cell3D>
                    <a:solidFill>
                      <a:srgbClr val="FF5050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r" defTabSz="914400" rtl="0" eaLnBrk="1" fontAlgn="b" latinLnBrk="0" hangingPunct="1">
                        <a:lnSpc>
                          <a:spcPts val="1000"/>
                        </a:lnSpc>
                        <a:buFont typeface="+mj-lt"/>
                        <a:buNone/>
                      </a:pPr>
                      <a:r>
                        <a:rPr lang="ru-RU" sz="1100" b="1" i="0" u="none" strike="noStrike" kern="1200" dirty="0" smtClean="0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Garamond" panose="02020404030301010803" pitchFamily="18" charset="0"/>
                          <a:ea typeface="+mn-ea"/>
                          <a:cs typeface="+mn-cs"/>
                        </a:rPr>
                        <a:t>Магаданская область</a:t>
                      </a:r>
                    </a:p>
                    <a:p>
                      <a:pPr marL="0" indent="0" algn="r" defTabSz="914400" rtl="0" eaLnBrk="1" fontAlgn="b" latinLnBrk="0" hangingPunct="1">
                        <a:lnSpc>
                          <a:spcPts val="1000"/>
                        </a:lnSpc>
                        <a:buFont typeface="+mj-lt"/>
                        <a:buNone/>
                      </a:pPr>
                      <a:r>
                        <a:rPr lang="ru-RU" sz="1100" b="1" i="0" u="none" strike="noStrike" kern="1200" dirty="0" smtClean="0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Garamond" panose="02020404030301010803" pitchFamily="18" charset="0"/>
                          <a:ea typeface="+mn-ea"/>
                          <a:cs typeface="+mn-cs"/>
                        </a:rPr>
                        <a:t>(6.39)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cell3D prstMaterial="dkEdge">
                      <a:bevel h="50800" prst="divot"/>
                      <a:lightRig rig="flood" dir="t"/>
                    </a:cell3D>
                    <a:solidFill>
                      <a:srgbClr val="FF5050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r" defTabSz="914400" rtl="0" eaLnBrk="1" fontAlgn="b" latinLnBrk="0" hangingPunct="1">
                        <a:lnSpc>
                          <a:spcPts val="1000"/>
                        </a:lnSpc>
                        <a:buFont typeface="+mj-lt"/>
                        <a:buNone/>
                      </a:pPr>
                      <a:r>
                        <a:rPr lang="ru-RU" sz="1100" b="1" i="0" u="none" strike="noStrike" kern="1200" dirty="0" smtClean="0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Garamond" panose="02020404030301010803" pitchFamily="18" charset="0"/>
                          <a:ea typeface="+mn-ea"/>
                          <a:cs typeface="+mn-cs"/>
                        </a:rPr>
                        <a:t>Ямало-Ненецкий</a:t>
                      </a:r>
                      <a:r>
                        <a:rPr lang="ru-RU" sz="1100" b="1" i="0" u="none" strike="noStrike" kern="1200" baseline="0" dirty="0" smtClean="0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Garamond" panose="02020404030301010803" pitchFamily="18" charset="0"/>
                          <a:ea typeface="+mn-ea"/>
                          <a:cs typeface="+mn-cs"/>
                        </a:rPr>
                        <a:t> АО</a:t>
                      </a:r>
                    </a:p>
                    <a:p>
                      <a:pPr marL="0" indent="0" algn="r" defTabSz="914400" rtl="0" eaLnBrk="1" fontAlgn="b" latinLnBrk="0" hangingPunct="1">
                        <a:lnSpc>
                          <a:spcPts val="1000"/>
                        </a:lnSpc>
                        <a:buFont typeface="+mj-lt"/>
                        <a:buNone/>
                      </a:pPr>
                      <a:r>
                        <a:rPr lang="ru-RU" sz="1100" b="1" i="0" u="none" strike="noStrike" kern="1200" baseline="0" dirty="0" smtClean="0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Garamond" panose="02020404030301010803" pitchFamily="18" charset="0"/>
                          <a:ea typeface="+mn-ea"/>
                          <a:cs typeface="+mn-cs"/>
                        </a:rPr>
                        <a:t>(5.03)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cell3D prstMaterial="dkEdge">
                      <a:bevel h="50800" prst="divot"/>
                      <a:lightRig rig="flood" dir="t"/>
                    </a:cell3D>
                    <a:solidFill>
                      <a:srgbClr val="FF5050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r" defTabSz="914400" rtl="0" eaLnBrk="1" fontAlgn="b" latinLnBrk="0" hangingPunct="1">
                        <a:lnSpc>
                          <a:spcPts val="1000"/>
                        </a:lnSpc>
                        <a:buFont typeface="+mj-lt"/>
                        <a:buNone/>
                      </a:pPr>
                      <a:r>
                        <a:rPr lang="ru-RU" sz="1100" b="1" i="0" u="none" strike="noStrike" kern="1200" dirty="0" smtClean="0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Garamond" panose="02020404030301010803" pitchFamily="18" charset="0"/>
                          <a:ea typeface="+mn-ea"/>
                          <a:cs typeface="+mn-cs"/>
                        </a:rPr>
                        <a:t>Омская </a:t>
                      </a:r>
                    </a:p>
                    <a:p>
                      <a:pPr marL="0" indent="0" algn="r" defTabSz="914400" rtl="0" eaLnBrk="1" fontAlgn="b" latinLnBrk="0" hangingPunct="1">
                        <a:lnSpc>
                          <a:spcPts val="1000"/>
                        </a:lnSpc>
                        <a:buFont typeface="+mj-lt"/>
                        <a:buNone/>
                      </a:pPr>
                      <a:r>
                        <a:rPr lang="ru-RU" sz="1100" b="1" i="0" u="none" strike="noStrike" kern="1200" dirty="0" smtClean="0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Garamond" panose="02020404030301010803" pitchFamily="18" charset="0"/>
                          <a:ea typeface="+mn-ea"/>
                          <a:cs typeface="+mn-cs"/>
                        </a:rPr>
                        <a:t>область</a:t>
                      </a:r>
                    </a:p>
                    <a:p>
                      <a:pPr marL="0" indent="0" algn="r" defTabSz="914400" rtl="0" eaLnBrk="1" fontAlgn="b" latinLnBrk="0" hangingPunct="1">
                        <a:lnSpc>
                          <a:spcPts val="1000"/>
                        </a:lnSpc>
                        <a:buFont typeface="+mj-lt"/>
                        <a:buNone/>
                      </a:pPr>
                      <a:r>
                        <a:rPr lang="ru-RU" sz="1100" b="1" i="0" u="none" strike="noStrike" kern="1200" dirty="0" smtClean="0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Garamond" panose="02020404030301010803" pitchFamily="18" charset="0"/>
                          <a:ea typeface="+mn-ea"/>
                          <a:cs typeface="+mn-cs"/>
                        </a:rPr>
                        <a:t>(4.05)</a:t>
                      </a:r>
                      <a:endParaRPr lang="ru-RU" sz="1100" b="1" i="0" u="none" strike="noStrike" kern="1200" dirty="0">
                        <a:solidFill>
                          <a:schemeClr val="tx2">
                            <a:lumMod val="75000"/>
                          </a:schemeClr>
                        </a:solidFill>
                        <a:effectLst/>
                        <a:latin typeface="Garamond" panose="02020404030301010803" pitchFamily="18" charset="0"/>
                        <a:ea typeface="+mn-ea"/>
                        <a:cs typeface="+mn-cs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cell3D prstMaterial="dkEdge">
                      <a:bevel h="50800" prst="divot"/>
                      <a:lightRig rig="flood" dir="t"/>
                    </a:cell3D>
                    <a:solidFill>
                      <a:srgbClr val="FF5050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r" defTabSz="914400" rtl="0" eaLnBrk="1" fontAlgn="b" latinLnBrk="0" hangingPunct="1">
                        <a:lnSpc>
                          <a:spcPts val="1000"/>
                        </a:lnSpc>
                        <a:buFont typeface="+mj-lt"/>
                        <a:buNone/>
                      </a:pPr>
                      <a:r>
                        <a:rPr lang="ru-RU" sz="1100" b="1" i="0" u="none" strike="noStrike" kern="1200" dirty="0" smtClean="0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Garamond" panose="02020404030301010803" pitchFamily="18" charset="0"/>
                          <a:ea typeface="+mn-ea"/>
                          <a:cs typeface="+mn-cs"/>
                        </a:rPr>
                        <a:t>Республика</a:t>
                      </a:r>
                    </a:p>
                    <a:p>
                      <a:pPr marL="0" indent="0" algn="r" defTabSz="914400" rtl="0" eaLnBrk="1" fontAlgn="b" latinLnBrk="0" hangingPunct="1">
                        <a:lnSpc>
                          <a:spcPts val="1000"/>
                        </a:lnSpc>
                        <a:buFont typeface="+mj-lt"/>
                        <a:buNone/>
                      </a:pPr>
                      <a:r>
                        <a:rPr lang="ru-RU" sz="1100" b="1" i="0" u="none" strike="noStrike" kern="1200" dirty="0" smtClean="0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Garamond" panose="02020404030301010803" pitchFamily="18" charset="0"/>
                          <a:ea typeface="+mn-ea"/>
                          <a:cs typeface="+mn-cs"/>
                        </a:rPr>
                        <a:t>Кабардино-</a:t>
                      </a:r>
                    </a:p>
                    <a:p>
                      <a:pPr marL="0" indent="0" algn="r" defTabSz="914400" rtl="0" eaLnBrk="1" fontAlgn="b" latinLnBrk="0" hangingPunct="1">
                        <a:lnSpc>
                          <a:spcPts val="1000"/>
                        </a:lnSpc>
                        <a:buFont typeface="+mj-lt"/>
                        <a:buNone/>
                      </a:pPr>
                      <a:r>
                        <a:rPr lang="ru-RU" sz="1100" b="1" i="0" u="none" strike="noStrike" kern="1200" dirty="0" smtClean="0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Garamond" panose="02020404030301010803" pitchFamily="18" charset="0"/>
                          <a:ea typeface="+mn-ea"/>
                          <a:cs typeface="+mn-cs"/>
                        </a:rPr>
                        <a:t>Балкария(3.38)</a:t>
                      </a:r>
                    </a:p>
                  </a:txBody>
                  <a:tcPr marL="90000" marR="90000" marT="46800" marB="4680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cell3D prstMaterial="dkEdge">
                      <a:bevel h="50800" prst="divot"/>
                      <a:lightRig rig="flood" dir="t"/>
                    </a:cell3D>
                    <a:solidFill>
                      <a:srgbClr val="FF5050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r" defTabSz="914400" rtl="0" eaLnBrk="1" fontAlgn="b" latinLnBrk="0" hangingPunct="1">
                        <a:lnSpc>
                          <a:spcPts val="1000"/>
                        </a:lnSpc>
                        <a:buFont typeface="+mj-lt"/>
                        <a:buNone/>
                      </a:pPr>
                      <a:r>
                        <a:rPr lang="ru-RU" sz="1100" b="1" i="0" u="none" strike="noStrike" kern="1200" dirty="0" smtClean="0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Garamond" panose="02020404030301010803" pitchFamily="18" charset="0"/>
                          <a:ea typeface="+mn-ea"/>
                          <a:cs typeface="+mn-cs"/>
                        </a:rPr>
                        <a:t>Вологодская область</a:t>
                      </a:r>
                    </a:p>
                    <a:p>
                      <a:pPr marL="0" indent="0" algn="r" defTabSz="914400" rtl="0" eaLnBrk="1" fontAlgn="b" latinLnBrk="0" hangingPunct="1">
                        <a:lnSpc>
                          <a:spcPts val="1000"/>
                        </a:lnSpc>
                        <a:buFont typeface="+mj-lt"/>
                        <a:buNone/>
                      </a:pPr>
                      <a:r>
                        <a:rPr lang="ru-RU" sz="1100" b="1" i="0" u="none" strike="noStrike" kern="1200" dirty="0" smtClean="0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Garamond" panose="02020404030301010803" pitchFamily="18" charset="0"/>
                          <a:ea typeface="+mn-ea"/>
                          <a:cs typeface="+mn-cs"/>
                        </a:rPr>
                        <a:t>(2.74)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cell3D prstMaterial="dkEdge">
                      <a:bevel h="50800" prst="divot"/>
                      <a:lightRig rig="flood" dir="t"/>
                    </a:cell3D>
                    <a:solidFill>
                      <a:srgbClr val="FF5050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r" defTabSz="914400" rtl="0" eaLnBrk="1" fontAlgn="b" latinLnBrk="0" hangingPunct="1">
                        <a:lnSpc>
                          <a:spcPts val="1000"/>
                        </a:lnSpc>
                        <a:buFont typeface="+mj-lt"/>
                        <a:buNone/>
                      </a:pPr>
                      <a:r>
                        <a:rPr lang="ru-RU" sz="1100" b="1" i="0" u="none" strike="noStrike" kern="1200" dirty="0" smtClean="0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Garamond" panose="02020404030301010803" pitchFamily="18" charset="0"/>
                          <a:ea typeface="+mn-ea"/>
                          <a:cs typeface="+mn-cs"/>
                        </a:rPr>
                        <a:t>г. Севастополь</a:t>
                      </a:r>
                    </a:p>
                    <a:p>
                      <a:pPr marL="0" indent="0" algn="r" defTabSz="914400" rtl="0" eaLnBrk="1" fontAlgn="b" latinLnBrk="0" hangingPunct="1">
                        <a:lnSpc>
                          <a:spcPts val="1000"/>
                        </a:lnSpc>
                        <a:buFont typeface="+mj-lt"/>
                        <a:buNone/>
                      </a:pPr>
                      <a:r>
                        <a:rPr lang="ru-RU" sz="1100" b="1" i="0" u="none" strike="noStrike" kern="1200" dirty="0" smtClean="0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Garamond" panose="02020404030301010803" pitchFamily="18" charset="0"/>
                          <a:ea typeface="+mn-ea"/>
                          <a:cs typeface="+mn-cs"/>
                        </a:rPr>
                        <a:t>(1.95)</a:t>
                      </a:r>
                    </a:p>
                    <a:p>
                      <a:pPr marL="0" indent="0" algn="r" defTabSz="914400" rtl="0" eaLnBrk="1" fontAlgn="b" latinLnBrk="0" hangingPunct="1">
                        <a:lnSpc>
                          <a:spcPts val="1000"/>
                        </a:lnSpc>
                        <a:buFont typeface="+mj-lt"/>
                        <a:buNone/>
                      </a:pPr>
                      <a:endParaRPr lang="ru-RU" sz="1100" b="1" i="0" u="none" strike="noStrike" kern="1200" dirty="0" smtClean="0">
                        <a:solidFill>
                          <a:schemeClr val="tx2">
                            <a:lumMod val="75000"/>
                          </a:schemeClr>
                        </a:solidFill>
                        <a:effectLst/>
                        <a:latin typeface="Garamond" panose="02020404030301010803" pitchFamily="18" charset="0"/>
                        <a:ea typeface="+mn-ea"/>
                        <a:cs typeface="+mn-cs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cell3D prstMaterial="dkEdge">
                      <a:bevel h="50800" prst="divot"/>
                      <a:lightRig rig="flood" dir="t"/>
                    </a:cell3D>
                    <a:solidFill>
                      <a:srgbClr val="FF5050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r" defTabSz="914400" rtl="0" eaLnBrk="1" fontAlgn="b" latinLnBrk="0" hangingPunct="1">
                        <a:lnSpc>
                          <a:spcPts val="1000"/>
                        </a:lnSpc>
                        <a:buFont typeface="+mj-lt"/>
                        <a:buNone/>
                      </a:pPr>
                      <a:r>
                        <a:rPr lang="ru-RU" sz="1100" b="1" i="0" u="none" strike="noStrike" kern="1200" dirty="0" smtClean="0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Garamond" panose="02020404030301010803" pitchFamily="18" charset="0"/>
                          <a:ea typeface="+mn-ea"/>
                          <a:cs typeface="+mn-cs"/>
                        </a:rPr>
                        <a:t>Ленинградская область</a:t>
                      </a:r>
                    </a:p>
                    <a:p>
                      <a:pPr marL="0" indent="0" algn="r" defTabSz="914400" rtl="0" eaLnBrk="1" fontAlgn="b" latinLnBrk="0" hangingPunct="1">
                        <a:lnSpc>
                          <a:spcPts val="1000"/>
                        </a:lnSpc>
                        <a:buFont typeface="+mj-lt"/>
                        <a:buNone/>
                      </a:pPr>
                      <a:r>
                        <a:rPr lang="ru-RU" sz="1100" b="1" i="0" u="none" strike="noStrike" kern="1200" dirty="0" smtClean="0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Garamond" panose="02020404030301010803" pitchFamily="18" charset="0"/>
                          <a:ea typeface="+mn-ea"/>
                          <a:cs typeface="+mn-cs"/>
                        </a:rPr>
                        <a:t>(1.33)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cell3D prstMaterial="dkEdge">
                      <a:bevel h="50800" prst="divot"/>
                      <a:lightRig rig="flood" dir="t"/>
                    </a:cell3D>
                    <a:solidFill>
                      <a:srgbClr val="FF5050"/>
                    </a:solidFill>
                  </a:tcPr>
                </a:tc>
              </a:tr>
              <a:tr h="490971">
                <a:tc>
                  <a:txBody>
                    <a:bodyPr/>
                    <a:lstStyle/>
                    <a:p>
                      <a:pPr marL="0" indent="0" algn="r" defTabSz="914400" rtl="0" eaLnBrk="1" fontAlgn="b" latinLnBrk="0" hangingPunct="1">
                        <a:lnSpc>
                          <a:spcPts val="1000"/>
                        </a:lnSpc>
                        <a:buFont typeface="+mj-lt"/>
                        <a:buNone/>
                      </a:pPr>
                      <a:r>
                        <a:rPr lang="ru-RU" sz="1100" b="1" i="0" u="none" strike="noStrike" kern="1200" dirty="0" smtClean="0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Garamond" panose="02020404030301010803" pitchFamily="18" charset="0"/>
                          <a:ea typeface="+mn-ea"/>
                          <a:cs typeface="+mn-cs"/>
                        </a:rPr>
                        <a:t>Республика Чувашия</a:t>
                      </a:r>
                    </a:p>
                    <a:p>
                      <a:pPr marL="0" indent="0" algn="r" defTabSz="914400" rtl="0" eaLnBrk="1" fontAlgn="b" latinLnBrk="0" hangingPunct="1">
                        <a:lnSpc>
                          <a:spcPts val="1000"/>
                        </a:lnSpc>
                        <a:buFont typeface="+mj-lt"/>
                        <a:buNone/>
                      </a:pPr>
                      <a:r>
                        <a:rPr lang="ru-RU" sz="1100" b="1" i="0" u="none" strike="noStrike" kern="1200" dirty="0" smtClean="0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Garamond" panose="02020404030301010803" pitchFamily="18" charset="0"/>
                          <a:ea typeface="+mn-ea"/>
                          <a:cs typeface="+mn-cs"/>
                        </a:rPr>
                        <a:t>(22.51)</a:t>
                      </a:r>
                    </a:p>
                  </a:txBody>
                  <a:tcPr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cell3D prstMaterial="dkEdge">
                      <a:bevel h="50800" prst="divot"/>
                      <a:lightRig rig="flood" dir="t"/>
                    </a:cell3D>
                    <a:solidFill>
                      <a:srgbClr val="FF5050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r" defTabSz="914400" rtl="0" eaLnBrk="1" fontAlgn="b" latinLnBrk="0" hangingPunct="1">
                        <a:lnSpc>
                          <a:spcPts val="1000"/>
                        </a:lnSpc>
                        <a:buFont typeface="+mj-lt"/>
                        <a:buNone/>
                      </a:pPr>
                      <a:r>
                        <a:rPr lang="ru-RU" sz="1100" b="1" i="0" u="none" strike="noStrike" kern="1200" dirty="0" smtClean="0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Garamond" panose="02020404030301010803" pitchFamily="18" charset="0"/>
                          <a:ea typeface="+mn-ea"/>
                          <a:cs typeface="+mn-cs"/>
                        </a:rPr>
                        <a:t>Республика </a:t>
                      </a:r>
                    </a:p>
                    <a:p>
                      <a:pPr marL="0" indent="0" algn="r" defTabSz="914400" rtl="0" eaLnBrk="1" fontAlgn="b" latinLnBrk="0" hangingPunct="1">
                        <a:lnSpc>
                          <a:spcPts val="1000"/>
                        </a:lnSpc>
                        <a:buFont typeface="+mj-lt"/>
                        <a:buNone/>
                      </a:pPr>
                      <a:r>
                        <a:rPr lang="ru-RU" sz="1100" b="1" i="0" u="none" strike="noStrike" kern="1200" dirty="0" smtClean="0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Garamond" panose="02020404030301010803" pitchFamily="18" charset="0"/>
                          <a:ea typeface="+mn-ea"/>
                          <a:cs typeface="+mn-cs"/>
                        </a:rPr>
                        <a:t>Коми</a:t>
                      </a:r>
                    </a:p>
                    <a:p>
                      <a:pPr marL="0" indent="0" algn="r" defTabSz="914400" rtl="0" eaLnBrk="1" fontAlgn="b" latinLnBrk="0" hangingPunct="1">
                        <a:lnSpc>
                          <a:spcPts val="1000"/>
                        </a:lnSpc>
                        <a:buFont typeface="+mj-lt"/>
                        <a:buNone/>
                      </a:pPr>
                      <a:r>
                        <a:rPr lang="ru-RU" sz="1100" b="1" i="0" u="none" strike="noStrike" kern="1200" dirty="0" smtClean="0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Garamond" panose="02020404030301010803" pitchFamily="18" charset="0"/>
                          <a:ea typeface="+mn-ea"/>
                          <a:cs typeface="+mn-cs"/>
                        </a:rPr>
                        <a:t>(5.89)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cell3D prstMaterial="dkEdge">
                      <a:bevel h="50800" prst="divot"/>
                      <a:lightRig rig="flood" dir="t"/>
                    </a:cell3D>
                    <a:solidFill>
                      <a:srgbClr val="FF5050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r" defTabSz="914400" rtl="0" eaLnBrk="1" fontAlgn="b" latinLnBrk="0" hangingPunct="1">
                        <a:lnSpc>
                          <a:spcPts val="1000"/>
                        </a:lnSpc>
                        <a:buFont typeface="+mj-lt"/>
                        <a:buNone/>
                      </a:pPr>
                      <a:r>
                        <a:rPr lang="ru-RU" sz="1100" b="1" i="0" u="none" strike="noStrike" kern="1200" dirty="0" smtClean="0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Garamond" panose="02020404030301010803" pitchFamily="18" charset="0"/>
                          <a:ea typeface="+mn-ea"/>
                          <a:cs typeface="+mn-cs"/>
                        </a:rPr>
                        <a:t>Ульяновская область</a:t>
                      </a:r>
                    </a:p>
                    <a:p>
                      <a:pPr marL="0" indent="0" algn="r" defTabSz="914400" rtl="0" eaLnBrk="1" fontAlgn="b" latinLnBrk="0" hangingPunct="1">
                        <a:lnSpc>
                          <a:spcPts val="1000"/>
                        </a:lnSpc>
                        <a:buFont typeface="+mj-lt"/>
                        <a:buNone/>
                      </a:pPr>
                      <a:r>
                        <a:rPr lang="ru-RU" sz="1100" b="1" i="0" u="none" strike="noStrike" kern="1200" dirty="0" smtClean="0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Garamond" panose="02020404030301010803" pitchFamily="18" charset="0"/>
                          <a:ea typeface="+mn-ea"/>
                          <a:cs typeface="+mn-cs"/>
                        </a:rPr>
                        <a:t>(5.01)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cell3D prstMaterial="dkEdge">
                      <a:bevel h="50800" prst="divot"/>
                      <a:lightRig rig="flood" dir="t"/>
                    </a:cell3D>
                    <a:solidFill>
                      <a:srgbClr val="FF5050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r" defTabSz="914400" rtl="0" eaLnBrk="1" fontAlgn="b" latinLnBrk="0" hangingPunct="1">
                        <a:lnSpc>
                          <a:spcPts val="1000"/>
                        </a:lnSpc>
                        <a:buFont typeface="+mj-lt"/>
                        <a:buNone/>
                      </a:pPr>
                      <a:r>
                        <a:rPr lang="ru-RU" sz="1100" b="1" i="0" u="none" strike="noStrike" kern="1200" dirty="0" smtClean="0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Garamond" panose="02020404030301010803" pitchFamily="18" charset="0"/>
                          <a:ea typeface="+mn-ea"/>
                          <a:cs typeface="+mn-cs"/>
                        </a:rPr>
                        <a:t>Свердловская</a:t>
                      </a:r>
                      <a:r>
                        <a:rPr lang="ru-RU" sz="1100" b="1" i="0" u="none" strike="noStrike" kern="1200" baseline="0" dirty="0" smtClean="0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Garamond" panose="02020404030301010803" pitchFamily="18" charset="0"/>
                          <a:ea typeface="+mn-ea"/>
                          <a:cs typeface="+mn-cs"/>
                        </a:rPr>
                        <a:t> область</a:t>
                      </a:r>
                    </a:p>
                    <a:p>
                      <a:pPr marL="0" indent="0" algn="r" defTabSz="914400" rtl="0" eaLnBrk="1" fontAlgn="b" latinLnBrk="0" hangingPunct="1">
                        <a:lnSpc>
                          <a:spcPts val="1000"/>
                        </a:lnSpc>
                        <a:buFont typeface="+mj-lt"/>
                        <a:buNone/>
                      </a:pPr>
                      <a:r>
                        <a:rPr lang="ru-RU" sz="1100" b="1" i="0" u="none" strike="noStrike" kern="1200" baseline="0" dirty="0" smtClean="0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Garamond" panose="02020404030301010803" pitchFamily="18" charset="0"/>
                          <a:ea typeface="+mn-ea"/>
                          <a:cs typeface="+mn-cs"/>
                        </a:rPr>
                        <a:t>(4.01)</a:t>
                      </a:r>
                      <a:endParaRPr lang="ru-RU" sz="1100" b="1" i="0" u="none" strike="noStrike" kern="1200" dirty="0" smtClean="0">
                        <a:solidFill>
                          <a:schemeClr val="tx2">
                            <a:lumMod val="75000"/>
                          </a:schemeClr>
                        </a:solidFill>
                        <a:effectLst/>
                        <a:latin typeface="Garamond" panose="02020404030301010803" pitchFamily="18" charset="0"/>
                        <a:ea typeface="+mn-ea"/>
                        <a:cs typeface="+mn-cs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cell3D prstMaterial="dkEdge">
                      <a:bevel h="50800" prst="divot"/>
                      <a:lightRig rig="flood" dir="t"/>
                    </a:cell3D>
                    <a:solidFill>
                      <a:srgbClr val="FF5050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r" defTabSz="914400" rtl="0" eaLnBrk="1" fontAlgn="b" latinLnBrk="0" hangingPunct="1">
                        <a:lnSpc>
                          <a:spcPts val="1000"/>
                        </a:lnSpc>
                        <a:buFont typeface="+mj-lt"/>
                        <a:buNone/>
                      </a:pPr>
                      <a:r>
                        <a:rPr lang="ru-RU" sz="1100" b="1" i="0" u="none" strike="noStrike" kern="1200" dirty="0" smtClean="0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Garamond" panose="02020404030301010803" pitchFamily="18" charset="0"/>
                          <a:ea typeface="+mn-ea"/>
                          <a:cs typeface="+mn-cs"/>
                        </a:rPr>
                        <a:t>Красноярский край</a:t>
                      </a:r>
                    </a:p>
                    <a:p>
                      <a:pPr marL="0" indent="0" algn="r" defTabSz="914400" rtl="0" eaLnBrk="1" fontAlgn="b" latinLnBrk="0" hangingPunct="1">
                        <a:lnSpc>
                          <a:spcPts val="1000"/>
                        </a:lnSpc>
                        <a:buFont typeface="+mj-lt"/>
                        <a:buNone/>
                      </a:pPr>
                      <a:r>
                        <a:rPr lang="ru-RU" sz="1100" b="1" i="0" u="none" strike="noStrike" kern="1200" dirty="0" smtClean="0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Garamond" panose="02020404030301010803" pitchFamily="18" charset="0"/>
                          <a:ea typeface="+mn-ea"/>
                          <a:cs typeface="+mn-cs"/>
                        </a:rPr>
                        <a:t>(3.37)</a:t>
                      </a:r>
                    </a:p>
                  </a:txBody>
                  <a:tcPr marL="90000" marR="90000" marT="46800" marB="4680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cell3D prstMaterial="dkEdge">
                      <a:bevel h="50800" prst="divot"/>
                      <a:lightRig rig="flood" dir="t"/>
                    </a:cell3D>
                    <a:solidFill>
                      <a:srgbClr val="FF5050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r" defTabSz="914400" rtl="0" eaLnBrk="1" fontAlgn="b" latinLnBrk="0" hangingPunct="1">
                        <a:lnSpc>
                          <a:spcPts val="1000"/>
                        </a:lnSpc>
                        <a:buFont typeface="+mj-lt"/>
                        <a:buNone/>
                      </a:pPr>
                      <a:r>
                        <a:rPr lang="ru-RU" sz="1100" b="1" i="0" u="none" strike="noStrike" kern="1200" dirty="0" smtClean="0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Garamond" panose="02020404030301010803" pitchFamily="18" charset="0"/>
                          <a:ea typeface="+mn-ea"/>
                          <a:cs typeface="+mn-cs"/>
                        </a:rPr>
                        <a:t>Новосибирская область</a:t>
                      </a:r>
                    </a:p>
                    <a:p>
                      <a:pPr marL="0" indent="0" algn="r" defTabSz="914400" rtl="0" eaLnBrk="1" fontAlgn="b" latinLnBrk="0" hangingPunct="1">
                        <a:lnSpc>
                          <a:spcPts val="1000"/>
                        </a:lnSpc>
                        <a:buFont typeface="+mj-lt"/>
                        <a:buNone/>
                      </a:pPr>
                      <a:r>
                        <a:rPr lang="ru-RU" sz="1100" b="1" i="0" u="none" strike="noStrike" kern="1200" dirty="0" smtClean="0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Garamond" panose="02020404030301010803" pitchFamily="18" charset="0"/>
                          <a:ea typeface="+mn-ea"/>
                          <a:cs typeface="+mn-cs"/>
                        </a:rPr>
                        <a:t>(2.68)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cell3D prstMaterial="dkEdge">
                      <a:bevel h="50800" prst="divot"/>
                      <a:lightRig rig="flood" dir="t"/>
                    </a:cell3D>
                    <a:solidFill>
                      <a:srgbClr val="FF5050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r" defTabSz="914400" rtl="0" eaLnBrk="1" fontAlgn="b" latinLnBrk="0" hangingPunct="1">
                        <a:lnSpc>
                          <a:spcPts val="1000"/>
                        </a:lnSpc>
                        <a:buFont typeface="+mj-lt"/>
                        <a:buNone/>
                      </a:pPr>
                      <a:r>
                        <a:rPr lang="ru-RU" sz="1100" b="1" i="0" u="none" strike="noStrike" kern="1200" dirty="0" smtClean="0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Garamond" panose="02020404030301010803" pitchFamily="18" charset="0"/>
                          <a:ea typeface="+mn-ea"/>
                          <a:cs typeface="+mn-cs"/>
                        </a:rPr>
                        <a:t>Воронежская область</a:t>
                      </a:r>
                    </a:p>
                    <a:p>
                      <a:pPr marL="0" indent="0" algn="r" defTabSz="914400" rtl="0" eaLnBrk="1" fontAlgn="b" latinLnBrk="0" hangingPunct="1">
                        <a:lnSpc>
                          <a:spcPts val="1000"/>
                        </a:lnSpc>
                        <a:buFont typeface="+mj-lt"/>
                        <a:buNone/>
                      </a:pPr>
                      <a:r>
                        <a:rPr lang="ru-RU" sz="1100" b="1" i="0" u="none" strike="noStrike" kern="1200" dirty="0" smtClean="0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Garamond" panose="02020404030301010803" pitchFamily="18" charset="0"/>
                          <a:ea typeface="+mn-ea"/>
                          <a:cs typeface="+mn-cs"/>
                        </a:rPr>
                        <a:t>(1.84)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cell3D prstMaterial="dkEdge">
                      <a:bevel h="50800" prst="divot"/>
                      <a:lightRig rig="flood" dir="t"/>
                    </a:cell3D>
                    <a:solidFill>
                      <a:srgbClr val="FF5050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r" defTabSz="914400" rtl="0" eaLnBrk="1" fontAlgn="b" latinLnBrk="0" hangingPunct="1">
                        <a:lnSpc>
                          <a:spcPts val="1000"/>
                        </a:lnSpc>
                        <a:buFont typeface="+mj-lt"/>
                        <a:buNone/>
                      </a:pPr>
                      <a:r>
                        <a:rPr lang="ru-RU" sz="1100" b="1" i="0" u="none" strike="noStrike" kern="1200" dirty="0" smtClean="0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Garamond" panose="02020404030301010803" pitchFamily="18" charset="0"/>
                          <a:ea typeface="+mn-ea"/>
                          <a:cs typeface="+mn-cs"/>
                        </a:rPr>
                        <a:t>Пензенская</a:t>
                      </a:r>
                      <a:r>
                        <a:rPr lang="ru-RU" sz="1100" b="1" i="0" u="none" strike="noStrike" kern="1200" baseline="0" dirty="0" smtClean="0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Garamond" panose="02020404030301010803" pitchFamily="18" charset="0"/>
                          <a:ea typeface="+mn-ea"/>
                          <a:cs typeface="+mn-cs"/>
                        </a:rPr>
                        <a:t> область</a:t>
                      </a:r>
                    </a:p>
                    <a:p>
                      <a:pPr marL="0" indent="0" algn="r" defTabSz="914400" rtl="0" eaLnBrk="1" fontAlgn="b" latinLnBrk="0" hangingPunct="1">
                        <a:lnSpc>
                          <a:spcPts val="1000"/>
                        </a:lnSpc>
                        <a:buFont typeface="+mj-lt"/>
                        <a:buNone/>
                      </a:pPr>
                      <a:r>
                        <a:rPr lang="ru-RU" sz="1100" b="1" i="0" u="none" strike="noStrike" kern="1200" baseline="0" dirty="0" smtClean="0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Garamond" panose="02020404030301010803" pitchFamily="18" charset="0"/>
                          <a:ea typeface="+mn-ea"/>
                          <a:cs typeface="+mn-cs"/>
                        </a:rPr>
                        <a:t>(1.29)</a:t>
                      </a:r>
                      <a:endParaRPr lang="ru-RU" sz="1100" b="1" i="0" u="none" strike="noStrike" kern="1200" dirty="0" smtClean="0">
                        <a:solidFill>
                          <a:schemeClr val="tx2">
                            <a:lumMod val="75000"/>
                          </a:schemeClr>
                        </a:solidFill>
                        <a:effectLst/>
                        <a:latin typeface="Garamond" panose="02020404030301010803" pitchFamily="18" charset="0"/>
                        <a:ea typeface="+mn-ea"/>
                        <a:cs typeface="+mn-cs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cell3D prstMaterial="dkEdge">
                      <a:bevel h="50800" prst="divot"/>
                      <a:lightRig rig="flood" dir="t"/>
                    </a:cell3D>
                    <a:solidFill>
                      <a:srgbClr val="FF5050"/>
                    </a:solidFill>
                  </a:tcPr>
                </a:tc>
              </a:tr>
              <a:tr h="490971">
                <a:tc>
                  <a:txBody>
                    <a:bodyPr/>
                    <a:lstStyle/>
                    <a:p>
                      <a:pPr marL="0" indent="0" algn="r" defTabSz="914400" rtl="0" eaLnBrk="1" fontAlgn="b" latinLnBrk="0" hangingPunct="1">
                        <a:lnSpc>
                          <a:spcPts val="1000"/>
                        </a:lnSpc>
                        <a:buFont typeface="+mj-lt"/>
                        <a:buNone/>
                      </a:pPr>
                      <a:r>
                        <a:rPr lang="ru-RU" sz="1100" b="1" i="0" u="none" strike="noStrike" kern="1200" dirty="0" smtClean="0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Garamond" panose="02020404030301010803" pitchFamily="18" charset="0"/>
                          <a:ea typeface="+mn-ea"/>
                          <a:cs typeface="+mn-cs"/>
                        </a:rPr>
                        <a:t>Республика </a:t>
                      </a:r>
                    </a:p>
                    <a:p>
                      <a:pPr marL="0" indent="0" algn="r" defTabSz="914400" rtl="0" eaLnBrk="1" fontAlgn="b" latinLnBrk="0" hangingPunct="1">
                        <a:lnSpc>
                          <a:spcPts val="1000"/>
                        </a:lnSpc>
                        <a:buFont typeface="+mj-lt"/>
                        <a:buNone/>
                      </a:pPr>
                      <a:r>
                        <a:rPr lang="ru-RU" sz="1100" b="1" i="0" u="none" strike="noStrike" kern="1200" dirty="0" smtClean="0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Garamond" panose="02020404030301010803" pitchFamily="18" charset="0"/>
                          <a:ea typeface="+mn-ea"/>
                          <a:cs typeface="+mn-cs"/>
                        </a:rPr>
                        <a:t>Алтай</a:t>
                      </a:r>
                    </a:p>
                    <a:p>
                      <a:pPr marL="0" indent="0" algn="r" defTabSz="914400" rtl="0" eaLnBrk="1" fontAlgn="b" latinLnBrk="0" hangingPunct="1">
                        <a:lnSpc>
                          <a:spcPts val="1000"/>
                        </a:lnSpc>
                        <a:buFont typeface="+mj-lt"/>
                        <a:buNone/>
                      </a:pPr>
                      <a:r>
                        <a:rPr lang="ru-RU" sz="1100" b="1" i="0" u="none" strike="noStrike" kern="1200" dirty="0" smtClean="0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Garamond" panose="02020404030301010803" pitchFamily="18" charset="0"/>
                          <a:ea typeface="+mn-ea"/>
                          <a:cs typeface="+mn-cs"/>
                        </a:rPr>
                        <a:t>(16.44)</a:t>
                      </a:r>
                    </a:p>
                  </a:txBody>
                  <a:tcPr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cell3D prstMaterial="dkEdge">
                      <a:bevel h="50800" prst="divot"/>
                      <a:lightRig rig="flood" dir="t"/>
                    </a:cell3D>
                    <a:solidFill>
                      <a:srgbClr val="FF5050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r" defTabSz="914400" rtl="0" eaLnBrk="1" fontAlgn="b" latinLnBrk="0" hangingPunct="1">
                        <a:lnSpc>
                          <a:spcPts val="1000"/>
                        </a:lnSpc>
                        <a:buFont typeface="+mj-lt"/>
                        <a:buNone/>
                      </a:pPr>
                      <a:r>
                        <a:rPr lang="ru-RU" sz="1100" b="1" i="0" u="none" strike="noStrike" kern="1200" dirty="0" smtClean="0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Garamond" panose="02020404030301010803" pitchFamily="18" charset="0"/>
                          <a:ea typeface="+mn-ea"/>
                          <a:cs typeface="+mn-cs"/>
                        </a:rPr>
                        <a:t>Республика </a:t>
                      </a:r>
                    </a:p>
                    <a:p>
                      <a:pPr marL="0" indent="0" algn="r" defTabSz="914400" rtl="0" eaLnBrk="1" fontAlgn="b" latinLnBrk="0" hangingPunct="1">
                        <a:lnSpc>
                          <a:spcPts val="1000"/>
                        </a:lnSpc>
                        <a:buFont typeface="+mj-lt"/>
                        <a:buNone/>
                      </a:pPr>
                      <a:r>
                        <a:rPr lang="ru-RU" sz="1100" b="1" i="0" u="none" strike="noStrike" kern="1200" dirty="0" smtClean="0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Garamond" panose="02020404030301010803" pitchFamily="18" charset="0"/>
                          <a:ea typeface="+mn-ea"/>
                          <a:cs typeface="+mn-cs"/>
                        </a:rPr>
                        <a:t>Чечня</a:t>
                      </a:r>
                    </a:p>
                    <a:p>
                      <a:pPr marL="0" indent="0" algn="r" defTabSz="914400" rtl="0" eaLnBrk="1" fontAlgn="b" latinLnBrk="0" hangingPunct="1">
                        <a:lnSpc>
                          <a:spcPts val="1000"/>
                        </a:lnSpc>
                        <a:buFont typeface="+mj-lt"/>
                        <a:buNone/>
                      </a:pPr>
                      <a:r>
                        <a:rPr lang="ru-RU" sz="1100" b="1" i="0" u="none" strike="noStrike" kern="1200" dirty="0" smtClean="0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Garamond" panose="02020404030301010803" pitchFamily="18" charset="0"/>
                          <a:ea typeface="+mn-ea"/>
                          <a:cs typeface="+mn-cs"/>
                        </a:rPr>
                        <a:t>(5.76)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cell3D prstMaterial="dkEdge">
                      <a:bevel h="50800" prst="divot"/>
                      <a:lightRig rig="flood" dir="t"/>
                    </a:cell3D>
                    <a:solidFill>
                      <a:srgbClr val="FF5050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r" defTabSz="914400" rtl="0" eaLnBrk="1" fontAlgn="b" latinLnBrk="0" hangingPunct="1">
                        <a:lnSpc>
                          <a:spcPts val="1000"/>
                        </a:lnSpc>
                        <a:buFont typeface="+mj-lt"/>
                        <a:buNone/>
                      </a:pPr>
                      <a:r>
                        <a:rPr lang="ru-RU" sz="1100" b="1" i="0" u="none" strike="noStrike" kern="1200" dirty="0" smtClean="0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Garamond" panose="02020404030301010803" pitchFamily="18" charset="0"/>
                          <a:ea typeface="+mn-ea"/>
                          <a:cs typeface="+mn-cs"/>
                        </a:rPr>
                        <a:t>Оренбургская область</a:t>
                      </a:r>
                    </a:p>
                    <a:p>
                      <a:pPr marL="0" indent="0" algn="r" defTabSz="914400" rtl="0" eaLnBrk="1" fontAlgn="b" latinLnBrk="0" hangingPunct="1">
                        <a:lnSpc>
                          <a:spcPts val="1000"/>
                        </a:lnSpc>
                        <a:buFont typeface="+mj-lt"/>
                        <a:buNone/>
                      </a:pPr>
                      <a:r>
                        <a:rPr lang="ru-RU" sz="1100" b="1" i="0" u="none" strike="noStrike" kern="1200" dirty="0" smtClean="0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Garamond" panose="02020404030301010803" pitchFamily="18" charset="0"/>
                          <a:ea typeface="+mn-ea"/>
                          <a:cs typeface="+mn-cs"/>
                        </a:rPr>
                        <a:t>(4.85)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cell3D prstMaterial="dkEdge">
                      <a:bevel h="50800" prst="divot"/>
                      <a:lightRig rig="flood" dir="t"/>
                    </a:cell3D>
                    <a:solidFill>
                      <a:srgbClr val="FF5050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r" defTabSz="914400" rtl="0" eaLnBrk="1" fontAlgn="b" latinLnBrk="0" hangingPunct="1">
                        <a:lnSpc>
                          <a:spcPts val="1000"/>
                        </a:lnSpc>
                        <a:buFont typeface="+mj-lt"/>
                        <a:buNone/>
                      </a:pPr>
                      <a:r>
                        <a:rPr lang="ru-RU" sz="1100" b="1" i="0" u="none" strike="noStrike" kern="1200" dirty="0" smtClean="0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Garamond" panose="02020404030301010803" pitchFamily="18" charset="0"/>
                          <a:ea typeface="+mn-ea"/>
                          <a:cs typeface="+mn-cs"/>
                        </a:rPr>
                        <a:t>Псковская область</a:t>
                      </a:r>
                    </a:p>
                    <a:p>
                      <a:pPr marL="0" indent="0" algn="r" defTabSz="914400" rtl="0" eaLnBrk="1" fontAlgn="b" latinLnBrk="0" hangingPunct="1">
                        <a:lnSpc>
                          <a:spcPts val="1000"/>
                        </a:lnSpc>
                        <a:buFont typeface="+mj-lt"/>
                        <a:buNone/>
                      </a:pPr>
                      <a:r>
                        <a:rPr lang="ru-RU" sz="1100" b="1" i="0" u="none" strike="noStrike" kern="1200" dirty="0" smtClean="0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Garamond" panose="02020404030301010803" pitchFamily="18" charset="0"/>
                          <a:ea typeface="+mn-ea"/>
                          <a:cs typeface="+mn-cs"/>
                        </a:rPr>
                        <a:t>(3.86)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cell3D prstMaterial="dkEdge">
                      <a:bevel h="50800" prst="divot"/>
                      <a:lightRig rig="flood" dir="t"/>
                    </a:cell3D>
                    <a:solidFill>
                      <a:srgbClr val="FF5050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r" defTabSz="914400" rtl="0" eaLnBrk="1" fontAlgn="b" latinLnBrk="0" hangingPunct="1">
                        <a:lnSpc>
                          <a:spcPts val="1000"/>
                        </a:lnSpc>
                        <a:buFont typeface="+mj-lt"/>
                        <a:buNone/>
                      </a:pPr>
                      <a:r>
                        <a:rPr lang="ru-RU" sz="1100" b="1" i="0" u="none" strike="noStrike" kern="1200" dirty="0" smtClean="0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Garamond" panose="02020404030301010803" pitchFamily="18" charset="0"/>
                          <a:ea typeface="+mn-ea"/>
                          <a:cs typeface="+mn-cs"/>
                        </a:rPr>
                        <a:t>Алтайский </a:t>
                      </a:r>
                    </a:p>
                    <a:p>
                      <a:pPr marL="0" indent="0" algn="r" defTabSz="914400" rtl="0" eaLnBrk="1" fontAlgn="b" latinLnBrk="0" hangingPunct="1">
                        <a:lnSpc>
                          <a:spcPts val="1000"/>
                        </a:lnSpc>
                        <a:buFont typeface="+mj-lt"/>
                        <a:buNone/>
                      </a:pPr>
                      <a:r>
                        <a:rPr lang="ru-RU" sz="1100" b="1" i="0" u="none" strike="noStrike" kern="1200" dirty="0" smtClean="0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Garamond" panose="02020404030301010803" pitchFamily="18" charset="0"/>
                          <a:ea typeface="+mn-ea"/>
                          <a:cs typeface="+mn-cs"/>
                        </a:rPr>
                        <a:t>край</a:t>
                      </a:r>
                    </a:p>
                    <a:p>
                      <a:pPr marL="0" indent="0" algn="r" defTabSz="914400" rtl="0" eaLnBrk="1" fontAlgn="b" latinLnBrk="0" hangingPunct="1">
                        <a:lnSpc>
                          <a:spcPts val="1000"/>
                        </a:lnSpc>
                        <a:buFont typeface="+mj-lt"/>
                        <a:buNone/>
                      </a:pPr>
                      <a:r>
                        <a:rPr lang="ru-RU" sz="1100" b="1" i="0" u="none" strike="noStrike" kern="1200" dirty="0" smtClean="0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Garamond" panose="02020404030301010803" pitchFamily="18" charset="0"/>
                          <a:ea typeface="+mn-ea"/>
                          <a:cs typeface="+mn-cs"/>
                        </a:rPr>
                        <a:t>(3.33)</a:t>
                      </a:r>
                    </a:p>
                  </a:txBody>
                  <a:tcPr marL="90000" marR="90000" marT="46800" marB="4680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cell3D prstMaterial="dkEdge">
                      <a:bevel h="50800" prst="divot"/>
                      <a:lightRig rig="flood" dir="t"/>
                    </a:cell3D>
                    <a:solidFill>
                      <a:srgbClr val="FF5050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r" defTabSz="914400" rtl="0" eaLnBrk="1" fontAlgn="b" latinLnBrk="0" hangingPunct="1">
                        <a:lnSpc>
                          <a:spcPts val="1000"/>
                        </a:lnSpc>
                        <a:buFont typeface="+mj-lt"/>
                        <a:buNone/>
                      </a:pPr>
                      <a:r>
                        <a:rPr lang="ru-RU" sz="1100" b="1" i="0" u="none" strike="noStrike" kern="1200" dirty="0" smtClean="0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Garamond" panose="02020404030301010803" pitchFamily="18" charset="0"/>
                          <a:ea typeface="+mn-ea"/>
                          <a:cs typeface="+mn-cs"/>
                        </a:rPr>
                        <a:t>Рязанская </a:t>
                      </a:r>
                    </a:p>
                    <a:p>
                      <a:pPr marL="0" indent="0" algn="r" defTabSz="914400" rtl="0" eaLnBrk="1" fontAlgn="b" latinLnBrk="0" hangingPunct="1">
                        <a:lnSpc>
                          <a:spcPts val="1000"/>
                        </a:lnSpc>
                        <a:buFont typeface="+mj-lt"/>
                        <a:buNone/>
                      </a:pPr>
                      <a:r>
                        <a:rPr lang="ru-RU" sz="1100" b="1" i="0" u="none" strike="noStrike" kern="1200" dirty="0" smtClean="0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Garamond" panose="02020404030301010803" pitchFamily="18" charset="0"/>
                          <a:ea typeface="+mn-ea"/>
                          <a:cs typeface="+mn-cs"/>
                        </a:rPr>
                        <a:t>область</a:t>
                      </a:r>
                    </a:p>
                    <a:p>
                      <a:pPr marL="0" indent="0" algn="r" defTabSz="914400" rtl="0" eaLnBrk="1" fontAlgn="b" latinLnBrk="0" hangingPunct="1">
                        <a:lnSpc>
                          <a:spcPts val="1000"/>
                        </a:lnSpc>
                        <a:buFont typeface="+mj-lt"/>
                        <a:buNone/>
                      </a:pPr>
                      <a:r>
                        <a:rPr lang="ru-RU" sz="1100" b="1" i="0" u="none" strike="noStrike" kern="1200" dirty="0" smtClean="0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Garamond" panose="02020404030301010803" pitchFamily="18" charset="0"/>
                          <a:ea typeface="+mn-ea"/>
                          <a:cs typeface="+mn-cs"/>
                        </a:rPr>
                        <a:t>(2.68)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cell3D prstMaterial="dkEdge">
                      <a:bevel h="50800" prst="divot"/>
                      <a:lightRig rig="flood" dir="t"/>
                    </a:cell3D>
                    <a:solidFill>
                      <a:srgbClr val="FF5050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r" defTabSz="914400" rtl="0" eaLnBrk="1" fontAlgn="b" latinLnBrk="0" hangingPunct="1">
                        <a:lnSpc>
                          <a:spcPts val="1000"/>
                        </a:lnSpc>
                        <a:buFont typeface="+mj-lt"/>
                        <a:buNone/>
                      </a:pPr>
                      <a:r>
                        <a:rPr lang="ru-RU" sz="1100" b="1" i="0" u="none" strike="noStrike" kern="1200" dirty="0" smtClean="0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Garamond" panose="02020404030301010803" pitchFamily="18" charset="0"/>
                          <a:ea typeface="+mn-ea"/>
                          <a:cs typeface="+mn-cs"/>
                        </a:rPr>
                        <a:t>Костромская область</a:t>
                      </a:r>
                    </a:p>
                    <a:p>
                      <a:pPr marL="0" indent="0" algn="r" defTabSz="914400" rtl="0" eaLnBrk="1" fontAlgn="b" latinLnBrk="0" hangingPunct="1">
                        <a:lnSpc>
                          <a:spcPts val="1000"/>
                        </a:lnSpc>
                        <a:buFont typeface="+mj-lt"/>
                        <a:buNone/>
                      </a:pPr>
                      <a:r>
                        <a:rPr lang="ru-RU" sz="1100" b="1" i="0" u="none" strike="noStrike" kern="1200" dirty="0" smtClean="0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Garamond" panose="02020404030301010803" pitchFamily="18" charset="0"/>
                          <a:ea typeface="+mn-ea"/>
                          <a:cs typeface="+mn-cs"/>
                        </a:rPr>
                        <a:t>(1.79)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cell3D prstMaterial="dkEdge">
                      <a:bevel h="50800" prst="divot"/>
                      <a:lightRig rig="flood" dir="t"/>
                    </a:cell3D>
                    <a:solidFill>
                      <a:srgbClr val="FF5050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r" defTabSz="914400" rtl="0" eaLnBrk="1" fontAlgn="b" latinLnBrk="0" hangingPunct="1">
                        <a:lnSpc>
                          <a:spcPts val="1000"/>
                        </a:lnSpc>
                        <a:buFont typeface="+mj-lt"/>
                        <a:buNone/>
                      </a:pPr>
                      <a:r>
                        <a:rPr lang="ru-RU" sz="1100" b="1" i="0" u="none" strike="noStrike" kern="1200" dirty="0" smtClean="0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Garamond" panose="02020404030301010803" pitchFamily="18" charset="0"/>
                          <a:ea typeface="+mn-ea"/>
                          <a:cs typeface="+mn-cs"/>
                        </a:rPr>
                        <a:t>Республика Дагестан</a:t>
                      </a:r>
                    </a:p>
                    <a:p>
                      <a:pPr marL="0" indent="0" algn="r" defTabSz="914400" rtl="0" eaLnBrk="1" fontAlgn="b" latinLnBrk="0" hangingPunct="1">
                        <a:lnSpc>
                          <a:spcPts val="1000"/>
                        </a:lnSpc>
                        <a:buFont typeface="+mj-lt"/>
                        <a:buNone/>
                      </a:pPr>
                      <a:r>
                        <a:rPr lang="ru-RU" sz="1100" b="1" i="0" u="none" strike="noStrike" kern="1200" dirty="0" smtClean="0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Garamond" panose="02020404030301010803" pitchFamily="18" charset="0"/>
                          <a:ea typeface="+mn-ea"/>
                          <a:cs typeface="+mn-cs"/>
                        </a:rPr>
                        <a:t>(1.14)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cell3D prstMaterial="dkEdge">
                      <a:bevel h="50800" prst="divot"/>
                      <a:lightRig rig="flood" dir="t"/>
                    </a:cell3D>
                    <a:solidFill>
                      <a:srgbClr val="FF5050"/>
                    </a:solidFill>
                  </a:tcPr>
                </a:tc>
              </a:tr>
              <a:tr h="490971">
                <a:tc>
                  <a:txBody>
                    <a:bodyPr/>
                    <a:lstStyle/>
                    <a:p>
                      <a:pPr marL="0" indent="0" algn="r" defTabSz="914400" rtl="0" eaLnBrk="1" fontAlgn="b" latinLnBrk="0" hangingPunct="1">
                        <a:lnSpc>
                          <a:spcPts val="1000"/>
                        </a:lnSpc>
                        <a:buFont typeface="+mj-lt"/>
                        <a:buNone/>
                      </a:pPr>
                      <a:r>
                        <a:rPr lang="ru-RU" sz="1100" b="1" i="0" u="none" strike="noStrike" kern="1200" dirty="0" smtClean="0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Garamond" panose="02020404030301010803" pitchFamily="18" charset="0"/>
                          <a:ea typeface="+mn-ea"/>
                          <a:cs typeface="+mn-cs"/>
                        </a:rPr>
                        <a:t>Томская </a:t>
                      </a:r>
                    </a:p>
                    <a:p>
                      <a:pPr marL="0" indent="0" algn="r" defTabSz="914400" rtl="0" eaLnBrk="1" fontAlgn="b" latinLnBrk="0" hangingPunct="1">
                        <a:lnSpc>
                          <a:spcPts val="1000"/>
                        </a:lnSpc>
                        <a:buFont typeface="+mj-lt"/>
                        <a:buNone/>
                      </a:pPr>
                      <a:r>
                        <a:rPr lang="ru-RU" sz="1100" b="1" i="0" u="none" strike="noStrike" kern="1200" dirty="0" smtClean="0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Garamond" panose="02020404030301010803" pitchFamily="18" charset="0"/>
                          <a:ea typeface="+mn-ea"/>
                          <a:cs typeface="+mn-cs"/>
                        </a:rPr>
                        <a:t>область</a:t>
                      </a:r>
                    </a:p>
                    <a:p>
                      <a:pPr marL="0" indent="0" algn="r" defTabSz="914400" rtl="0" eaLnBrk="1" fontAlgn="b" latinLnBrk="0" hangingPunct="1">
                        <a:lnSpc>
                          <a:spcPts val="1000"/>
                        </a:lnSpc>
                        <a:buFont typeface="+mj-lt"/>
                        <a:buNone/>
                      </a:pPr>
                      <a:r>
                        <a:rPr lang="ru-RU" sz="1100" b="1" i="0" u="none" strike="noStrike" kern="1200" dirty="0" smtClean="0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Garamond" panose="02020404030301010803" pitchFamily="18" charset="0"/>
                          <a:ea typeface="+mn-ea"/>
                          <a:cs typeface="+mn-cs"/>
                        </a:rPr>
                        <a:t>(16.26)</a:t>
                      </a:r>
                    </a:p>
                  </a:txBody>
                  <a:tcPr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cell3D prstMaterial="dkEdge">
                      <a:bevel h="50800" prst="divot"/>
                      <a:lightRig rig="flood" dir="t"/>
                    </a:cell3D>
                    <a:solidFill>
                      <a:srgbClr val="FF5050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r" defTabSz="914400" rtl="0" eaLnBrk="1" fontAlgn="b" latinLnBrk="0" hangingPunct="1">
                        <a:lnSpc>
                          <a:spcPts val="1000"/>
                        </a:lnSpc>
                        <a:buFont typeface="+mj-lt"/>
                        <a:buNone/>
                      </a:pPr>
                      <a:r>
                        <a:rPr lang="ru-RU" sz="1100" b="1" i="0" u="none" strike="noStrike" kern="1200" dirty="0" smtClean="0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Garamond" panose="02020404030301010803" pitchFamily="18" charset="0"/>
                          <a:ea typeface="+mn-ea"/>
                          <a:cs typeface="+mn-cs"/>
                        </a:rPr>
                        <a:t>Хабаровский край</a:t>
                      </a:r>
                    </a:p>
                    <a:p>
                      <a:pPr marL="0" indent="0" algn="r" defTabSz="914400" rtl="0" eaLnBrk="1" fontAlgn="b" latinLnBrk="0" hangingPunct="1">
                        <a:lnSpc>
                          <a:spcPts val="1000"/>
                        </a:lnSpc>
                        <a:buFont typeface="+mj-lt"/>
                        <a:buNone/>
                      </a:pPr>
                      <a:r>
                        <a:rPr lang="ru-RU" sz="1100" b="1" i="0" u="none" strike="noStrike" kern="1200" dirty="0" smtClean="0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Garamond" panose="02020404030301010803" pitchFamily="18" charset="0"/>
                          <a:ea typeface="+mn-ea"/>
                          <a:cs typeface="+mn-cs"/>
                        </a:rPr>
                        <a:t>(5.71)</a:t>
                      </a:r>
                      <a:endParaRPr lang="ru-RU" sz="1100" b="1" i="0" u="none" strike="noStrike" kern="1200" dirty="0">
                        <a:solidFill>
                          <a:schemeClr val="tx2">
                            <a:lumMod val="75000"/>
                          </a:schemeClr>
                        </a:solidFill>
                        <a:effectLst/>
                        <a:latin typeface="Garamond" panose="02020404030301010803" pitchFamily="18" charset="0"/>
                        <a:ea typeface="+mn-ea"/>
                        <a:cs typeface="+mn-cs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cell3D prstMaterial="dkEdge">
                      <a:bevel h="50800" prst="divot"/>
                      <a:lightRig rig="flood" dir="t"/>
                    </a:cell3D>
                    <a:solidFill>
                      <a:srgbClr val="FF5050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r" defTabSz="914400" rtl="0" eaLnBrk="1" fontAlgn="b" latinLnBrk="0" hangingPunct="1">
                        <a:lnSpc>
                          <a:spcPts val="1000"/>
                        </a:lnSpc>
                        <a:buFont typeface="+mj-lt"/>
                        <a:buNone/>
                      </a:pPr>
                      <a:r>
                        <a:rPr lang="ru-RU" sz="1100" b="1" i="0" u="none" strike="noStrike" kern="1200" dirty="0" smtClean="0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Garamond" panose="02020404030301010803" pitchFamily="18" charset="0"/>
                          <a:ea typeface="+mn-ea"/>
                          <a:cs typeface="+mn-cs"/>
                        </a:rPr>
                        <a:t>Мурманская область</a:t>
                      </a:r>
                    </a:p>
                    <a:p>
                      <a:pPr marL="0" indent="0" algn="r" defTabSz="914400" rtl="0" eaLnBrk="1" fontAlgn="b" latinLnBrk="0" hangingPunct="1">
                        <a:lnSpc>
                          <a:spcPts val="1000"/>
                        </a:lnSpc>
                        <a:buFont typeface="+mj-lt"/>
                        <a:buNone/>
                      </a:pPr>
                      <a:r>
                        <a:rPr lang="ru-RU" sz="1100" b="1" i="0" u="none" strike="noStrike" kern="1200" dirty="0" smtClean="0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Garamond" panose="02020404030301010803" pitchFamily="18" charset="0"/>
                          <a:ea typeface="+mn-ea"/>
                          <a:cs typeface="+mn-cs"/>
                        </a:rPr>
                        <a:t>(4.78)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cell3D prstMaterial="dkEdge">
                      <a:bevel h="50800" prst="divot"/>
                      <a:lightRig rig="flood" dir="t"/>
                    </a:cell3D>
                    <a:solidFill>
                      <a:srgbClr val="FF5050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r" defTabSz="914400" rtl="0" eaLnBrk="1" fontAlgn="b" latinLnBrk="0" hangingPunct="1">
                        <a:lnSpc>
                          <a:spcPts val="1000"/>
                        </a:lnSpc>
                        <a:buFont typeface="+mj-lt"/>
                        <a:buNone/>
                      </a:pPr>
                      <a:r>
                        <a:rPr lang="ru-RU" sz="1100" b="1" i="0" u="none" strike="noStrike" kern="1200" dirty="0" smtClean="0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Garamond" panose="02020404030301010803" pitchFamily="18" charset="0"/>
                          <a:ea typeface="+mn-ea"/>
                          <a:cs typeface="+mn-cs"/>
                        </a:rPr>
                        <a:t>Ивановская область</a:t>
                      </a:r>
                    </a:p>
                    <a:p>
                      <a:pPr marL="0" indent="0" algn="r" defTabSz="914400" rtl="0" eaLnBrk="1" fontAlgn="b" latinLnBrk="0" hangingPunct="1">
                        <a:lnSpc>
                          <a:spcPts val="1000"/>
                        </a:lnSpc>
                        <a:buFont typeface="+mj-lt"/>
                        <a:buNone/>
                      </a:pPr>
                      <a:r>
                        <a:rPr lang="ru-RU" sz="1100" b="1" i="0" u="none" strike="noStrike" kern="1200" dirty="0" smtClean="0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Garamond" panose="02020404030301010803" pitchFamily="18" charset="0"/>
                          <a:ea typeface="+mn-ea"/>
                          <a:cs typeface="+mn-cs"/>
                        </a:rPr>
                        <a:t>(3.80)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cell3D prstMaterial="dkEdge">
                      <a:bevel h="50800" prst="divot"/>
                      <a:lightRig rig="flood" dir="t"/>
                    </a:cell3D>
                    <a:solidFill>
                      <a:srgbClr val="FF5050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r" defTabSz="914400" rtl="0" eaLnBrk="1" fontAlgn="b" latinLnBrk="0" hangingPunct="1">
                        <a:lnSpc>
                          <a:spcPts val="1000"/>
                        </a:lnSpc>
                        <a:buFont typeface="+mj-lt"/>
                        <a:buNone/>
                      </a:pPr>
                      <a:r>
                        <a:rPr lang="ru-RU" sz="1100" b="1" i="0" u="none" strike="noStrike" kern="1200" dirty="0" smtClean="0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Garamond" panose="02020404030301010803" pitchFamily="18" charset="0"/>
                          <a:ea typeface="+mn-ea"/>
                          <a:cs typeface="+mn-cs"/>
                        </a:rPr>
                        <a:t>Пермский </a:t>
                      </a:r>
                    </a:p>
                    <a:p>
                      <a:pPr marL="0" indent="0" algn="r" defTabSz="914400" rtl="0" eaLnBrk="1" fontAlgn="b" latinLnBrk="0" hangingPunct="1">
                        <a:lnSpc>
                          <a:spcPts val="1000"/>
                        </a:lnSpc>
                        <a:buFont typeface="+mj-lt"/>
                        <a:buNone/>
                      </a:pPr>
                      <a:r>
                        <a:rPr lang="ru-RU" sz="1100" b="1" i="0" u="none" strike="noStrike" kern="1200" dirty="0" smtClean="0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Garamond" panose="02020404030301010803" pitchFamily="18" charset="0"/>
                          <a:ea typeface="+mn-ea"/>
                          <a:cs typeface="+mn-cs"/>
                        </a:rPr>
                        <a:t>край</a:t>
                      </a:r>
                    </a:p>
                    <a:p>
                      <a:pPr marL="0" indent="0" algn="r" defTabSz="914400" rtl="0" eaLnBrk="1" fontAlgn="b" latinLnBrk="0" hangingPunct="1">
                        <a:lnSpc>
                          <a:spcPts val="1000"/>
                        </a:lnSpc>
                        <a:buFont typeface="+mj-lt"/>
                        <a:buNone/>
                      </a:pPr>
                      <a:r>
                        <a:rPr lang="ru-RU" sz="1100" b="1" i="0" u="none" strike="noStrike" kern="1200" dirty="0" smtClean="0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Garamond" panose="02020404030301010803" pitchFamily="18" charset="0"/>
                          <a:ea typeface="+mn-ea"/>
                          <a:cs typeface="+mn-cs"/>
                        </a:rPr>
                        <a:t>(3.27)</a:t>
                      </a:r>
                    </a:p>
                  </a:txBody>
                  <a:tcPr marL="90000" marR="90000" marT="46800" marB="4680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cell3D prstMaterial="dkEdge">
                      <a:bevel h="50800" prst="divot"/>
                      <a:lightRig rig="flood" dir="t"/>
                    </a:cell3D>
                    <a:solidFill>
                      <a:srgbClr val="FF5050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r" defTabSz="914400" rtl="0" eaLnBrk="1" fontAlgn="b" latinLnBrk="0" hangingPunct="1">
                        <a:lnSpc>
                          <a:spcPts val="1000"/>
                        </a:lnSpc>
                        <a:buFont typeface="+mj-lt"/>
                        <a:buNone/>
                      </a:pPr>
                      <a:r>
                        <a:rPr lang="ru-RU" sz="1100" b="1" i="0" u="none" strike="noStrike" kern="1200" dirty="0" smtClean="0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Garamond" panose="02020404030301010803" pitchFamily="18" charset="0"/>
                          <a:ea typeface="+mn-ea"/>
                          <a:cs typeface="+mn-cs"/>
                        </a:rPr>
                        <a:t>Архангельская область</a:t>
                      </a:r>
                    </a:p>
                    <a:p>
                      <a:pPr marL="0" indent="0" algn="r" defTabSz="914400" rtl="0" eaLnBrk="1" fontAlgn="b" latinLnBrk="0" hangingPunct="1">
                        <a:lnSpc>
                          <a:spcPts val="1000"/>
                        </a:lnSpc>
                        <a:buFont typeface="+mj-lt"/>
                        <a:buNone/>
                      </a:pPr>
                      <a:r>
                        <a:rPr lang="ru-RU" sz="1100" b="1" i="0" u="none" strike="noStrike" kern="1200" dirty="0" smtClean="0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Garamond" panose="02020404030301010803" pitchFamily="18" charset="0"/>
                          <a:ea typeface="+mn-ea"/>
                          <a:cs typeface="+mn-cs"/>
                        </a:rPr>
                        <a:t>(2.52)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cell3D prstMaterial="dkEdge">
                      <a:bevel h="50800" prst="divot"/>
                      <a:lightRig rig="flood" dir="t"/>
                    </a:cell3D>
                    <a:solidFill>
                      <a:srgbClr val="FF5050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r" defTabSz="914400" rtl="0" eaLnBrk="1" fontAlgn="b" latinLnBrk="0" hangingPunct="1">
                        <a:lnSpc>
                          <a:spcPts val="1000"/>
                        </a:lnSpc>
                        <a:buFont typeface="+mj-lt"/>
                        <a:buNone/>
                      </a:pPr>
                      <a:r>
                        <a:rPr lang="ru-RU" sz="1100" b="1" i="0" u="none" strike="noStrike" kern="1200" dirty="0" smtClean="0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Garamond" panose="02020404030301010803" pitchFamily="18" charset="0"/>
                          <a:ea typeface="+mn-ea"/>
                          <a:cs typeface="+mn-cs"/>
                        </a:rPr>
                        <a:t>Республика </a:t>
                      </a:r>
                    </a:p>
                    <a:p>
                      <a:pPr marL="0" indent="0" algn="r" defTabSz="914400" rtl="0" eaLnBrk="1" fontAlgn="b" latinLnBrk="0" hangingPunct="1">
                        <a:lnSpc>
                          <a:spcPts val="1000"/>
                        </a:lnSpc>
                        <a:buFont typeface="+mj-lt"/>
                        <a:buNone/>
                      </a:pPr>
                      <a:r>
                        <a:rPr lang="ru-RU" sz="1100" b="1" i="0" u="none" strike="noStrike" kern="1200" dirty="0" smtClean="0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Garamond" panose="02020404030301010803" pitchFamily="18" charset="0"/>
                          <a:ea typeface="+mn-ea"/>
                          <a:cs typeface="+mn-cs"/>
                        </a:rPr>
                        <a:t>Марий Эл</a:t>
                      </a:r>
                    </a:p>
                    <a:p>
                      <a:pPr marL="0" indent="0" algn="r" defTabSz="914400" rtl="0" eaLnBrk="1" fontAlgn="b" latinLnBrk="0" hangingPunct="1">
                        <a:lnSpc>
                          <a:spcPts val="1000"/>
                        </a:lnSpc>
                        <a:buFont typeface="+mj-lt"/>
                        <a:buNone/>
                      </a:pPr>
                      <a:r>
                        <a:rPr lang="ru-RU" sz="1100" b="1" i="0" u="none" strike="noStrike" kern="1200" dirty="0" smtClean="0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Garamond" panose="02020404030301010803" pitchFamily="18" charset="0"/>
                          <a:ea typeface="+mn-ea"/>
                          <a:cs typeface="+mn-cs"/>
                        </a:rPr>
                        <a:t>(1.76)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cell3D prstMaterial="dkEdge">
                      <a:bevel h="50800" prst="divot"/>
                      <a:lightRig rig="flood" dir="t"/>
                    </a:cell3D>
                    <a:solidFill>
                      <a:srgbClr val="FF5050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r" defTabSz="914400" rtl="0" eaLnBrk="1" fontAlgn="b" latinLnBrk="0" hangingPunct="1">
                        <a:lnSpc>
                          <a:spcPts val="1000"/>
                        </a:lnSpc>
                        <a:buFont typeface="+mj-lt"/>
                        <a:buNone/>
                      </a:pPr>
                      <a:r>
                        <a:rPr lang="ru-RU" sz="1100" b="1" i="0" u="none" strike="noStrike" kern="1200" dirty="0" smtClean="0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Garamond" panose="02020404030301010803" pitchFamily="18" charset="0"/>
                          <a:ea typeface="+mn-ea"/>
                          <a:cs typeface="+mn-cs"/>
                        </a:rPr>
                        <a:t>Белгородская область</a:t>
                      </a:r>
                    </a:p>
                    <a:p>
                      <a:pPr marL="0" indent="0" algn="r" defTabSz="914400" rtl="0" eaLnBrk="1" fontAlgn="b" latinLnBrk="0" hangingPunct="1">
                        <a:lnSpc>
                          <a:spcPts val="1000"/>
                        </a:lnSpc>
                        <a:buFont typeface="+mj-lt"/>
                        <a:buNone/>
                      </a:pPr>
                      <a:r>
                        <a:rPr lang="ru-RU" sz="1100" b="1" i="0" u="none" strike="noStrike" kern="1200" dirty="0" smtClean="0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Garamond" panose="02020404030301010803" pitchFamily="18" charset="0"/>
                          <a:ea typeface="+mn-ea"/>
                          <a:cs typeface="+mn-cs"/>
                        </a:rPr>
                        <a:t>(1.10)</a:t>
                      </a:r>
                      <a:endParaRPr lang="ru-RU" sz="1100" b="1" i="0" u="none" strike="noStrike" kern="1200" dirty="0">
                        <a:solidFill>
                          <a:schemeClr val="tx2">
                            <a:lumMod val="75000"/>
                          </a:schemeClr>
                        </a:solidFill>
                        <a:effectLst/>
                        <a:latin typeface="Garamond" panose="02020404030301010803" pitchFamily="18" charset="0"/>
                        <a:ea typeface="+mn-ea"/>
                        <a:cs typeface="+mn-cs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cell3D prstMaterial="dkEdge">
                      <a:bevel h="50800" prst="divot"/>
                      <a:lightRig rig="flood" dir="t"/>
                    </a:cell3D>
                    <a:solidFill>
                      <a:srgbClr val="FF5050"/>
                    </a:solidFill>
                  </a:tcPr>
                </a:tc>
              </a:tr>
              <a:tr h="428800">
                <a:tc>
                  <a:txBody>
                    <a:bodyPr/>
                    <a:lstStyle/>
                    <a:p>
                      <a:pPr marL="0" indent="0" algn="r" defTabSz="914400" rtl="0" eaLnBrk="1" fontAlgn="b" latinLnBrk="0" hangingPunct="1">
                        <a:lnSpc>
                          <a:spcPts val="1000"/>
                        </a:lnSpc>
                        <a:buFont typeface="+mj-lt"/>
                        <a:buNone/>
                      </a:pPr>
                      <a:r>
                        <a:rPr lang="ru-RU" sz="1100" b="1" i="0" u="none" strike="noStrike" kern="1200" dirty="0" smtClean="0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Garamond" panose="02020404030301010803" pitchFamily="18" charset="0"/>
                          <a:ea typeface="+mn-ea"/>
                          <a:cs typeface="+mn-cs"/>
                        </a:rPr>
                        <a:t>Республика</a:t>
                      </a:r>
                    </a:p>
                    <a:p>
                      <a:pPr marL="0" indent="0" algn="r" defTabSz="914400" rtl="0" eaLnBrk="1" fontAlgn="b" latinLnBrk="0" hangingPunct="1">
                        <a:lnSpc>
                          <a:spcPts val="1000"/>
                        </a:lnSpc>
                        <a:buFont typeface="+mj-lt"/>
                        <a:buNone/>
                      </a:pPr>
                      <a:r>
                        <a:rPr lang="ru-RU" sz="1100" b="1" i="0" u="none" strike="noStrike" kern="1200" dirty="0" smtClean="0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Garamond" panose="02020404030301010803" pitchFamily="18" charset="0"/>
                          <a:ea typeface="+mn-ea"/>
                          <a:cs typeface="+mn-cs"/>
                        </a:rPr>
                        <a:t> Крым</a:t>
                      </a:r>
                      <a:r>
                        <a:rPr lang="ru-RU" sz="1100" b="1" i="0" u="none" strike="noStrike" kern="1200" baseline="0" dirty="0" smtClean="0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Garamond" panose="02020404030301010803" pitchFamily="18" charset="0"/>
                          <a:ea typeface="+mn-ea"/>
                          <a:cs typeface="+mn-cs"/>
                        </a:rPr>
                        <a:t> </a:t>
                      </a:r>
                      <a:r>
                        <a:rPr lang="ru-RU" sz="1100" b="1" i="0" u="none" strike="noStrike" kern="1200" dirty="0" smtClean="0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Garamond" panose="02020404030301010803" pitchFamily="18" charset="0"/>
                          <a:ea typeface="+mn-ea"/>
                          <a:cs typeface="+mn-cs"/>
                        </a:rPr>
                        <a:t>(10.02)</a:t>
                      </a:r>
                    </a:p>
                  </a:txBody>
                  <a:tcPr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cell3D prstMaterial="dkEdge">
                      <a:bevel h="50800" prst="divot"/>
                      <a:lightRig rig="flood" dir="t"/>
                    </a:cell3D>
                    <a:solidFill>
                      <a:srgbClr val="FF5050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r" defTabSz="914400" rtl="0" eaLnBrk="1" fontAlgn="b" latinLnBrk="0" hangingPunct="1">
                        <a:lnSpc>
                          <a:spcPts val="1000"/>
                        </a:lnSpc>
                        <a:buFont typeface="+mj-lt"/>
                        <a:buNone/>
                      </a:pPr>
                      <a:r>
                        <a:rPr lang="ru-RU" sz="1100" b="1" i="0" u="none" strike="noStrike" kern="1200" dirty="0" smtClean="0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Garamond" panose="02020404030301010803" pitchFamily="18" charset="0"/>
                          <a:ea typeface="+mn-ea"/>
                          <a:cs typeface="+mn-cs"/>
                        </a:rPr>
                        <a:t>Еврейская АО</a:t>
                      </a:r>
                    </a:p>
                    <a:p>
                      <a:pPr marL="0" indent="0" algn="r" defTabSz="914400" rtl="0" eaLnBrk="1" fontAlgn="b" latinLnBrk="0" hangingPunct="1">
                        <a:lnSpc>
                          <a:spcPts val="1000"/>
                        </a:lnSpc>
                        <a:buFont typeface="+mj-lt"/>
                        <a:buNone/>
                      </a:pPr>
                      <a:r>
                        <a:rPr lang="ru-RU" sz="1100" b="1" i="0" u="none" strike="noStrike" kern="1200" dirty="0" smtClean="0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Garamond" panose="02020404030301010803" pitchFamily="18" charset="0"/>
                          <a:ea typeface="+mn-ea"/>
                          <a:cs typeface="+mn-cs"/>
                        </a:rPr>
                        <a:t>(5.60)</a:t>
                      </a:r>
                    </a:p>
                    <a:p>
                      <a:pPr marL="0" indent="0" algn="r" defTabSz="914400" rtl="0" eaLnBrk="1" fontAlgn="b" latinLnBrk="0" hangingPunct="1">
                        <a:lnSpc>
                          <a:spcPts val="1000"/>
                        </a:lnSpc>
                        <a:buFont typeface="+mj-lt"/>
                        <a:buNone/>
                      </a:pPr>
                      <a:endParaRPr lang="ru-RU" sz="1100" b="1" i="0" u="none" strike="noStrike" kern="1200" dirty="0">
                        <a:solidFill>
                          <a:schemeClr val="tx2">
                            <a:lumMod val="75000"/>
                          </a:schemeClr>
                        </a:solidFill>
                        <a:effectLst/>
                        <a:latin typeface="Garamond" panose="02020404030301010803" pitchFamily="18" charset="0"/>
                        <a:ea typeface="+mn-ea"/>
                        <a:cs typeface="+mn-cs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cell3D prstMaterial="dkEdge">
                      <a:bevel h="50800" prst="divot"/>
                      <a:lightRig rig="flood" dir="t"/>
                    </a:cell3D>
                    <a:solidFill>
                      <a:srgbClr val="FF5050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r" defTabSz="914400" rtl="0" eaLnBrk="1" fontAlgn="b" latinLnBrk="0" hangingPunct="1">
                        <a:lnSpc>
                          <a:spcPts val="1000"/>
                        </a:lnSpc>
                        <a:buFont typeface="+mj-lt"/>
                        <a:buNone/>
                      </a:pPr>
                      <a:r>
                        <a:rPr lang="ru-RU" sz="1100" b="1" i="0" u="none" strike="noStrike" kern="1200" dirty="0" smtClean="0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Garamond" panose="02020404030301010803" pitchFamily="18" charset="0"/>
                          <a:ea typeface="+mn-ea"/>
                          <a:cs typeface="+mn-cs"/>
                        </a:rPr>
                        <a:t>Республика Калмыкия</a:t>
                      </a:r>
                    </a:p>
                    <a:p>
                      <a:pPr marL="0" indent="0" algn="r" defTabSz="914400" rtl="0" eaLnBrk="1" fontAlgn="b" latinLnBrk="0" hangingPunct="1">
                        <a:lnSpc>
                          <a:spcPts val="1000"/>
                        </a:lnSpc>
                        <a:buFont typeface="+mj-lt"/>
                        <a:buNone/>
                      </a:pPr>
                      <a:r>
                        <a:rPr lang="ru-RU" sz="1100" b="1" i="0" u="none" strike="noStrike" kern="1200" dirty="0" smtClean="0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Garamond" panose="02020404030301010803" pitchFamily="18" charset="0"/>
                          <a:ea typeface="+mn-ea"/>
                          <a:cs typeface="+mn-cs"/>
                        </a:rPr>
                        <a:t>(4.66)</a:t>
                      </a:r>
                      <a:endParaRPr lang="ru-RU" sz="1100" b="1" i="0" u="none" strike="noStrike" kern="1200" dirty="0">
                        <a:solidFill>
                          <a:schemeClr val="tx2">
                            <a:lumMod val="75000"/>
                          </a:schemeClr>
                        </a:solidFill>
                        <a:effectLst/>
                        <a:latin typeface="Garamond" panose="02020404030301010803" pitchFamily="18" charset="0"/>
                        <a:ea typeface="+mn-ea"/>
                        <a:cs typeface="+mn-cs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cell3D prstMaterial="dkEdge">
                      <a:bevel h="50800" prst="divot"/>
                      <a:lightRig rig="flood" dir="t"/>
                    </a:cell3D>
                    <a:solidFill>
                      <a:srgbClr val="FF5050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r" defTabSz="914400" rtl="0" eaLnBrk="1" fontAlgn="b" latinLnBrk="0" hangingPunct="1">
                        <a:lnSpc>
                          <a:spcPts val="1000"/>
                        </a:lnSpc>
                        <a:buFont typeface="+mj-lt"/>
                        <a:buNone/>
                      </a:pPr>
                      <a:r>
                        <a:rPr lang="ru-RU" sz="1100" b="1" i="0" u="none" strike="noStrike" kern="1200" dirty="0" smtClean="0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Garamond" panose="02020404030301010803" pitchFamily="18" charset="0"/>
                          <a:ea typeface="+mn-ea"/>
                          <a:cs typeface="+mn-cs"/>
                        </a:rPr>
                        <a:t>Саратовская область</a:t>
                      </a:r>
                    </a:p>
                    <a:p>
                      <a:pPr marL="0" indent="0" algn="r" defTabSz="914400" rtl="0" eaLnBrk="1" fontAlgn="b" latinLnBrk="0" hangingPunct="1">
                        <a:lnSpc>
                          <a:spcPts val="1000"/>
                        </a:lnSpc>
                        <a:buFont typeface="+mj-lt"/>
                        <a:buNone/>
                      </a:pPr>
                      <a:r>
                        <a:rPr lang="ru-RU" sz="1100" b="1" i="0" u="none" strike="noStrike" kern="1200" dirty="0" smtClean="0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Garamond" panose="02020404030301010803" pitchFamily="18" charset="0"/>
                          <a:ea typeface="+mn-ea"/>
                          <a:cs typeface="+mn-cs"/>
                        </a:rPr>
                        <a:t>(3.65)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cell3D prstMaterial="dkEdge">
                      <a:bevel h="50800" prst="divot"/>
                      <a:lightRig rig="flood" dir="t"/>
                    </a:cell3D>
                    <a:solidFill>
                      <a:srgbClr val="FF505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r" defTabSz="914400" rtl="0" eaLnBrk="1" fontAlgn="b" latinLnBrk="0" hangingPunct="1">
                        <a:lnSpc>
                          <a:spcPts val="1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r>
                        <a:rPr lang="ru-RU" sz="1100" b="1" i="0" u="none" strike="noStrike" kern="1200" dirty="0" smtClean="0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Garamond" panose="02020404030301010803" pitchFamily="18" charset="0"/>
                          <a:ea typeface="+mn-ea"/>
                          <a:cs typeface="+mn-cs"/>
                        </a:rPr>
                        <a:t>Республика Хакасия</a:t>
                      </a:r>
                    </a:p>
                    <a:p>
                      <a:pPr marL="0" marR="0" indent="0" algn="r" defTabSz="914400" rtl="0" eaLnBrk="1" fontAlgn="b" latinLnBrk="0" hangingPunct="1">
                        <a:lnSpc>
                          <a:spcPts val="1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r>
                        <a:rPr lang="ru-RU" sz="1100" b="1" i="0" u="none" strike="noStrike" kern="1200" dirty="0" smtClean="0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Garamond" panose="02020404030301010803" pitchFamily="18" charset="0"/>
                          <a:ea typeface="+mn-ea"/>
                          <a:cs typeface="+mn-cs"/>
                        </a:rPr>
                        <a:t>(3.20)</a:t>
                      </a:r>
                    </a:p>
                  </a:txBody>
                  <a:tcPr marL="90000" marR="90000" marT="46800" marB="4680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cell3D prstMaterial="dkEdge">
                      <a:bevel h="50800" prst="divot"/>
                      <a:lightRig rig="flood" dir="t"/>
                    </a:cell3D>
                    <a:solidFill>
                      <a:srgbClr val="FF5050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r" defTabSz="914400" rtl="0" eaLnBrk="1" fontAlgn="b" latinLnBrk="0" hangingPunct="1">
                        <a:lnSpc>
                          <a:spcPts val="1000"/>
                        </a:lnSpc>
                        <a:buFont typeface="+mj-lt"/>
                        <a:buNone/>
                      </a:pPr>
                      <a:r>
                        <a:rPr lang="ru-RU" sz="1100" b="1" i="0" u="none" strike="noStrike" kern="1200" dirty="0" smtClean="0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Garamond" panose="02020404030301010803" pitchFamily="18" charset="0"/>
                          <a:ea typeface="+mn-ea"/>
                          <a:cs typeface="+mn-cs"/>
                        </a:rPr>
                        <a:t>Новгородская область</a:t>
                      </a:r>
                    </a:p>
                    <a:p>
                      <a:pPr marL="0" indent="0" algn="r" defTabSz="914400" rtl="0" eaLnBrk="1" fontAlgn="b" latinLnBrk="0" hangingPunct="1">
                        <a:lnSpc>
                          <a:spcPts val="1000"/>
                        </a:lnSpc>
                        <a:buFont typeface="+mj-lt"/>
                        <a:buNone/>
                      </a:pPr>
                      <a:r>
                        <a:rPr lang="ru-RU" sz="1100" b="1" i="0" u="none" strike="noStrike" kern="1200" dirty="0" smtClean="0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Garamond" panose="02020404030301010803" pitchFamily="18" charset="0"/>
                          <a:ea typeface="+mn-ea"/>
                          <a:cs typeface="+mn-cs"/>
                        </a:rPr>
                        <a:t>(2.41)</a:t>
                      </a:r>
                      <a:endParaRPr lang="ru-RU" sz="1100" b="1" i="0" u="none" strike="noStrike" kern="1200" dirty="0">
                        <a:solidFill>
                          <a:schemeClr val="tx2">
                            <a:lumMod val="75000"/>
                          </a:schemeClr>
                        </a:solidFill>
                        <a:effectLst/>
                        <a:latin typeface="Garamond" panose="02020404030301010803" pitchFamily="18" charset="0"/>
                        <a:ea typeface="+mn-ea"/>
                        <a:cs typeface="+mn-cs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cell3D prstMaterial="dkEdge">
                      <a:bevel h="50800" prst="divot"/>
                      <a:lightRig rig="flood" dir="t"/>
                    </a:cell3D>
                    <a:solidFill>
                      <a:srgbClr val="FF5050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r" defTabSz="914400" rtl="0" eaLnBrk="1" fontAlgn="b" latinLnBrk="0" hangingPunct="1">
                        <a:lnSpc>
                          <a:spcPts val="1000"/>
                        </a:lnSpc>
                        <a:buFont typeface="+mj-lt"/>
                        <a:buNone/>
                      </a:pPr>
                      <a:r>
                        <a:rPr lang="ru-RU" sz="1100" b="1" i="0" u="none" strike="noStrike" kern="1200" dirty="0" smtClean="0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Garamond" panose="02020404030301010803" pitchFamily="18" charset="0"/>
                          <a:ea typeface="+mn-ea"/>
                          <a:cs typeface="+mn-cs"/>
                        </a:rPr>
                        <a:t>Орловская </a:t>
                      </a:r>
                    </a:p>
                    <a:p>
                      <a:pPr marL="0" indent="0" algn="r" defTabSz="914400" rtl="0" eaLnBrk="1" fontAlgn="b" latinLnBrk="0" hangingPunct="1">
                        <a:lnSpc>
                          <a:spcPts val="1000"/>
                        </a:lnSpc>
                        <a:buFont typeface="+mj-lt"/>
                        <a:buNone/>
                      </a:pPr>
                      <a:r>
                        <a:rPr lang="ru-RU" sz="1100" b="1" i="0" u="none" strike="noStrike" kern="1200" dirty="0" smtClean="0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Garamond" panose="02020404030301010803" pitchFamily="18" charset="0"/>
                          <a:ea typeface="+mn-ea"/>
                          <a:cs typeface="+mn-cs"/>
                        </a:rPr>
                        <a:t>область</a:t>
                      </a:r>
                    </a:p>
                    <a:p>
                      <a:pPr marL="0" indent="0" algn="r" defTabSz="914400" rtl="0" eaLnBrk="1" fontAlgn="b" latinLnBrk="0" hangingPunct="1">
                        <a:lnSpc>
                          <a:spcPts val="1000"/>
                        </a:lnSpc>
                        <a:buFont typeface="+mj-lt"/>
                        <a:buNone/>
                      </a:pPr>
                      <a:r>
                        <a:rPr lang="ru-RU" sz="1100" b="1" i="0" u="none" strike="noStrike" kern="1200" dirty="0" smtClean="0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Garamond" panose="02020404030301010803" pitchFamily="18" charset="0"/>
                          <a:ea typeface="+mn-ea"/>
                          <a:cs typeface="+mn-cs"/>
                        </a:rPr>
                        <a:t>(1.69)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cell3D prstMaterial="dkEdge">
                      <a:bevel h="50800" prst="divot"/>
                      <a:lightRig rig="flood" dir="t"/>
                    </a:cell3D>
                    <a:solidFill>
                      <a:srgbClr val="FF5050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r" defTabSz="914400" rtl="0" eaLnBrk="1" fontAlgn="b" latinLnBrk="0" hangingPunct="1">
                        <a:lnSpc>
                          <a:spcPts val="1000"/>
                        </a:lnSpc>
                        <a:buFont typeface="+mj-lt"/>
                        <a:buNone/>
                      </a:pPr>
                      <a:r>
                        <a:rPr lang="ru-RU" sz="1100" b="1" i="0" u="none" strike="noStrike" kern="1200" dirty="0" smtClean="0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Garamond" panose="02020404030301010803" pitchFamily="18" charset="0"/>
                          <a:ea typeface="+mn-ea"/>
                          <a:cs typeface="+mn-cs"/>
                        </a:rPr>
                        <a:t>Ставропольский край</a:t>
                      </a:r>
                    </a:p>
                    <a:p>
                      <a:pPr marL="0" indent="0" algn="r" defTabSz="914400" rtl="0" eaLnBrk="1" fontAlgn="b" latinLnBrk="0" hangingPunct="1">
                        <a:lnSpc>
                          <a:spcPts val="1000"/>
                        </a:lnSpc>
                        <a:buFont typeface="+mj-lt"/>
                        <a:buNone/>
                      </a:pPr>
                      <a:r>
                        <a:rPr lang="ru-RU" sz="1100" b="1" i="0" u="none" strike="noStrike" kern="1200" dirty="0" smtClean="0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Garamond" panose="02020404030301010803" pitchFamily="18" charset="0"/>
                          <a:ea typeface="+mn-ea"/>
                          <a:cs typeface="+mn-cs"/>
                        </a:rPr>
                        <a:t>(0.96)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cell3D prstMaterial="dkEdge">
                      <a:bevel h="50800" prst="divot"/>
                      <a:lightRig rig="flood" dir="t"/>
                    </a:cell3D>
                    <a:solidFill>
                      <a:srgbClr val="FF5050"/>
                    </a:solidFill>
                  </a:tcPr>
                </a:tc>
              </a:tr>
              <a:tr h="490971">
                <a:tc>
                  <a:txBody>
                    <a:bodyPr/>
                    <a:lstStyle/>
                    <a:p>
                      <a:pPr marL="0" indent="0" algn="r" defTabSz="914400" rtl="0" eaLnBrk="1" fontAlgn="b" latinLnBrk="0" hangingPunct="1">
                        <a:lnSpc>
                          <a:spcPts val="1000"/>
                        </a:lnSpc>
                        <a:buFont typeface="+mj-lt"/>
                        <a:buNone/>
                      </a:pPr>
                      <a:r>
                        <a:rPr lang="ru-RU" sz="1100" b="1" i="0" u="none" strike="noStrike" kern="1200" dirty="0" smtClean="0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Garamond" panose="02020404030301010803" pitchFamily="18" charset="0"/>
                          <a:ea typeface="+mn-ea"/>
                          <a:cs typeface="+mn-cs"/>
                        </a:rPr>
                        <a:t>Республика Ингушетия</a:t>
                      </a:r>
                    </a:p>
                    <a:p>
                      <a:pPr marL="0" indent="0" algn="r" defTabSz="914400" rtl="0" eaLnBrk="1" fontAlgn="b" latinLnBrk="0" hangingPunct="1">
                        <a:lnSpc>
                          <a:spcPts val="1000"/>
                        </a:lnSpc>
                        <a:buFont typeface="+mj-lt"/>
                        <a:buNone/>
                      </a:pPr>
                      <a:r>
                        <a:rPr lang="ru-RU" sz="1100" b="1" i="0" u="none" strike="noStrike" kern="1200" dirty="0" smtClean="0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Garamond" panose="02020404030301010803" pitchFamily="18" charset="0"/>
                          <a:ea typeface="+mn-ea"/>
                          <a:cs typeface="+mn-cs"/>
                        </a:rPr>
                        <a:t>(9.72)</a:t>
                      </a:r>
                    </a:p>
                  </a:txBody>
                  <a:tcPr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cell3D prstMaterial="dkEdge">
                      <a:bevel h="50800" prst="divot"/>
                      <a:lightRig rig="flood" dir="t"/>
                    </a:cell3D>
                    <a:solidFill>
                      <a:srgbClr val="FF5050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r" defTabSz="914400" rtl="0" eaLnBrk="1" fontAlgn="b" latinLnBrk="0" hangingPunct="1">
                        <a:lnSpc>
                          <a:spcPts val="1000"/>
                        </a:lnSpc>
                        <a:buFont typeface="+mj-lt"/>
                        <a:buNone/>
                      </a:pPr>
                      <a:r>
                        <a:rPr lang="ru-RU" sz="1100" b="1" i="0" u="none" strike="noStrike" kern="1200" dirty="0" smtClean="0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Garamond" panose="02020404030301010803" pitchFamily="18" charset="0"/>
                          <a:ea typeface="+mn-ea"/>
                          <a:cs typeface="+mn-cs"/>
                        </a:rPr>
                        <a:t>Забайкальский край</a:t>
                      </a:r>
                    </a:p>
                    <a:p>
                      <a:pPr marL="0" indent="0" algn="r" defTabSz="914400" rtl="0" eaLnBrk="1" fontAlgn="b" latinLnBrk="0" hangingPunct="1">
                        <a:lnSpc>
                          <a:spcPts val="1000"/>
                        </a:lnSpc>
                        <a:buFont typeface="+mj-lt"/>
                        <a:buNone/>
                      </a:pPr>
                      <a:r>
                        <a:rPr lang="ru-RU" sz="1100" b="1" i="0" u="none" strike="noStrike" kern="1200" dirty="0" smtClean="0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Garamond" panose="02020404030301010803" pitchFamily="18" charset="0"/>
                          <a:ea typeface="+mn-ea"/>
                          <a:cs typeface="+mn-cs"/>
                        </a:rPr>
                        <a:t>(5.58)</a:t>
                      </a:r>
                      <a:endParaRPr lang="ru-RU" sz="1100" b="1" i="0" u="none" strike="noStrike" kern="1200" dirty="0">
                        <a:solidFill>
                          <a:schemeClr val="tx2">
                            <a:lumMod val="75000"/>
                          </a:schemeClr>
                        </a:solidFill>
                        <a:effectLst/>
                        <a:latin typeface="Garamond" panose="02020404030301010803" pitchFamily="18" charset="0"/>
                        <a:ea typeface="+mn-ea"/>
                        <a:cs typeface="+mn-cs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cell3D prstMaterial="dkEdge">
                      <a:bevel h="50800" prst="divot"/>
                      <a:lightRig rig="flood" dir="t"/>
                    </a:cell3D>
                    <a:solidFill>
                      <a:srgbClr val="FF5050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r" defTabSz="914400" rtl="0" eaLnBrk="1" fontAlgn="b" latinLnBrk="0" hangingPunct="1">
                        <a:lnSpc>
                          <a:spcPts val="1000"/>
                        </a:lnSpc>
                        <a:buFont typeface="+mj-lt"/>
                        <a:buNone/>
                      </a:pPr>
                      <a:r>
                        <a:rPr lang="ru-RU" sz="1100" b="1" i="0" u="none" strike="noStrike" kern="1200" dirty="0" smtClean="0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Garamond" panose="02020404030301010803" pitchFamily="18" charset="0"/>
                          <a:ea typeface="+mn-ea"/>
                          <a:cs typeface="+mn-cs"/>
                        </a:rPr>
                        <a:t>Нижегородская область</a:t>
                      </a:r>
                    </a:p>
                    <a:p>
                      <a:pPr marL="0" indent="0" algn="r" defTabSz="914400" rtl="0" eaLnBrk="1" fontAlgn="b" latinLnBrk="0" hangingPunct="1">
                        <a:lnSpc>
                          <a:spcPts val="1000"/>
                        </a:lnSpc>
                        <a:buFont typeface="+mj-lt"/>
                        <a:buNone/>
                      </a:pPr>
                      <a:r>
                        <a:rPr lang="ru-RU" sz="1100" b="1" i="0" u="none" strike="noStrike" kern="1200" dirty="0" smtClean="0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Garamond" panose="02020404030301010803" pitchFamily="18" charset="0"/>
                          <a:ea typeface="+mn-ea"/>
                          <a:cs typeface="+mn-cs"/>
                        </a:rPr>
                        <a:t>(4.57)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cell3D prstMaterial="dkEdge">
                      <a:bevel h="50800" prst="divot"/>
                      <a:lightRig rig="flood" dir="t"/>
                    </a:cell3D>
                    <a:solidFill>
                      <a:srgbClr val="FF5050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r" defTabSz="914400" rtl="0" eaLnBrk="1" fontAlgn="b" latinLnBrk="0" hangingPunct="1">
                        <a:lnSpc>
                          <a:spcPts val="1000"/>
                        </a:lnSpc>
                        <a:buFont typeface="+mj-lt"/>
                        <a:buNone/>
                      </a:pPr>
                      <a:r>
                        <a:rPr lang="ru-RU" sz="1100" b="1" i="0" u="none" strike="noStrike" kern="1200" dirty="0" smtClean="0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Garamond" panose="02020404030301010803" pitchFamily="18" charset="0"/>
                          <a:ea typeface="+mn-ea"/>
                          <a:cs typeface="+mn-cs"/>
                        </a:rPr>
                        <a:t>Калининградская область</a:t>
                      </a:r>
                    </a:p>
                    <a:p>
                      <a:pPr marL="0" indent="0" algn="r" defTabSz="914400" rtl="0" eaLnBrk="1" fontAlgn="b" latinLnBrk="0" hangingPunct="1">
                        <a:lnSpc>
                          <a:spcPts val="1000"/>
                        </a:lnSpc>
                        <a:buFont typeface="+mj-lt"/>
                        <a:buNone/>
                      </a:pPr>
                      <a:r>
                        <a:rPr lang="ru-RU" sz="1100" b="1" i="0" u="none" strike="noStrike" kern="1200" dirty="0" smtClean="0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Garamond" panose="02020404030301010803" pitchFamily="18" charset="0"/>
                          <a:ea typeface="+mn-ea"/>
                          <a:cs typeface="+mn-cs"/>
                        </a:rPr>
                        <a:t>(3.65)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cell3D prstMaterial="dkEdge">
                      <a:bevel h="50800" prst="divot"/>
                      <a:lightRig rig="flood" dir="t"/>
                    </a:cell3D>
                    <a:solidFill>
                      <a:srgbClr val="FF5050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r" defTabSz="914400" rtl="0" eaLnBrk="1" fontAlgn="b" latinLnBrk="0" hangingPunct="1">
                        <a:lnSpc>
                          <a:spcPts val="1000"/>
                        </a:lnSpc>
                        <a:buFont typeface="+mj-lt"/>
                        <a:buNone/>
                      </a:pPr>
                      <a:r>
                        <a:rPr lang="ru-RU" sz="1100" b="1" i="0" u="none" strike="noStrike" kern="1200" dirty="0" smtClean="0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Garamond" panose="02020404030301010803" pitchFamily="18" charset="0"/>
                          <a:ea typeface="+mn-ea"/>
                          <a:cs typeface="+mn-cs"/>
                        </a:rPr>
                        <a:t>Краснодарский край</a:t>
                      </a:r>
                    </a:p>
                    <a:p>
                      <a:pPr marL="0" indent="0" algn="r" defTabSz="914400" rtl="0" eaLnBrk="1" fontAlgn="b" latinLnBrk="0" hangingPunct="1">
                        <a:lnSpc>
                          <a:spcPts val="1000"/>
                        </a:lnSpc>
                        <a:buFont typeface="+mj-lt"/>
                        <a:buNone/>
                      </a:pPr>
                      <a:r>
                        <a:rPr lang="ru-RU" sz="1100" b="1" i="0" u="none" strike="noStrike" kern="1200" dirty="0" smtClean="0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Garamond" panose="02020404030301010803" pitchFamily="18" charset="0"/>
                          <a:ea typeface="+mn-ea"/>
                          <a:cs typeface="+mn-cs"/>
                        </a:rPr>
                        <a:t>(3.19)</a:t>
                      </a:r>
                    </a:p>
                  </a:txBody>
                  <a:tcPr marL="90000" marR="90000" marT="46800" marB="4680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cell3D prstMaterial="dkEdge">
                      <a:bevel h="50800" prst="divot"/>
                      <a:lightRig rig="flood" dir="t"/>
                    </a:cell3D>
                    <a:solidFill>
                      <a:srgbClr val="FF5050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r" defTabSz="914400" rtl="0" eaLnBrk="1" fontAlgn="b" latinLnBrk="0" hangingPunct="1">
                        <a:lnSpc>
                          <a:spcPts val="1000"/>
                        </a:lnSpc>
                        <a:buFont typeface="+mj-lt"/>
                        <a:buNone/>
                      </a:pPr>
                      <a:r>
                        <a:rPr lang="ru-RU" sz="1100" b="1" i="0" u="none" strike="noStrike" kern="1200" dirty="0" smtClean="0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Garamond" panose="02020404030301010803" pitchFamily="18" charset="0"/>
                          <a:ea typeface="+mn-ea"/>
                          <a:cs typeface="+mn-cs"/>
                        </a:rPr>
                        <a:t>Курская </a:t>
                      </a:r>
                    </a:p>
                    <a:p>
                      <a:pPr marL="0" indent="0" algn="r" defTabSz="914400" rtl="0" eaLnBrk="1" fontAlgn="b" latinLnBrk="0" hangingPunct="1">
                        <a:lnSpc>
                          <a:spcPts val="1000"/>
                        </a:lnSpc>
                        <a:buFont typeface="+mj-lt"/>
                        <a:buNone/>
                      </a:pPr>
                      <a:r>
                        <a:rPr lang="ru-RU" sz="1100" b="1" i="0" u="none" strike="noStrike" kern="1200" dirty="0" smtClean="0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Garamond" panose="02020404030301010803" pitchFamily="18" charset="0"/>
                          <a:ea typeface="+mn-ea"/>
                          <a:cs typeface="+mn-cs"/>
                        </a:rPr>
                        <a:t>область</a:t>
                      </a:r>
                    </a:p>
                    <a:p>
                      <a:pPr marL="0" indent="0" algn="r" defTabSz="914400" rtl="0" eaLnBrk="1" fontAlgn="b" latinLnBrk="0" hangingPunct="1">
                        <a:lnSpc>
                          <a:spcPts val="1000"/>
                        </a:lnSpc>
                        <a:buFont typeface="+mj-lt"/>
                        <a:buNone/>
                      </a:pPr>
                      <a:r>
                        <a:rPr lang="ru-RU" sz="1100" b="1" i="0" u="none" strike="noStrike" kern="1200" dirty="0" smtClean="0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Garamond" panose="02020404030301010803" pitchFamily="18" charset="0"/>
                          <a:ea typeface="+mn-ea"/>
                          <a:cs typeface="+mn-cs"/>
                        </a:rPr>
                        <a:t>(2.39)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cell3D prstMaterial="dkEdge">
                      <a:bevel h="50800" prst="divot"/>
                      <a:lightRig rig="flood" dir="t"/>
                    </a:cell3D>
                    <a:solidFill>
                      <a:srgbClr val="FF5050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r" defTabSz="914400" rtl="0" eaLnBrk="1" fontAlgn="b" latinLnBrk="0" hangingPunct="1">
                        <a:lnSpc>
                          <a:spcPts val="1000"/>
                        </a:lnSpc>
                        <a:buFont typeface="+mj-lt"/>
                        <a:buNone/>
                      </a:pPr>
                      <a:r>
                        <a:rPr lang="ru-RU" sz="1100" b="1" i="0" u="none" strike="noStrike" kern="1200" dirty="0" smtClean="0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Garamond" panose="02020404030301010803" pitchFamily="18" charset="0"/>
                          <a:ea typeface="+mn-ea"/>
                          <a:cs typeface="+mn-cs"/>
                        </a:rPr>
                        <a:t>Республика</a:t>
                      </a:r>
                      <a:r>
                        <a:rPr lang="ru-RU" sz="1100" b="1" i="0" u="none" strike="noStrike" kern="1200" baseline="0" dirty="0" smtClean="0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Garamond" panose="02020404030301010803" pitchFamily="18" charset="0"/>
                          <a:ea typeface="+mn-ea"/>
                          <a:cs typeface="+mn-cs"/>
                        </a:rPr>
                        <a:t> Удмуртия</a:t>
                      </a:r>
                    </a:p>
                    <a:p>
                      <a:pPr marL="0" indent="0" algn="r" defTabSz="914400" rtl="0" eaLnBrk="1" fontAlgn="b" latinLnBrk="0" hangingPunct="1">
                        <a:lnSpc>
                          <a:spcPts val="1000"/>
                        </a:lnSpc>
                        <a:buFont typeface="+mj-lt"/>
                        <a:buNone/>
                      </a:pPr>
                      <a:r>
                        <a:rPr lang="ru-RU" sz="1100" b="1" i="0" u="none" strike="noStrike" kern="1200" baseline="0" dirty="0" smtClean="0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Garamond" panose="02020404030301010803" pitchFamily="18" charset="0"/>
                          <a:ea typeface="+mn-ea"/>
                          <a:cs typeface="+mn-cs"/>
                        </a:rPr>
                        <a:t>(1.67)</a:t>
                      </a:r>
                      <a:endParaRPr lang="ru-RU" sz="1100" b="1" i="0" u="none" strike="noStrike" kern="1200" dirty="0" smtClean="0">
                        <a:solidFill>
                          <a:schemeClr val="tx2">
                            <a:lumMod val="75000"/>
                          </a:schemeClr>
                        </a:solidFill>
                        <a:effectLst/>
                        <a:latin typeface="Garamond" panose="02020404030301010803" pitchFamily="18" charset="0"/>
                        <a:ea typeface="+mn-ea"/>
                        <a:cs typeface="+mn-cs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cell3D prstMaterial="dkEdge">
                      <a:bevel h="50800" prst="divot"/>
                      <a:lightRig rig="flood" dir="t"/>
                    </a:cell3D>
                    <a:solidFill>
                      <a:srgbClr val="FF5050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r" defTabSz="914400" rtl="0" eaLnBrk="1" fontAlgn="b" latinLnBrk="0" hangingPunct="1">
                        <a:lnSpc>
                          <a:spcPts val="1000"/>
                        </a:lnSpc>
                        <a:buFont typeface="+mj-lt"/>
                        <a:buNone/>
                      </a:pPr>
                      <a:r>
                        <a:rPr lang="ru-RU" sz="1100" b="1" i="0" u="none" strike="noStrike" kern="1200" dirty="0" smtClean="0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Garamond" panose="02020404030301010803" pitchFamily="18" charset="0"/>
                          <a:ea typeface="+mn-ea"/>
                          <a:cs typeface="+mn-cs"/>
                        </a:rPr>
                        <a:t>Республика Татарстан</a:t>
                      </a:r>
                    </a:p>
                    <a:p>
                      <a:pPr marL="0" indent="0" algn="r" defTabSz="914400" rtl="0" eaLnBrk="1" fontAlgn="b" latinLnBrk="0" hangingPunct="1">
                        <a:lnSpc>
                          <a:spcPts val="1000"/>
                        </a:lnSpc>
                        <a:buFont typeface="+mj-lt"/>
                        <a:buNone/>
                      </a:pPr>
                      <a:r>
                        <a:rPr lang="ru-RU" sz="1100" b="1" i="0" u="none" strike="noStrike" kern="1200" dirty="0" smtClean="0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Garamond" panose="02020404030301010803" pitchFamily="18" charset="0"/>
                          <a:ea typeface="+mn-ea"/>
                          <a:cs typeface="+mn-cs"/>
                        </a:rPr>
                        <a:t>(0.04)</a:t>
                      </a:r>
                      <a:endParaRPr lang="ru-RU" sz="1100" b="1" i="0" u="none" strike="noStrike" kern="1200" dirty="0">
                        <a:solidFill>
                          <a:schemeClr val="tx2">
                            <a:lumMod val="75000"/>
                          </a:schemeClr>
                        </a:solidFill>
                        <a:effectLst/>
                        <a:latin typeface="Garamond" panose="02020404030301010803" pitchFamily="18" charset="0"/>
                        <a:ea typeface="+mn-ea"/>
                        <a:cs typeface="+mn-cs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cell3D prstMaterial="dkEdge">
                      <a:bevel h="50800" prst="divot"/>
                      <a:lightRig rig="flood" dir="t"/>
                    </a:cell3D>
                    <a:solidFill>
                      <a:srgbClr val="FF5050"/>
                    </a:solidFill>
                  </a:tcPr>
                </a:tc>
              </a:tr>
              <a:tr h="490971">
                <a:tc>
                  <a:txBody>
                    <a:bodyPr/>
                    <a:lstStyle/>
                    <a:p>
                      <a:pPr marL="0" indent="0" algn="r" defTabSz="914400" rtl="0" eaLnBrk="1" fontAlgn="b" latinLnBrk="0" hangingPunct="1">
                        <a:lnSpc>
                          <a:spcPts val="1000"/>
                        </a:lnSpc>
                        <a:buFont typeface="+mj-lt"/>
                        <a:buNone/>
                      </a:pPr>
                      <a:r>
                        <a:rPr lang="ru-RU" sz="1100" b="1" i="0" u="none" strike="noStrike" kern="1200" dirty="0" smtClean="0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Garamond" panose="02020404030301010803" pitchFamily="18" charset="0"/>
                          <a:ea typeface="+mn-ea"/>
                          <a:cs typeface="+mn-cs"/>
                        </a:rPr>
                        <a:t>Сахалинская область</a:t>
                      </a:r>
                    </a:p>
                    <a:p>
                      <a:pPr marL="0" indent="0" algn="r" defTabSz="914400" rtl="0" eaLnBrk="1" fontAlgn="b" latinLnBrk="0" hangingPunct="1">
                        <a:lnSpc>
                          <a:spcPts val="1000"/>
                        </a:lnSpc>
                        <a:buFont typeface="+mj-lt"/>
                        <a:buNone/>
                      </a:pPr>
                      <a:r>
                        <a:rPr lang="ru-RU" sz="1100" b="1" i="0" u="none" strike="noStrike" kern="1200" dirty="0" smtClean="0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Garamond" panose="02020404030301010803" pitchFamily="18" charset="0"/>
                          <a:ea typeface="+mn-ea"/>
                          <a:cs typeface="+mn-cs"/>
                        </a:rPr>
                        <a:t>(9.13)</a:t>
                      </a:r>
                    </a:p>
                  </a:txBody>
                  <a:tcPr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cell3D prstMaterial="dkEdge">
                      <a:bevel h="50800" prst="divot"/>
                      <a:lightRig rig="flood" dir="t"/>
                    </a:cell3D>
                    <a:solidFill>
                      <a:srgbClr val="FF5050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r" defTabSz="914400" rtl="0" eaLnBrk="1" fontAlgn="b" latinLnBrk="0" hangingPunct="1">
                        <a:lnSpc>
                          <a:spcPts val="1000"/>
                        </a:lnSpc>
                        <a:buFont typeface="+mj-lt"/>
                        <a:buNone/>
                      </a:pPr>
                      <a:r>
                        <a:rPr lang="ru-RU" sz="1100" b="1" i="0" u="none" strike="noStrike" kern="1200" dirty="0" smtClean="0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Garamond" panose="02020404030301010803" pitchFamily="18" charset="0"/>
                          <a:ea typeface="+mn-ea"/>
                          <a:cs typeface="+mn-cs"/>
                        </a:rPr>
                        <a:t>Тверская </a:t>
                      </a:r>
                    </a:p>
                    <a:p>
                      <a:pPr marL="0" indent="0" algn="r" defTabSz="914400" rtl="0" eaLnBrk="1" fontAlgn="b" latinLnBrk="0" hangingPunct="1">
                        <a:lnSpc>
                          <a:spcPts val="1000"/>
                        </a:lnSpc>
                        <a:buFont typeface="+mj-lt"/>
                        <a:buNone/>
                      </a:pPr>
                      <a:r>
                        <a:rPr lang="ru-RU" sz="1100" b="1" i="0" u="none" strike="noStrike" kern="1200" dirty="0" smtClean="0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Garamond" panose="02020404030301010803" pitchFamily="18" charset="0"/>
                          <a:ea typeface="+mn-ea"/>
                          <a:cs typeface="+mn-cs"/>
                        </a:rPr>
                        <a:t>область</a:t>
                      </a:r>
                    </a:p>
                    <a:p>
                      <a:pPr marL="0" indent="0" algn="r" defTabSz="914400" rtl="0" eaLnBrk="1" fontAlgn="b" latinLnBrk="0" hangingPunct="1">
                        <a:lnSpc>
                          <a:spcPts val="1000"/>
                        </a:lnSpc>
                        <a:buFont typeface="+mj-lt"/>
                        <a:buNone/>
                      </a:pPr>
                      <a:r>
                        <a:rPr lang="ru-RU" sz="1100" b="1" i="0" u="none" strike="noStrike" kern="1200" dirty="0" smtClean="0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Garamond" panose="02020404030301010803" pitchFamily="18" charset="0"/>
                          <a:ea typeface="+mn-ea"/>
                          <a:cs typeface="+mn-cs"/>
                        </a:rPr>
                        <a:t>(5.58)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cell3D prstMaterial="dkEdge">
                      <a:bevel h="50800" prst="divot"/>
                      <a:lightRig rig="flood" dir="t"/>
                    </a:cell3D>
                    <a:solidFill>
                      <a:srgbClr val="FF505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r" defTabSz="914400" rtl="0" eaLnBrk="1" fontAlgn="b" latinLnBrk="0" hangingPunct="1">
                        <a:lnSpc>
                          <a:spcPts val="1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r>
                        <a:rPr lang="ru-RU" sz="1100" b="1" i="0" u="none" strike="noStrike" kern="1200" dirty="0" smtClean="0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Garamond" panose="02020404030301010803" pitchFamily="18" charset="0"/>
                          <a:ea typeface="+mn-ea"/>
                          <a:cs typeface="+mn-cs"/>
                        </a:rPr>
                        <a:t>Республика Карачаево-Черкессия(4.41)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cell3D prstMaterial="dkEdge">
                      <a:bevel h="50800" prst="divot"/>
                      <a:lightRig rig="flood" dir="t"/>
                    </a:cell3D>
                    <a:solidFill>
                      <a:srgbClr val="FF5050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r" defTabSz="914400" rtl="0" eaLnBrk="1" fontAlgn="b" latinLnBrk="0" hangingPunct="1">
                        <a:lnSpc>
                          <a:spcPts val="1000"/>
                        </a:lnSpc>
                        <a:buFont typeface="+mj-lt"/>
                        <a:buNone/>
                      </a:pPr>
                      <a:r>
                        <a:rPr lang="ru-RU" sz="1100" b="1" i="0" u="none" strike="noStrike" kern="1200" dirty="0" smtClean="0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Garamond" panose="02020404030301010803" pitchFamily="18" charset="0"/>
                          <a:ea typeface="+mn-ea"/>
                          <a:cs typeface="+mn-cs"/>
                        </a:rPr>
                        <a:t>Ханты-Мансийский </a:t>
                      </a:r>
                    </a:p>
                    <a:p>
                      <a:pPr marL="0" indent="0" algn="r" defTabSz="914400" rtl="0" eaLnBrk="1" fontAlgn="b" latinLnBrk="0" hangingPunct="1">
                        <a:lnSpc>
                          <a:spcPts val="1000"/>
                        </a:lnSpc>
                        <a:buFont typeface="+mj-lt"/>
                        <a:buNone/>
                      </a:pPr>
                      <a:r>
                        <a:rPr lang="ru-RU" sz="1100" b="1" i="0" u="none" strike="noStrike" kern="1200" dirty="0" smtClean="0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Garamond" panose="02020404030301010803" pitchFamily="18" charset="0"/>
                          <a:ea typeface="+mn-ea"/>
                          <a:cs typeface="+mn-cs"/>
                        </a:rPr>
                        <a:t>АО(3.63)</a:t>
                      </a:r>
                      <a:endParaRPr lang="ru-RU" sz="1100" b="1" i="0" u="none" strike="noStrike" kern="1200" dirty="0">
                        <a:solidFill>
                          <a:schemeClr val="tx2">
                            <a:lumMod val="75000"/>
                          </a:schemeClr>
                        </a:solidFill>
                        <a:effectLst/>
                        <a:latin typeface="Garamond" panose="02020404030301010803" pitchFamily="18" charset="0"/>
                        <a:ea typeface="+mn-ea"/>
                        <a:cs typeface="+mn-cs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cell3D prstMaterial="dkEdge">
                      <a:bevel h="50800" prst="divot"/>
                      <a:lightRig rig="flood" dir="t"/>
                    </a:cell3D>
                    <a:solidFill>
                      <a:srgbClr val="FF5050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r" defTabSz="914400" rtl="0" eaLnBrk="1" fontAlgn="b" latinLnBrk="0" hangingPunct="1">
                        <a:lnSpc>
                          <a:spcPts val="1000"/>
                        </a:lnSpc>
                        <a:buFont typeface="+mj-lt"/>
                        <a:buNone/>
                      </a:pPr>
                      <a:r>
                        <a:rPr lang="ru-RU" sz="1100" b="1" i="0" u="none" strike="noStrike" kern="1200" dirty="0" smtClean="0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Garamond" panose="02020404030301010803" pitchFamily="18" charset="0"/>
                          <a:ea typeface="+mn-ea"/>
                          <a:cs typeface="+mn-cs"/>
                        </a:rPr>
                        <a:t>Калужская </a:t>
                      </a:r>
                    </a:p>
                    <a:p>
                      <a:pPr marL="0" indent="0" algn="r" defTabSz="914400" rtl="0" eaLnBrk="1" fontAlgn="b" latinLnBrk="0" hangingPunct="1">
                        <a:lnSpc>
                          <a:spcPts val="1000"/>
                        </a:lnSpc>
                        <a:buFont typeface="+mj-lt"/>
                        <a:buNone/>
                      </a:pPr>
                      <a:r>
                        <a:rPr lang="ru-RU" sz="1100" b="1" i="0" u="none" strike="noStrike" kern="1200" dirty="0" smtClean="0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Garamond" panose="02020404030301010803" pitchFamily="18" charset="0"/>
                          <a:ea typeface="+mn-ea"/>
                          <a:cs typeface="+mn-cs"/>
                        </a:rPr>
                        <a:t>область</a:t>
                      </a:r>
                    </a:p>
                    <a:p>
                      <a:pPr marL="0" indent="0" algn="r" defTabSz="914400" rtl="0" eaLnBrk="1" fontAlgn="b" latinLnBrk="0" hangingPunct="1">
                        <a:lnSpc>
                          <a:spcPts val="1000"/>
                        </a:lnSpc>
                        <a:buFont typeface="+mj-lt"/>
                        <a:buNone/>
                      </a:pPr>
                      <a:r>
                        <a:rPr lang="ru-RU" sz="1100" b="1" i="0" u="none" strike="noStrike" kern="1200" dirty="0" smtClean="0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Garamond" panose="02020404030301010803" pitchFamily="18" charset="0"/>
                          <a:ea typeface="+mn-ea"/>
                          <a:cs typeface="+mn-cs"/>
                        </a:rPr>
                        <a:t>(3.19)</a:t>
                      </a:r>
                    </a:p>
                  </a:txBody>
                  <a:tcPr marL="90000" marR="90000" marT="46800" marB="4680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cell3D prstMaterial="dkEdge">
                      <a:bevel h="50800" prst="divot"/>
                      <a:lightRig rig="flood" dir="t"/>
                    </a:cell3D>
                    <a:solidFill>
                      <a:srgbClr val="FF5050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r" defTabSz="914400" rtl="0" eaLnBrk="1" fontAlgn="b" latinLnBrk="0" hangingPunct="1">
                        <a:lnSpc>
                          <a:spcPts val="1000"/>
                        </a:lnSpc>
                        <a:buFont typeface="+mj-lt"/>
                        <a:buNone/>
                      </a:pPr>
                      <a:r>
                        <a:rPr lang="ru-RU" sz="1100" b="1" i="0" u="none" strike="noStrike" kern="1200" dirty="0" smtClean="0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Garamond" panose="02020404030301010803" pitchFamily="18" charset="0"/>
                          <a:ea typeface="+mn-ea"/>
                          <a:cs typeface="+mn-cs"/>
                        </a:rPr>
                        <a:t>Тамбовская область</a:t>
                      </a:r>
                    </a:p>
                    <a:p>
                      <a:pPr marL="0" indent="0" algn="r" defTabSz="914400" rtl="0" eaLnBrk="1" fontAlgn="b" latinLnBrk="0" hangingPunct="1">
                        <a:lnSpc>
                          <a:spcPts val="1000"/>
                        </a:lnSpc>
                        <a:buFont typeface="+mj-lt"/>
                        <a:buNone/>
                      </a:pPr>
                      <a:r>
                        <a:rPr lang="ru-RU" sz="1100" b="1" i="0" u="none" strike="noStrike" kern="1200" dirty="0" smtClean="0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Garamond" panose="02020404030301010803" pitchFamily="18" charset="0"/>
                          <a:ea typeface="+mn-ea"/>
                          <a:cs typeface="+mn-cs"/>
                        </a:rPr>
                        <a:t>(2.36)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cell3D prstMaterial="dkEdge">
                      <a:bevel h="50800" prst="divot"/>
                      <a:lightRig rig="flood" dir="t"/>
                    </a:cell3D>
                    <a:solidFill>
                      <a:srgbClr val="FF5050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r" defTabSz="914400" rtl="0" eaLnBrk="1" fontAlgn="b" latinLnBrk="0" hangingPunct="1">
                        <a:lnSpc>
                          <a:spcPts val="1000"/>
                        </a:lnSpc>
                        <a:buFont typeface="+mj-lt"/>
                        <a:buNone/>
                      </a:pPr>
                      <a:r>
                        <a:rPr lang="ru-RU" sz="1100" b="1" i="0" u="none" strike="noStrike" kern="1200" dirty="0" smtClean="0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Garamond" panose="02020404030301010803" pitchFamily="18" charset="0"/>
                          <a:ea typeface="+mn-ea"/>
                          <a:cs typeface="+mn-cs"/>
                        </a:rPr>
                        <a:t>Республика Северная </a:t>
                      </a:r>
                    </a:p>
                    <a:p>
                      <a:pPr marL="0" indent="0" algn="r" defTabSz="914400" rtl="0" eaLnBrk="1" fontAlgn="b" latinLnBrk="0" hangingPunct="1">
                        <a:lnSpc>
                          <a:spcPts val="1000"/>
                        </a:lnSpc>
                        <a:buFont typeface="+mj-lt"/>
                        <a:buNone/>
                      </a:pPr>
                      <a:r>
                        <a:rPr lang="ru-RU" sz="1100" b="1" i="0" u="none" strike="noStrike" kern="1200" dirty="0" smtClean="0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Garamond" panose="02020404030301010803" pitchFamily="18" charset="0"/>
                          <a:ea typeface="+mn-ea"/>
                          <a:cs typeface="+mn-cs"/>
                        </a:rPr>
                        <a:t>Осетия(1.67)</a:t>
                      </a:r>
                      <a:endParaRPr lang="ru-RU" sz="1100" b="1" i="0" u="none" strike="noStrike" kern="1200" dirty="0">
                        <a:solidFill>
                          <a:schemeClr val="tx2">
                            <a:lumMod val="75000"/>
                          </a:schemeClr>
                        </a:solidFill>
                        <a:effectLst/>
                        <a:latin typeface="Garamond" panose="02020404030301010803" pitchFamily="18" charset="0"/>
                        <a:ea typeface="+mn-ea"/>
                        <a:cs typeface="+mn-cs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cell3D prstMaterial="dkEdge">
                      <a:bevel h="50800" prst="divot"/>
                      <a:lightRig rig="flood" dir="t"/>
                    </a:cell3D>
                    <a:solidFill>
                      <a:srgbClr val="FF5050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r" defTabSz="914400" rtl="0" eaLnBrk="1" fontAlgn="b" latinLnBrk="0" hangingPunct="1">
                        <a:lnSpc>
                          <a:spcPts val="1000"/>
                        </a:lnSpc>
                        <a:buFont typeface="+mj-lt"/>
                        <a:buNone/>
                      </a:pPr>
                      <a:r>
                        <a:rPr lang="ru-RU" sz="1100" b="1" i="0" u="none" strike="noStrike" kern="1200" dirty="0" smtClean="0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Garamond" panose="02020404030301010803" pitchFamily="18" charset="0"/>
                          <a:ea typeface="+mn-ea"/>
                          <a:cs typeface="+mn-cs"/>
                        </a:rPr>
                        <a:t>Ярославская область</a:t>
                      </a:r>
                    </a:p>
                    <a:p>
                      <a:pPr marL="0" indent="0" algn="r" defTabSz="914400" rtl="0" eaLnBrk="1" fontAlgn="b" latinLnBrk="0" hangingPunct="1">
                        <a:lnSpc>
                          <a:spcPts val="1000"/>
                        </a:lnSpc>
                        <a:buFont typeface="+mj-lt"/>
                        <a:buNone/>
                      </a:pPr>
                      <a:r>
                        <a:rPr lang="ru-RU" sz="1100" b="1" i="0" u="none" strike="noStrike" kern="1200" dirty="0" smtClean="0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Garamond" panose="02020404030301010803" pitchFamily="18" charset="0"/>
                          <a:ea typeface="+mn-ea"/>
                          <a:cs typeface="+mn-cs"/>
                        </a:rPr>
                        <a:t>(0.00)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cell3D prstMaterial="dkEdge">
                      <a:bevel h="50800" prst="divot"/>
                      <a:lightRig rig="flood" dir="t"/>
                    </a:cell3D>
                    <a:solidFill>
                      <a:srgbClr val="FF5050"/>
                    </a:solidFill>
                  </a:tcPr>
                </a:tc>
              </a:tr>
              <a:tr h="490971">
                <a:tc>
                  <a:txBody>
                    <a:bodyPr/>
                    <a:lstStyle/>
                    <a:p>
                      <a:pPr marL="0" indent="0" algn="r" defTabSz="914400" rtl="0" eaLnBrk="1" fontAlgn="b" latinLnBrk="0" hangingPunct="1">
                        <a:lnSpc>
                          <a:spcPts val="1000"/>
                        </a:lnSpc>
                        <a:buFont typeface="+mj-lt"/>
                        <a:buNone/>
                      </a:pPr>
                      <a:r>
                        <a:rPr lang="ru-RU" sz="1100" b="1" i="0" u="none" strike="noStrike" kern="1200" dirty="0" smtClean="0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Garamond" panose="02020404030301010803" pitchFamily="18" charset="0"/>
                          <a:ea typeface="+mn-ea"/>
                          <a:cs typeface="+mn-cs"/>
                        </a:rPr>
                        <a:t>Амурская </a:t>
                      </a:r>
                    </a:p>
                    <a:p>
                      <a:pPr marL="0" indent="0" algn="r" defTabSz="914400" rtl="0" eaLnBrk="1" fontAlgn="b" latinLnBrk="0" hangingPunct="1">
                        <a:lnSpc>
                          <a:spcPts val="1000"/>
                        </a:lnSpc>
                        <a:buFont typeface="+mj-lt"/>
                        <a:buNone/>
                      </a:pPr>
                      <a:r>
                        <a:rPr lang="ru-RU" sz="1100" b="1" i="0" u="none" strike="noStrike" kern="1200" dirty="0" smtClean="0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Garamond" panose="02020404030301010803" pitchFamily="18" charset="0"/>
                          <a:ea typeface="+mn-ea"/>
                          <a:cs typeface="+mn-cs"/>
                        </a:rPr>
                        <a:t>область</a:t>
                      </a:r>
                    </a:p>
                    <a:p>
                      <a:pPr marL="0" indent="0" algn="r" defTabSz="914400" rtl="0" eaLnBrk="1" fontAlgn="b" latinLnBrk="0" hangingPunct="1">
                        <a:lnSpc>
                          <a:spcPts val="1000"/>
                        </a:lnSpc>
                        <a:buFont typeface="+mj-lt"/>
                        <a:buNone/>
                      </a:pPr>
                      <a:r>
                        <a:rPr lang="ru-RU" sz="1100" b="1" i="0" u="none" strike="noStrike" kern="1200" dirty="0" smtClean="0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Garamond" panose="02020404030301010803" pitchFamily="18" charset="0"/>
                          <a:ea typeface="+mn-ea"/>
                          <a:cs typeface="+mn-cs"/>
                        </a:rPr>
                        <a:t>(7.57)</a:t>
                      </a:r>
                    </a:p>
                  </a:txBody>
                  <a:tcPr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cell3D prstMaterial="dkEdge">
                      <a:bevel h="50800" prst="divot"/>
                      <a:lightRig rig="flood" dir="t"/>
                    </a:cell3D>
                    <a:solidFill>
                      <a:srgbClr val="FF5050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r" defTabSz="914400" rtl="0" eaLnBrk="1" fontAlgn="b" latinLnBrk="0" hangingPunct="1">
                        <a:lnSpc>
                          <a:spcPts val="1000"/>
                        </a:lnSpc>
                        <a:buFont typeface="+mj-lt"/>
                        <a:buNone/>
                      </a:pPr>
                      <a:r>
                        <a:rPr lang="ru-RU" sz="1100" b="1" i="0" u="none" strike="noStrike" kern="1200" dirty="0" smtClean="0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Garamond" panose="02020404030301010803" pitchFamily="18" charset="0"/>
                          <a:ea typeface="+mn-ea"/>
                          <a:cs typeface="+mn-cs"/>
                        </a:rPr>
                        <a:t>Самарская область</a:t>
                      </a:r>
                    </a:p>
                    <a:p>
                      <a:pPr marL="0" indent="0" algn="r" defTabSz="914400" rtl="0" eaLnBrk="1" fontAlgn="b" latinLnBrk="0" hangingPunct="1">
                        <a:lnSpc>
                          <a:spcPts val="1000"/>
                        </a:lnSpc>
                        <a:buFont typeface="+mj-lt"/>
                        <a:buNone/>
                      </a:pPr>
                      <a:r>
                        <a:rPr lang="ru-RU" sz="1100" b="1" i="0" u="none" strike="noStrike" kern="1200" dirty="0" smtClean="0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Garamond" panose="02020404030301010803" pitchFamily="18" charset="0"/>
                          <a:ea typeface="+mn-ea"/>
                          <a:cs typeface="+mn-cs"/>
                        </a:rPr>
                        <a:t>(5.56)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cell3D prstMaterial="dkEdge">
                      <a:bevel h="50800" prst="divot"/>
                      <a:lightRig rig="flood" dir="t"/>
                    </a:cell3D>
                    <a:solidFill>
                      <a:srgbClr val="FF5050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r" defTabSz="914400" rtl="0" eaLnBrk="1" fontAlgn="b" latinLnBrk="0" hangingPunct="1">
                        <a:lnSpc>
                          <a:spcPts val="1000"/>
                        </a:lnSpc>
                        <a:buFont typeface="+mj-lt"/>
                        <a:buNone/>
                      </a:pPr>
                      <a:r>
                        <a:rPr lang="ru-RU" sz="1100" b="1" i="0" u="none" strike="noStrike" kern="1200" dirty="0" smtClean="0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Garamond" panose="02020404030301010803" pitchFamily="18" charset="0"/>
                          <a:ea typeface="+mn-ea"/>
                          <a:cs typeface="+mn-cs"/>
                        </a:rPr>
                        <a:t>Ростовская область</a:t>
                      </a:r>
                    </a:p>
                    <a:p>
                      <a:pPr marL="0" indent="0" algn="r" defTabSz="914400" rtl="0" eaLnBrk="1" fontAlgn="b" latinLnBrk="0" hangingPunct="1">
                        <a:lnSpc>
                          <a:spcPts val="1000"/>
                        </a:lnSpc>
                        <a:buFont typeface="+mj-lt"/>
                        <a:buNone/>
                      </a:pPr>
                      <a:r>
                        <a:rPr lang="ru-RU" sz="1100" b="1" i="0" u="none" strike="noStrike" kern="1200" dirty="0" smtClean="0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Garamond" panose="02020404030301010803" pitchFamily="18" charset="0"/>
                          <a:ea typeface="+mn-ea"/>
                          <a:cs typeface="+mn-cs"/>
                        </a:rPr>
                        <a:t>(4.30)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cell3D prstMaterial="dkEdge">
                      <a:bevel h="50800" prst="divot"/>
                      <a:lightRig rig="flood" dir="t"/>
                    </a:cell3D>
                    <a:solidFill>
                      <a:srgbClr val="FF5050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r" defTabSz="914400" rtl="0" eaLnBrk="1" fontAlgn="b" latinLnBrk="0" hangingPunct="1">
                        <a:lnSpc>
                          <a:spcPts val="1000"/>
                        </a:lnSpc>
                        <a:buFont typeface="+mj-lt"/>
                        <a:buNone/>
                      </a:pPr>
                      <a:r>
                        <a:rPr lang="ru-RU" sz="1100" b="1" i="0" u="none" strike="noStrike" kern="1200" dirty="0" smtClean="0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Garamond" panose="02020404030301010803" pitchFamily="18" charset="0"/>
                          <a:ea typeface="+mn-ea"/>
                          <a:cs typeface="+mn-cs"/>
                        </a:rPr>
                        <a:t>Тюменская область</a:t>
                      </a:r>
                    </a:p>
                    <a:p>
                      <a:pPr marL="0" indent="0" algn="r" defTabSz="914400" rtl="0" eaLnBrk="1" fontAlgn="b" latinLnBrk="0" hangingPunct="1">
                        <a:lnSpc>
                          <a:spcPts val="1000"/>
                        </a:lnSpc>
                        <a:buFont typeface="+mj-lt"/>
                        <a:buNone/>
                      </a:pPr>
                      <a:r>
                        <a:rPr lang="ru-RU" sz="1100" b="1" i="0" u="none" strike="noStrike" kern="1200" dirty="0" smtClean="0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Garamond" panose="02020404030301010803" pitchFamily="18" charset="0"/>
                          <a:ea typeface="+mn-ea"/>
                          <a:cs typeface="+mn-cs"/>
                        </a:rPr>
                        <a:t>(3.58)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cell3D prstMaterial="dkEdge">
                      <a:bevel h="50800" prst="divot"/>
                      <a:lightRig rig="flood" dir="t"/>
                    </a:cell3D>
                    <a:solidFill>
                      <a:srgbClr val="FF5050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r" defTabSz="914400" rtl="0" eaLnBrk="1" fontAlgn="b" latinLnBrk="0" hangingPunct="1">
                        <a:lnSpc>
                          <a:spcPts val="1000"/>
                        </a:lnSpc>
                        <a:buFont typeface="+mj-lt"/>
                        <a:buNone/>
                      </a:pPr>
                      <a:r>
                        <a:rPr lang="ru-RU" sz="1100" b="1" i="0" u="none" strike="noStrike" kern="1200" dirty="0" smtClean="0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Garamond" panose="02020404030301010803" pitchFamily="18" charset="0"/>
                          <a:ea typeface="+mn-ea"/>
                          <a:cs typeface="+mn-cs"/>
                        </a:rPr>
                        <a:t>Республика </a:t>
                      </a:r>
                    </a:p>
                    <a:p>
                      <a:pPr marL="0" indent="0" algn="r" defTabSz="914400" rtl="0" eaLnBrk="1" fontAlgn="b" latinLnBrk="0" hangingPunct="1">
                        <a:lnSpc>
                          <a:spcPts val="1000"/>
                        </a:lnSpc>
                        <a:buFont typeface="+mj-lt"/>
                        <a:buNone/>
                      </a:pPr>
                      <a:r>
                        <a:rPr lang="ru-RU" sz="1100" b="1" i="0" u="none" strike="noStrike" kern="1200" dirty="0" smtClean="0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Garamond" panose="02020404030301010803" pitchFamily="18" charset="0"/>
                          <a:ea typeface="+mn-ea"/>
                          <a:cs typeface="+mn-cs"/>
                        </a:rPr>
                        <a:t>Саха(Якутия)</a:t>
                      </a:r>
                    </a:p>
                    <a:p>
                      <a:pPr marL="0" indent="0" algn="r" defTabSz="914400" rtl="0" eaLnBrk="1" fontAlgn="b" latinLnBrk="0" hangingPunct="1">
                        <a:lnSpc>
                          <a:spcPts val="1000"/>
                        </a:lnSpc>
                        <a:buFont typeface="+mj-lt"/>
                        <a:buNone/>
                      </a:pPr>
                      <a:r>
                        <a:rPr lang="ru-RU" sz="1100" b="1" i="0" u="none" strike="noStrike" kern="1200" dirty="0" smtClean="0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Garamond" panose="02020404030301010803" pitchFamily="18" charset="0"/>
                          <a:ea typeface="+mn-ea"/>
                          <a:cs typeface="+mn-cs"/>
                        </a:rPr>
                        <a:t>(3.02)</a:t>
                      </a:r>
                    </a:p>
                  </a:txBody>
                  <a:tcPr marL="90000" marR="90000" marT="46800" marB="4680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cell3D prstMaterial="dkEdge">
                      <a:bevel h="50800" prst="divot"/>
                      <a:lightRig rig="flood" dir="t"/>
                    </a:cell3D>
                    <a:solidFill>
                      <a:srgbClr val="FF5050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r" defTabSz="914400" rtl="0" eaLnBrk="1" fontAlgn="b" latinLnBrk="0" hangingPunct="1">
                        <a:lnSpc>
                          <a:spcPts val="1000"/>
                        </a:lnSpc>
                        <a:buFont typeface="+mj-lt"/>
                        <a:buNone/>
                      </a:pPr>
                      <a:r>
                        <a:rPr lang="ru-RU" sz="1100" b="1" i="0" u="none" strike="noStrike" kern="1200" dirty="0" smtClean="0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Garamond" panose="02020404030301010803" pitchFamily="18" charset="0"/>
                          <a:ea typeface="+mn-ea"/>
                          <a:cs typeface="+mn-cs"/>
                        </a:rPr>
                        <a:t>г. Москва</a:t>
                      </a:r>
                    </a:p>
                    <a:p>
                      <a:pPr marL="0" indent="0" algn="r" defTabSz="914400" rtl="0" eaLnBrk="1" fontAlgn="b" latinLnBrk="0" hangingPunct="1">
                        <a:lnSpc>
                          <a:spcPts val="1000"/>
                        </a:lnSpc>
                        <a:buFont typeface="+mj-lt"/>
                        <a:buNone/>
                      </a:pPr>
                      <a:r>
                        <a:rPr lang="ru-RU" sz="1100" b="1" i="0" u="none" strike="noStrike" kern="1200" dirty="0" smtClean="0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Garamond" panose="02020404030301010803" pitchFamily="18" charset="0"/>
                          <a:ea typeface="+mn-ea"/>
                          <a:cs typeface="+mn-cs"/>
                        </a:rPr>
                        <a:t>(2.19)</a:t>
                      </a:r>
                    </a:p>
                    <a:p>
                      <a:pPr marL="0" indent="0" algn="r" defTabSz="914400" rtl="0" eaLnBrk="1" fontAlgn="b" latinLnBrk="0" hangingPunct="1">
                        <a:lnSpc>
                          <a:spcPts val="1000"/>
                        </a:lnSpc>
                        <a:buFont typeface="+mj-lt"/>
                        <a:buNone/>
                      </a:pPr>
                      <a:endParaRPr lang="ru-RU" sz="1100" b="1" i="0" u="none" strike="noStrike" kern="1200" dirty="0">
                        <a:solidFill>
                          <a:schemeClr val="tx2">
                            <a:lumMod val="75000"/>
                          </a:schemeClr>
                        </a:solidFill>
                        <a:effectLst/>
                        <a:latin typeface="Garamond" panose="02020404030301010803" pitchFamily="18" charset="0"/>
                        <a:ea typeface="+mn-ea"/>
                        <a:cs typeface="+mn-cs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cell3D prstMaterial="dkEdge">
                      <a:bevel h="50800" prst="divot"/>
                      <a:lightRig rig="flood" dir="t"/>
                    </a:cell3D>
                    <a:solidFill>
                      <a:srgbClr val="FF5050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r" defTabSz="914400" rtl="0" eaLnBrk="1" fontAlgn="b" latinLnBrk="0" hangingPunct="1">
                        <a:lnSpc>
                          <a:spcPts val="1000"/>
                        </a:lnSpc>
                        <a:buFont typeface="+mj-lt"/>
                        <a:buNone/>
                      </a:pPr>
                      <a:r>
                        <a:rPr lang="ru-RU" sz="1100" b="1" i="0" u="none" strike="noStrike" kern="1200" dirty="0" smtClean="0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Garamond" panose="02020404030301010803" pitchFamily="18" charset="0"/>
                          <a:ea typeface="+mn-ea"/>
                          <a:cs typeface="+mn-cs"/>
                        </a:rPr>
                        <a:t>Липецкая </a:t>
                      </a:r>
                    </a:p>
                    <a:p>
                      <a:pPr marL="0" indent="0" algn="r" defTabSz="914400" rtl="0" eaLnBrk="1" fontAlgn="b" latinLnBrk="0" hangingPunct="1">
                        <a:lnSpc>
                          <a:spcPts val="1000"/>
                        </a:lnSpc>
                        <a:buFont typeface="+mj-lt"/>
                        <a:buNone/>
                      </a:pPr>
                      <a:r>
                        <a:rPr lang="ru-RU" sz="1100" b="1" i="0" u="none" strike="noStrike" kern="1200" dirty="0" smtClean="0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Garamond" panose="02020404030301010803" pitchFamily="18" charset="0"/>
                          <a:ea typeface="+mn-ea"/>
                          <a:cs typeface="+mn-cs"/>
                        </a:rPr>
                        <a:t>область</a:t>
                      </a:r>
                    </a:p>
                    <a:p>
                      <a:pPr marL="0" indent="0" algn="r" defTabSz="914400" rtl="0" eaLnBrk="1" fontAlgn="b" latinLnBrk="0" hangingPunct="1">
                        <a:lnSpc>
                          <a:spcPts val="1000"/>
                        </a:lnSpc>
                        <a:buFont typeface="+mj-lt"/>
                        <a:buNone/>
                      </a:pPr>
                      <a:r>
                        <a:rPr lang="ru-RU" sz="1100" b="1" i="0" u="none" strike="noStrike" kern="1200" dirty="0" smtClean="0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Garamond" panose="02020404030301010803" pitchFamily="18" charset="0"/>
                          <a:ea typeface="+mn-ea"/>
                          <a:cs typeface="+mn-cs"/>
                        </a:rPr>
                        <a:t>(1.62)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cell3D prstMaterial="dkEdge">
                      <a:bevel h="50800" prst="divot"/>
                      <a:lightRig rig="flood" dir="t"/>
                    </a:cell3D>
                    <a:solidFill>
                      <a:srgbClr val="FF5050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r" defTabSz="914400" rtl="0" eaLnBrk="1" fontAlgn="b" latinLnBrk="0" hangingPunct="1">
                        <a:lnSpc>
                          <a:spcPts val="1000"/>
                        </a:lnSpc>
                        <a:buFont typeface="+mj-lt"/>
                        <a:buNone/>
                      </a:pPr>
                      <a:r>
                        <a:rPr lang="ru-RU" sz="1100" b="1" i="0" u="none" strike="noStrike" kern="1200" dirty="0" smtClean="0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Garamond" panose="02020404030301010803" pitchFamily="18" charset="0"/>
                          <a:ea typeface="+mn-ea"/>
                          <a:cs typeface="+mn-cs"/>
                        </a:rPr>
                        <a:t>Чукотский АО</a:t>
                      </a:r>
                    </a:p>
                    <a:p>
                      <a:pPr marL="0" indent="0" algn="r" defTabSz="914400" rtl="0" eaLnBrk="1" fontAlgn="b" latinLnBrk="0" hangingPunct="1">
                        <a:lnSpc>
                          <a:spcPts val="1000"/>
                        </a:lnSpc>
                        <a:buFont typeface="+mj-lt"/>
                        <a:buNone/>
                      </a:pPr>
                      <a:r>
                        <a:rPr lang="ru-RU" sz="1100" b="1" i="0" u="none" strike="noStrike" kern="1200" dirty="0" smtClean="0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Garamond" panose="02020404030301010803" pitchFamily="18" charset="0"/>
                          <a:ea typeface="+mn-ea"/>
                          <a:cs typeface="+mn-cs"/>
                        </a:rPr>
                        <a:t>(0.00)</a:t>
                      </a:r>
                      <a:endParaRPr lang="ru-RU" sz="1100" b="1" i="0" u="none" strike="noStrike" kern="1200" dirty="0">
                        <a:solidFill>
                          <a:schemeClr val="tx2">
                            <a:lumMod val="75000"/>
                          </a:schemeClr>
                        </a:solidFill>
                        <a:effectLst/>
                        <a:latin typeface="Garamond" panose="02020404030301010803" pitchFamily="18" charset="0"/>
                        <a:ea typeface="+mn-ea"/>
                        <a:cs typeface="+mn-cs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cell3D prstMaterial="dkEdge">
                      <a:bevel h="50800" prst="divot"/>
                      <a:lightRig rig="flood" dir="t"/>
                    </a:cell3D>
                    <a:solidFill>
                      <a:srgbClr val="FF5050"/>
                    </a:solidFill>
                  </a:tcPr>
                </a:tc>
              </a:tr>
              <a:tr h="490971">
                <a:tc>
                  <a:txBody>
                    <a:bodyPr/>
                    <a:lstStyle/>
                    <a:p>
                      <a:pPr marL="0" indent="0" algn="r" defTabSz="914400" rtl="0" eaLnBrk="1" fontAlgn="b" latinLnBrk="0" hangingPunct="1">
                        <a:lnSpc>
                          <a:spcPts val="1000"/>
                        </a:lnSpc>
                        <a:buFont typeface="+mj-lt"/>
                        <a:buNone/>
                      </a:pPr>
                      <a:r>
                        <a:rPr lang="ru-RU" sz="1100" b="1" i="0" u="none" strike="noStrike" kern="1200" dirty="0" smtClean="0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Garamond" panose="02020404030301010803" pitchFamily="18" charset="0"/>
                          <a:ea typeface="+mn-ea"/>
                          <a:cs typeface="+mn-cs"/>
                        </a:rPr>
                        <a:t>г. Санкт-Петербург</a:t>
                      </a:r>
                    </a:p>
                    <a:p>
                      <a:pPr marL="0" indent="0" algn="r" defTabSz="914400" rtl="0" eaLnBrk="1" fontAlgn="b" latinLnBrk="0" hangingPunct="1">
                        <a:lnSpc>
                          <a:spcPts val="1000"/>
                        </a:lnSpc>
                        <a:buFont typeface="+mj-lt"/>
                        <a:buNone/>
                      </a:pPr>
                      <a:r>
                        <a:rPr lang="ru-RU" sz="1100" b="1" i="0" u="none" strike="noStrike" kern="1200" dirty="0" smtClean="0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Garamond" panose="02020404030301010803" pitchFamily="18" charset="0"/>
                          <a:ea typeface="+mn-ea"/>
                          <a:cs typeface="+mn-cs"/>
                        </a:rPr>
                        <a:t>(7.26)</a:t>
                      </a:r>
                    </a:p>
                  </a:txBody>
                  <a:tcPr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cell3D prstMaterial="dkEdge">
                      <a:bevel h="50800" prst="divot"/>
                      <a:lightRig rig="flood" dir="t"/>
                    </a:cell3D>
                    <a:solidFill>
                      <a:srgbClr val="FF5050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r" defTabSz="914400" rtl="0" eaLnBrk="1" fontAlgn="b" latinLnBrk="0" hangingPunct="1">
                        <a:lnSpc>
                          <a:spcPts val="1000"/>
                        </a:lnSpc>
                        <a:buFont typeface="+mj-lt"/>
                        <a:buNone/>
                      </a:pPr>
                      <a:r>
                        <a:rPr lang="ru-RU" sz="1100" b="1" i="0" u="none" strike="noStrike" kern="1200" dirty="0" smtClean="0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Garamond" panose="02020404030301010803" pitchFamily="18" charset="0"/>
                          <a:ea typeface="+mn-ea"/>
                          <a:cs typeface="+mn-cs"/>
                        </a:rPr>
                        <a:t>Волгоградская область</a:t>
                      </a:r>
                    </a:p>
                    <a:p>
                      <a:pPr marL="0" indent="0" algn="r" defTabSz="914400" rtl="0" eaLnBrk="1" fontAlgn="b" latinLnBrk="0" hangingPunct="1">
                        <a:lnSpc>
                          <a:spcPts val="1000"/>
                        </a:lnSpc>
                        <a:buFont typeface="+mj-lt"/>
                        <a:buNone/>
                      </a:pPr>
                      <a:r>
                        <a:rPr lang="ru-RU" sz="1100" b="1" i="0" u="none" strike="noStrike" kern="1200" dirty="0" smtClean="0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Garamond" panose="02020404030301010803" pitchFamily="18" charset="0"/>
                          <a:ea typeface="+mn-ea"/>
                          <a:cs typeface="+mn-cs"/>
                        </a:rPr>
                        <a:t>(5.52)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cell3D prstMaterial="dkEdge">
                      <a:bevel h="50800" prst="divot"/>
                      <a:lightRig rig="flood" dir="t"/>
                    </a:cell3D>
                    <a:solidFill>
                      <a:srgbClr val="FF5050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r" defTabSz="914400" rtl="0" eaLnBrk="1" fontAlgn="b" latinLnBrk="0" hangingPunct="1">
                        <a:lnSpc>
                          <a:spcPts val="1000"/>
                        </a:lnSpc>
                        <a:buFont typeface="+mj-lt"/>
                        <a:buNone/>
                      </a:pPr>
                      <a:r>
                        <a:rPr lang="ru-RU" sz="1100" b="1" i="0" u="none" strike="noStrike" kern="1200" dirty="0" smtClean="0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Garamond" panose="02020404030301010803" pitchFamily="18" charset="0"/>
                          <a:ea typeface="+mn-ea"/>
                          <a:cs typeface="+mn-cs"/>
                        </a:rPr>
                        <a:t>г. Байконур</a:t>
                      </a:r>
                    </a:p>
                    <a:p>
                      <a:pPr marL="0" indent="0" algn="r" defTabSz="914400" rtl="0" eaLnBrk="1" fontAlgn="b" latinLnBrk="0" hangingPunct="1">
                        <a:lnSpc>
                          <a:spcPts val="1000"/>
                        </a:lnSpc>
                        <a:buFont typeface="+mj-lt"/>
                        <a:buNone/>
                      </a:pPr>
                      <a:r>
                        <a:rPr lang="ru-RU" sz="1100" b="1" i="0" u="none" strike="noStrike" kern="1200" dirty="0" smtClean="0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Garamond" panose="02020404030301010803" pitchFamily="18" charset="0"/>
                          <a:ea typeface="+mn-ea"/>
                          <a:cs typeface="+mn-cs"/>
                        </a:rPr>
                        <a:t>(4.17)</a:t>
                      </a:r>
                    </a:p>
                    <a:p>
                      <a:pPr marL="0" indent="0" algn="r" defTabSz="914400" rtl="0" eaLnBrk="1" fontAlgn="b" latinLnBrk="0" hangingPunct="1">
                        <a:lnSpc>
                          <a:spcPts val="1000"/>
                        </a:lnSpc>
                        <a:buFont typeface="+mj-lt"/>
                        <a:buNone/>
                      </a:pPr>
                      <a:endParaRPr lang="ru-RU" sz="1100" b="1" i="0" u="none" strike="noStrike" kern="1200" dirty="0">
                        <a:solidFill>
                          <a:schemeClr val="tx2">
                            <a:lumMod val="75000"/>
                          </a:schemeClr>
                        </a:solidFill>
                        <a:effectLst/>
                        <a:latin typeface="Garamond" panose="02020404030301010803" pitchFamily="18" charset="0"/>
                        <a:ea typeface="+mn-ea"/>
                        <a:cs typeface="+mn-cs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cell3D prstMaterial="dkEdge">
                      <a:bevel h="50800" prst="divot"/>
                      <a:lightRig rig="flood" dir="t"/>
                    </a:cell3D>
                    <a:solidFill>
                      <a:srgbClr val="FF5050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r" defTabSz="914400" rtl="0" eaLnBrk="1" fontAlgn="b" latinLnBrk="0" hangingPunct="1">
                        <a:lnSpc>
                          <a:spcPts val="1000"/>
                        </a:lnSpc>
                        <a:buFont typeface="+mj-lt"/>
                        <a:buNone/>
                      </a:pPr>
                      <a:r>
                        <a:rPr lang="ru-RU" sz="1100" b="1" i="0" u="none" strike="noStrike" kern="1200" dirty="0" smtClean="0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Garamond" panose="02020404030301010803" pitchFamily="18" charset="0"/>
                          <a:ea typeface="+mn-ea"/>
                          <a:cs typeface="+mn-cs"/>
                        </a:rPr>
                        <a:t>Кировская </a:t>
                      </a:r>
                    </a:p>
                    <a:p>
                      <a:pPr marL="0" indent="0" algn="r" defTabSz="914400" rtl="0" eaLnBrk="1" fontAlgn="b" latinLnBrk="0" hangingPunct="1">
                        <a:lnSpc>
                          <a:spcPts val="1000"/>
                        </a:lnSpc>
                        <a:buFont typeface="+mj-lt"/>
                        <a:buNone/>
                      </a:pPr>
                      <a:r>
                        <a:rPr lang="ru-RU" sz="1100" b="1" i="0" u="none" strike="noStrike" kern="1200" dirty="0" smtClean="0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Garamond" panose="02020404030301010803" pitchFamily="18" charset="0"/>
                          <a:ea typeface="+mn-ea"/>
                          <a:cs typeface="+mn-cs"/>
                        </a:rPr>
                        <a:t>область</a:t>
                      </a:r>
                    </a:p>
                    <a:p>
                      <a:pPr marL="0" indent="0" algn="r" defTabSz="914400" rtl="0" eaLnBrk="1" fontAlgn="b" latinLnBrk="0" hangingPunct="1">
                        <a:lnSpc>
                          <a:spcPts val="1000"/>
                        </a:lnSpc>
                        <a:buFont typeface="+mj-lt"/>
                        <a:buNone/>
                      </a:pPr>
                      <a:r>
                        <a:rPr lang="ru-RU" sz="1100" b="1" i="0" u="none" strike="noStrike" kern="1200" dirty="0" smtClean="0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Garamond" panose="02020404030301010803" pitchFamily="18" charset="0"/>
                          <a:ea typeface="+mn-ea"/>
                          <a:cs typeface="+mn-cs"/>
                        </a:rPr>
                        <a:t>(3.54)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cell3D prstMaterial="dkEdge">
                      <a:bevel h="50800" prst="divot"/>
                      <a:lightRig rig="flood" dir="t"/>
                    </a:cell3D>
                    <a:solidFill>
                      <a:srgbClr val="FF5050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r" defTabSz="914400" rtl="0" eaLnBrk="1" fontAlgn="b" latinLnBrk="0" hangingPunct="1">
                        <a:lnSpc>
                          <a:spcPts val="1000"/>
                        </a:lnSpc>
                        <a:buFont typeface="+mj-lt"/>
                        <a:buNone/>
                      </a:pPr>
                      <a:r>
                        <a:rPr lang="ru-RU" sz="1100" b="1" i="0" u="none" strike="noStrike" kern="1200" dirty="0" smtClean="0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Garamond" panose="02020404030301010803" pitchFamily="18" charset="0"/>
                          <a:ea typeface="+mn-ea"/>
                          <a:cs typeface="+mn-cs"/>
                        </a:rPr>
                        <a:t>Курганская область</a:t>
                      </a:r>
                    </a:p>
                    <a:p>
                      <a:pPr marL="0" indent="0" algn="r" defTabSz="914400" rtl="0" eaLnBrk="1" fontAlgn="b" latinLnBrk="0" hangingPunct="1">
                        <a:lnSpc>
                          <a:spcPts val="1000"/>
                        </a:lnSpc>
                        <a:buFont typeface="+mj-lt"/>
                        <a:buNone/>
                      </a:pPr>
                      <a:r>
                        <a:rPr lang="ru-RU" sz="1100" b="1" i="0" u="none" strike="noStrike" kern="1200" dirty="0" smtClean="0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Garamond" panose="02020404030301010803" pitchFamily="18" charset="0"/>
                          <a:ea typeface="+mn-ea"/>
                          <a:cs typeface="+mn-cs"/>
                        </a:rPr>
                        <a:t>(3.01)</a:t>
                      </a:r>
                    </a:p>
                  </a:txBody>
                  <a:tcPr marL="90000" marR="90000" marT="46800" marB="4680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cell3D prstMaterial="dkEdge">
                      <a:bevel h="50800" prst="divot"/>
                      <a:lightRig rig="flood" dir="t"/>
                    </a:cell3D>
                    <a:solidFill>
                      <a:srgbClr val="FF5050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r" defTabSz="914400" rtl="0" eaLnBrk="1" fontAlgn="b" latinLnBrk="0" hangingPunct="1">
                        <a:lnSpc>
                          <a:spcPts val="1000"/>
                        </a:lnSpc>
                        <a:buFont typeface="+mj-lt"/>
                        <a:buNone/>
                      </a:pPr>
                      <a:r>
                        <a:rPr lang="ru-RU" sz="1100" b="1" i="0" u="none" strike="noStrike" kern="1200" dirty="0" smtClean="0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Garamond" panose="02020404030301010803" pitchFamily="18" charset="0"/>
                          <a:ea typeface="+mn-ea"/>
                          <a:cs typeface="+mn-cs"/>
                        </a:rPr>
                        <a:t>Республика Карелия</a:t>
                      </a:r>
                    </a:p>
                    <a:p>
                      <a:pPr marL="0" indent="0" algn="r" defTabSz="914400" rtl="0" eaLnBrk="1" fontAlgn="b" latinLnBrk="0" hangingPunct="1">
                        <a:lnSpc>
                          <a:spcPts val="1000"/>
                        </a:lnSpc>
                        <a:buFont typeface="+mj-lt"/>
                        <a:buNone/>
                      </a:pPr>
                      <a:r>
                        <a:rPr lang="ru-RU" sz="1100" b="1" i="0" u="none" strike="noStrike" kern="1200" dirty="0" smtClean="0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Garamond" panose="02020404030301010803" pitchFamily="18" charset="0"/>
                          <a:ea typeface="+mn-ea"/>
                          <a:cs typeface="+mn-cs"/>
                        </a:rPr>
                        <a:t>(2.13)</a:t>
                      </a:r>
                      <a:endParaRPr lang="ru-RU" sz="1100" b="1" i="0" u="none" strike="noStrike" kern="1200" dirty="0">
                        <a:solidFill>
                          <a:schemeClr val="tx2">
                            <a:lumMod val="75000"/>
                          </a:schemeClr>
                        </a:solidFill>
                        <a:effectLst/>
                        <a:latin typeface="Garamond" panose="02020404030301010803" pitchFamily="18" charset="0"/>
                        <a:ea typeface="+mn-ea"/>
                        <a:cs typeface="+mn-cs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cell3D prstMaterial="dkEdge">
                      <a:bevel h="50800" prst="divot"/>
                      <a:lightRig rig="flood" dir="t"/>
                    </a:cell3D>
                    <a:solidFill>
                      <a:srgbClr val="FF5050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r" defTabSz="914400" rtl="0" eaLnBrk="1" fontAlgn="b" latinLnBrk="0" hangingPunct="1">
                        <a:lnSpc>
                          <a:spcPts val="1000"/>
                        </a:lnSpc>
                        <a:buFont typeface="+mj-lt"/>
                        <a:buNone/>
                      </a:pPr>
                      <a:r>
                        <a:rPr lang="ru-RU" sz="1100" b="1" i="0" u="none" strike="noStrike" kern="1200" dirty="0" smtClean="0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Garamond" panose="02020404030301010803" pitchFamily="18" charset="0"/>
                          <a:ea typeface="+mn-ea"/>
                          <a:cs typeface="+mn-cs"/>
                        </a:rPr>
                        <a:t>Астраханская область</a:t>
                      </a:r>
                    </a:p>
                    <a:p>
                      <a:pPr marL="0" indent="0" algn="r" defTabSz="914400" rtl="0" eaLnBrk="1" fontAlgn="b" latinLnBrk="0" hangingPunct="1">
                        <a:lnSpc>
                          <a:spcPts val="1000"/>
                        </a:lnSpc>
                        <a:buFont typeface="+mj-lt"/>
                        <a:buNone/>
                      </a:pPr>
                      <a:r>
                        <a:rPr lang="ru-RU" sz="1100" b="1" i="0" u="none" strike="noStrike" kern="1200" dirty="0" smtClean="0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Garamond" panose="02020404030301010803" pitchFamily="18" charset="0"/>
                          <a:ea typeface="+mn-ea"/>
                          <a:cs typeface="+mn-cs"/>
                        </a:rPr>
                        <a:t>(1.54)</a:t>
                      </a:r>
                      <a:endParaRPr lang="ru-RU" sz="1100" b="1" i="0" u="none" strike="noStrike" kern="1200" dirty="0">
                        <a:solidFill>
                          <a:schemeClr val="tx2">
                            <a:lumMod val="75000"/>
                          </a:schemeClr>
                        </a:solidFill>
                        <a:effectLst/>
                        <a:latin typeface="Garamond" panose="02020404030301010803" pitchFamily="18" charset="0"/>
                        <a:ea typeface="+mn-ea"/>
                        <a:cs typeface="+mn-cs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cell3D prstMaterial="dkEdge">
                      <a:bevel h="50800" prst="divot"/>
                      <a:lightRig rig="flood" dir="t"/>
                    </a:cell3D>
                    <a:solidFill>
                      <a:srgbClr val="FF5050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r" defTabSz="914400" rtl="0" eaLnBrk="1" fontAlgn="b" latinLnBrk="0" hangingPunct="1">
                        <a:lnSpc>
                          <a:spcPts val="1000"/>
                        </a:lnSpc>
                        <a:buFont typeface="+mj-lt"/>
                        <a:buNone/>
                      </a:pPr>
                      <a:r>
                        <a:rPr lang="ru-RU" sz="1100" b="1" i="0" u="none" strike="noStrike" kern="1200" dirty="0" smtClean="0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Garamond" panose="02020404030301010803" pitchFamily="18" charset="0"/>
                          <a:ea typeface="+mn-ea"/>
                          <a:cs typeface="+mn-cs"/>
                        </a:rPr>
                        <a:t>Ненецкий </a:t>
                      </a:r>
                    </a:p>
                    <a:p>
                      <a:pPr marL="0" indent="0" algn="r" defTabSz="914400" rtl="0" eaLnBrk="1" fontAlgn="b" latinLnBrk="0" hangingPunct="1">
                        <a:lnSpc>
                          <a:spcPts val="1000"/>
                        </a:lnSpc>
                        <a:buFont typeface="+mj-lt"/>
                        <a:buNone/>
                      </a:pPr>
                      <a:r>
                        <a:rPr lang="ru-RU" sz="1100" b="1" i="0" u="none" strike="noStrike" kern="1200" dirty="0" smtClean="0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Garamond" panose="02020404030301010803" pitchFamily="18" charset="0"/>
                          <a:ea typeface="+mn-ea"/>
                          <a:cs typeface="+mn-cs"/>
                        </a:rPr>
                        <a:t>АО</a:t>
                      </a:r>
                    </a:p>
                    <a:p>
                      <a:pPr marL="0" indent="0" algn="r" defTabSz="914400" rtl="0" eaLnBrk="1" fontAlgn="b" latinLnBrk="0" hangingPunct="1">
                        <a:lnSpc>
                          <a:spcPts val="1000"/>
                        </a:lnSpc>
                        <a:buFont typeface="+mj-lt"/>
                        <a:buNone/>
                      </a:pPr>
                      <a:r>
                        <a:rPr lang="ru-RU" sz="1100" b="1" i="0" u="none" strike="noStrike" kern="1200" dirty="0" smtClean="0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Garamond" panose="02020404030301010803" pitchFamily="18" charset="0"/>
                          <a:ea typeface="+mn-ea"/>
                          <a:cs typeface="+mn-cs"/>
                        </a:rPr>
                        <a:t>(0.00)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cell3D prstMaterial="dkEdge">
                      <a:bevel h="50800" prst="divot"/>
                      <a:lightRig rig="flood" dir="t"/>
                    </a:cell3D>
                    <a:solidFill>
                      <a:srgbClr val="FF5050"/>
                    </a:solidFill>
                  </a:tcPr>
                </a:tc>
              </a:tr>
              <a:tr h="490971">
                <a:tc>
                  <a:txBody>
                    <a:bodyPr/>
                    <a:lstStyle/>
                    <a:p>
                      <a:pPr marL="0" indent="0" algn="r" defTabSz="914400" rtl="0" eaLnBrk="1" fontAlgn="b" latinLnBrk="0" hangingPunct="1">
                        <a:lnSpc>
                          <a:spcPts val="1000"/>
                        </a:lnSpc>
                        <a:buFont typeface="+mj-lt"/>
                        <a:buNone/>
                      </a:pPr>
                      <a:r>
                        <a:rPr lang="ru-RU" sz="1100" b="1" i="0" u="none" strike="noStrike" kern="1200" dirty="0" smtClean="0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Garamond" panose="02020404030301010803" pitchFamily="18" charset="0"/>
                          <a:ea typeface="+mn-ea"/>
                          <a:cs typeface="+mn-cs"/>
                        </a:rPr>
                        <a:t>Республика</a:t>
                      </a:r>
                      <a:r>
                        <a:rPr lang="ru-RU" sz="1100" b="1" i="0" u="none" strike="noStrike" kern="1200" baseline="0" dirty="0" smtClean="0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Garamond" panose="02020404030301010803" pitchFamily="18" charset="0"/>
                          <a:ea typeface="+mn-ea"/>
                          <a:cs typeface="+mn-cs"/>
                        </a:rPr>
                        <a:t> Адыгея</a:t>
                      </a:r>
                    </a:p>
                    <a:p>
                      <a:pPr marL="0" indent="0" algn="r" defTabSz="914400" rtl="0" eaLnBrk="1" fontAlgn="b" latinLnBrk="0" hangingPunct="1">
                        <a:lnSpc>
                          <a:spcPts val="1000"/>
                        </a:lnSpc>
                        <a:buFont typeface="+mj-lt"/>
                        <a:buNone/>
                      </a:pPr>
                      <a:r>
                        <a:rPr lang="ru-RU" sz="1100" b="1" i="0" u="none" strike="noStrike" kern="1200" baseline="0" dirty="0" smtClean="0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Garamond" panose="02020404030301010803" pitchFamily="18" charset="0"/>
                          <a:ea typeface="+mn-ea"/>
                          <a:cs typeface="+mn-cs"/>
                        </a:rPr>
                        <a:t>(7.04)</a:t>
                      </a:r>
                      <a:endParaRPr lang="ru-RU" sz="1100" b="1" i="0" u="none" strike="noStrike" kern="1200" dirty="0" smtClean="0">
                        <a:solidFill>
                          <a:schemeClr val="tx2">
                            <a:lumMod val="75000"/>
                          </a:schemeClr>
                        </a:solidFill>
                        <a:effectLst/>
                        <a:latin typeface="Garamond" panose="02020404030301010803" pitchFamily="18" charset="0"/>
                        <a:ea typeface="+mn-ea"/>
                        <a:cs typeface="+mn-cs"/>
                      </a:endParaRPr>
                    </a:p>
                  </a:txBody>
                  <a:tcPr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cell3D prstMaterial="dkEdge">
                      <a:bevel h="50800" prst="divot"/>
                      <a:lightRig rig="flood" dir="t"/>
                    </a:cell3D>
                    <a:solidFill>
                      <a:srgbClr val="FF5050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r" defTabSz="914400" rtl="0" eaLnBrk="1" fontAlgn="b" latinLnBrk="0" hangingPunct="1">
                        <a:lnSpc>
                          <a:spcPts val="1000"/>
                        </a:lnSpc>
                        <a:buFont typeface="+mj-lt"/>
                        <a:buNone/>
                      </a:pPr>
                      <a:r>
                        <a:rPr lang="ru-RU" sz="1100" b="1" i="0" u="none" strike="noStrike" kern="1200" dirty="0" smtClean="0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Garamond" panose="02020404030301010803" pitchFamily="18" charset="0"/>
                          <a:ea typeface="+mn-ea"/>
                          <a:cs typeface="+mn-cs"/>
                        </a:rPr>
                        <a:t>Тульская </a:t>
                      </a:r>
                    </a:p>
                    <a:p>
                      <a:pPr marL="0" indent="0" algn="r" defTabSz="914400" rtl="0" eaLnBrk="1" fontAlgn="b" latinLnBrk="0" hangingPunct="1">
                        <a:lnSpc>
                          <a:spcPts val="1000"/>
                        </a:lnSpc>
                        <a:buFont typeface="+mj-lt"/>
                        <a:buNone/>
                      </a:pPr>
                      <a:r>
                        <a:rPr lang="ru-RU" sz="1100" b="1" i="0" u="none" strike="noStrike" kern="1200" dirty="0" smtClean="0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Garamond" panose="02020404030301010803" pitchFamily="18" charset="0"/>
                          <a:ea typeface="+mn-ea"/>
                          <a:cs typeface="+mn-cs"/>
                        </a:rPr>
                        <a:t>область</a:t>
                      </a:r>
                    </a:p>
                    <a:p>
                      <a:pPr marL="0" indent="0" algn="r" defTabSz="914400" rtl="0" eaLnBrk="1" fontAlgn="b" latinLnBrk="0" hangingPunct="1">
                        <a:lnSpc>
                          <a:spcPts val="1000"/>
                        </a:lnSpc>
                        <a:buFont typeface="+mj-lt"/>
                        <a:buNone/>
                      </a:pPr>
                      <a:r>
                        <a:rPr lang="ru-RU" sz="1100" b="1" i="0" u="none" strike="noStrike" kern="1200" dirty="0" smtClean="0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Garamond" panose="02020404030301010803" pitchFamily="18" charset="0"/>
                          <a:ea typeface="+mn-ea"/>
                          <a:cs typeface="+mn-cs"/>
                        </a:rPr>
                        <a:t>(5.17)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cell3D prstMaterial="dkEdge">
                      <a:bevel h="50800" prst="divot"/>
                      <a:lightRig rig="flood" dir="t"/>
                    </a:cell3D>
                    <a:solidFill>
                      <a:srgbClr val="FF5050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r" defTabSz="914400" rtl="0" eaLnBrk="1" fontAlgn="b" latinLnBrk="0" hangingPunct="1">
                        <a:lnSpc>
                          <a:spcPts val="1000"/>
                        </a:lnSpc>
                        <a:buFont typeface="+mj-lt"/>
                        <a:buNone/>
                      </a:pPr>
                      <a:r>
                        <a:rPr lang="ru-RU" sz="1100" b="1" i="0" u="none" strike="noStrike" kern="1200" dirty="0" smtClean="0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Garamond" panose="02020404030301010803" pitchFamily="18" charset="0"/>
                          <a:ea typeface="+mn-ea"/>
                          <a:cs typeface="+mn-cs"/>
                        </a:rPr>
                        <a:t>Иркутская область</a:t>
                      </a:r>
                    </a:p>
                    <a:p>
                      <a:pPr marL="0" indent="0" algn="r" defTabSz="914400" rtl="0" eaLnBrk="1" fontAlgn="b" latinLnBrk="0" hangingPunct="1">
                        <a:lnSpc>
                          <a:spcPts val="1000"/>
                        </a:lnSpc>
                        <a:buFont typeface="+mj-lt"/>
                        <a:buNone/>
                      </a:pPr>
                      <a:r>
                        <a:rPr lang="ru-RU" sz="1100" b="1" i="0" u="none" strike="noStrike" kern="1200" dirty="0" smtClean="0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Garamond" panose="02020404030301010803" pitchFamily="18" charset="0"/>
                          <a:ea typeface="+mn-ea"/>
                          <a:cs typeface="+mn-cs"/>
                        </a:rPr>
                        <a:t>(4.12)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cell3D prstMaterial="dkEdge">
                      <a:bevel h="50800" prst="divot"/>
                      <a:lightRig rig="flood" dir="t"/>
                    </a:cell3D>
                    <a:solidFill>
                      <a:srgbClr val="FF5050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r" defTabSz="914400" rtl="0" eaLnBrk="1" fontAlgn="b" latinLnBrk="0" hangingPunct="1">
                        <a:lnSpc>
                          <a:spcPts val="1000"/>
                        </a:lnSpc>
                        <a:buFont typeface="+mj-lt"/>
                        <a:buNone/>
                      </a:pPr>
                      <a:r>
                        <a:rPr lang="ru-RU" sz="1100" b="1" i="0" u="none" strike="noStrike" kern="1200" dirty="0" smtClean="0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Garamond" panose="02020404030301010803" pitchFamily="18" charset="0"/>
                          <a:ea typeface="+mn-ea"/>
                          <a:cs typeface="+mn-cs"/>
                        </a:rPr>
                        <a:t>Владимирская область</a:t>
                      </a:r>
                    </a:p>
                    <a:p>
                      <a:pPr marL="0" indent="0" algn="r" defTabSz="914400" rtl="0" eaLnBrk="1" fontAlgn="b" latinLnBrk="0" hangingPunct="1">
                        <a:lnSpc>
                          <a:spcPts val="1000"/>
                        </a:lnSpc>
                        <a:buFont typeface="+mj-lt"/>
                        <a:buNone/>
                      </a:pPr>
                      <a:r>
                        <a:rPr lang="ru-RU" sz="1100" b="1" i="0" u="none" strike="noStrike" kern="1200" dirty="0" smtClean="0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Garamond" panose="02020404030301010803" pitchFamily="18" charset="0"/>
                          <a:ea typeface="+mn-ea"/>
                          <a:cs typeface="+mn-cs"/>
                        </a:rPr>
                        <a:t>(3.51)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cell3D prstMaterial="dkEdge">
                      <a:bevel h="50800" prst="divot"/>
                      <a:lightRig rig="flood" dir="t"/>
                    </a:cell3D>
                    <a:solidFill>
                      <a:srgbClr val="FF5050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r" defTabSz="914400" rtl="0" eaLnBrk="1" fontAlgn="b" latinLnBrk="0" hangingPunct="1">
                        <a:lnSpc>
                          <a:spcPts val="1000"/>
                        </a:lnSpc>
                        <a:buFont typeface="+mj-lt"/>
                        <a:buNone/>
                      </a:pPr>
                      <a:r>
                        <a:rPr lang="ru-RU" sz="1100" b="1" i="0" u="none" strike="noStrike" kern="1200" dirty="0" smtClean="0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Garamond" panose="02020404030301010803" pitchFamily="18" charset="0"/>
                          <a:ea typeface="+mn-ea"/>
                          <a:cs typeface="+mn-cs"/>
                        </a:rPr>
                        <a:t>Смоленская</a:t>
                      </a:r>
                      <a:r>
                        <a:rPr lang="ru-RU" sz="1100" b="1" i="0" u="none" strike="noStrike" kern="1200" baseline="0" dirty="0" smtClean="0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Garamond" panose="02020404030301010803" pitchFamily="18" charset="0"/>
                          <a:ea typeface="+mn-ea"/>
                          <a:cs typeface="+mn-cs"/>
                        </a:rPr>
                        <a:t> область</a:t>
                      </a:r>
                    </a:p>
                    <a:p>
                      <a:pPr marL="0" indent="0" algn="r" defTabSz="914400" rtl="0" eaLnBrk="1" fontAlgn="b" latinLnBrk="0" hangingPunct="1">
                        <a:lnSpc>
                          <a:spcPts val="1000"/>
                        </a:lnSpc>
                        <a:buFont typeface="+mj-lt"/>
                        <a:buNone/>
                      </a:pPr>
                      <a:r>
                        <a:rPr lang="ru-RU" sz="1100" b="1" i="0" u="none" strike="noStrike" kern="1200" baseline="0" dirty="0" smtClean="0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Garamond" panose="02020404030301010803" pitchFamily="18" charset="0"/>
                          <a:ea typeface="+mn-ea"/>
                          <a:cs typeface="+mn-cs"/>
                        </a:rPr>
                        <a:t>(2.97)</a:t>
                      </a:r>
                      <a:endParaRPr lang="ru-RU" sz="1100" b="1" i="0" u="none" strike="noStrike" kern="1200" dirty="0" smtClean="0">
                        <a:solidFill>
                          <a:schemeClr val="tx2">
                            <a:lumMod val="75000"/>
                          </a:schemeClr>
                        </a:solidFill>
                        <a:effectLst/>
                        <a:latin typeface="Garamond" panose="02020404030301010803" pitchFamily="18" charset="0"/>
                        <a:ea typeface="+mn-ea"/>
                        <a:cs typeface="+mn-cs"/>
                      </a:endParaRPr>
                    </a:p>
                  </a:txBody>
                  <a:tcPr marL="90000" marR="90000" marT="46800" marB="4680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cell3D prstMaterial="dkEdge">
                      <a:bevel h="50800" prst="divot"/>
                      <a:lightRig rig="flood" dir="t"/>
                    </a:cell3D>
                    <a:solidFill>
                      <a:srgbClr val="FF5050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r" defTabSz="914400" rtl="0" eaLnBrk="1" fontAlgn="b" latinLnBrk="0" hangingPunct="1">
                        <a:lnSpc>
                          <a:spcPts val="1000"/>
                        </a:lnSpc>
                        <a:buFont typeface="+mj-lt"/>
                        <a:buNone/>
                      </a:pPr>
                      <a:r>
                        <a:rPr lang="ru-RU" sz="1100" b="1" i="0" u="none" strike="noStrike" kern="1200" dirty="0" smtClean="0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Garamond" panose="02020404030301010803" pitchFamily="18" charset="0"/>
                          <a:ea typeface="+mn-ea"/>
                          <a:cs typeface="+mn-cs"/>
                        </a:rPr>
                        <a:t>Республика Мордовия</a:t>
                      </a:r>
                    </a:p>
                    <a:p>
                      <a:pPr marL="0" indent="0" algn="r" defTabSz="914400" rtl="0" eaLnBrk="1" fontAlgn="b" latinLnBrk="0" hangingPunct="1">
                        <a:lnSpc>
                          <a:spcPts val="1000"/>
                        </a:lnSpc>
                        <a:buFont typeface="+mj-lt"/>
                        <a:buNone/>
                      </a:pPr>
                      <a:r>
                        <a:rPr lang="ru-RU" sz="1100" b="1" i="0" u="none" strike="noStrike" kern="1200" dirty="0" smtClean="0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Garamond" panose="02020404030301010803" pitchFamily="18" charset="0"/>
                          <a:ea typeface="+mn-ea"/>
                          <a:cs typeface="+mn-cs"/>
                        </a:rPr>
                        <a:t>(1.99)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cell3D prstMaterial="dkEdge">
                      <a:bevel h="50800" prst="divot"/>
                      <a:lightRig rig="flood" dir="t"/>
                    </a:cell3D>
                    <a:solidFill>
                      <a:srgbClr val="FF5050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r" defTabSz="914400" rtl="0" eaLnBrk="1" fontAlgn="b" latinLnBrk="0" hangingPunct="1">
                        <a:lnSpc>
                          <a:spcPts val="1000"/>
                        </a:lnSpc>
                        <a:buFont typeface="+mj-lt"/>
                        <a:buNone/>
                      </a:pPr>
                      <a:r>
                        <a:rPr lang="ru-RU" sz="1100" b="1" i="0" u="none" strike="noStrike" kern="1200" dirty="0" smtClean="0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Garamond" panose="02020404030301010803" pitchFamily="18" charset="0"/>
                          <a:ea typeface="+mn-ea"/>
                          <a:cs typeface="+mn-cs"/>
                        </a:rPr>
                        <a:t>Приморский </a:t>
                      </a:r>
                    </a:p>
                    <a:p>
                      <a:pPr marL="0" indent="0" algn="r" defTabSz="914400" rtl="0" eaLnBrk="1" fontAlgn="b" latinLnBrk="0" hangingPunct="1">
                        <a:lnSpc>
                          <a:spcPts val="1000"/>
                        </a:lnSpc>
                        <a:buFont typeface="+mj-lt"/>
                        <a:buNone/>
                      </a:pPr>
                      <a:r>
                        <a:rPr lang="ru-RU" sz="1100" b="1" i="0" u="none" strike="noStrike" kern="1200" dirty="0" smtClean="0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Garamond" panose="02020404030301010803" pitchFamily="18" charset="0"/>
                          <a:ea typeface="+mn-ea"/>
                          <a:cs typeface="+mn-cs"/>
                        </a:rPr>
                        <a:t>край</a:t>
                      </a:r>
                    </a:p>
                    <a:p>
                      <a:pPr marL="0" indent="0" algn="r" defTabSz="914400" rtl="0" eaLnBrk="1" fontAlgn="b" latinLnBrk="0" hangingPunct="1">
                        <a:lnSpc>
                          <a:spcPts val="1000"/>
                        </a:lnSpc>
                        <a:buFont typeface="+mj-lt"/>
                        <a:buNone/>
                      </a:pPr>
                      <a:r>
                        <a:rPr lang="ru-RU" sz="1100" b="1" i="0" u="none" strike="noStrike" kern="1200" dirty="0" smtClean="0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Garamond" panose="02020404030301010803" pitchFamily="18" charset="0"/>
                          <a:ea typeface="+mn-ea"/>
                          <a:cs typeface="+mn-cs"/>
                        </a:rPr>
                        <a:t>(1.48)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cell3D prstMaterial="dkEdge">
                      <a:bevel h="50800" prst="divot"/>
                      <a:lightRig rig="flood" dir="t"/>
                    </a:cell3D>
                    <a:solidFill>
                      <a:srgbClr val="FF5050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r" defTabSz="914400" rtl="0" eaLnBrk="1" fontAlgn="b" latinLnBrk="0" hangingPunct="1">
                        <a:lnSpc>
                          <a:spcPts val="1000"/>
                        </a:lnSpc>
                        <a:buFont typeface="+mj-lt"/>
                        <a:buNone/>
                      </a:pPr>
                      <a:endParaRPr lang="ru-RU" sz="1100" b="1" i="0" u="none" strike="noStrike" kern="1200" dirty="0" smtClean="0">
                        <a:solidFill>
                          <a:schemeClr val="tx2">
                            <a:lumMod val="75000"/>
                          </a:schemeClr>
                        </a:solidFill>
                        <a:effectLst/>
                        <a:latin typeface="Garamond" panose="02020404030301010803" pitchFamily="18" charset="0"/>
                        <a:ea typeface="+mn-ea"/>
                        <a:cs typeface="+mn-cs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cell3D prstMaterial="dkEdge">
                      <a:bevel h="50800" prst="divot"/>
                      <a:lightRig rig="flood" dir="t"/>
                    </a:cell3D>
                    <a:solidFill>
                      <a:schemeClr val="bg1">
                        <a:lumMod val="95000"/>
                      </a:schemeClr>
                    </a:solidFill>
                  </a:tcPr>
                </a:tc>
              </a:tr>
              <a:tr h="433045">
                <a:tc>
                  <a:txBody>
                    <a:bodyPr/>
                    <a:lstStyle/>
                    <a:p>
                      <a:pPr marL="0" indent="0" algn="r" defTabSz="914400" rtl="0" eaLnBrk="1" fontAlgn="b" latinLnBrk="0" hangingPunct="1">
                        <a:lnSpc>
                          <a:spcPts val="1000"/>
                        </a:lnSpc>
                        <a:buFont typeface="+mj-lt"/>
                        <a:buNone/>
                      </a:pPr>
                      <a:r>
                        <a:rPr lang="ru-RU" sz="1100" b="1" i="0" u="none" strike="noStrike" kern="1200" dirty="0" smtClean="0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Garamond" panose="02020404030301010803" pitchFamily="18" charset="0"/>
                          <a:ea typeface="+mn-ea"/>
                          <a:cs typeface="+mn-cs"/>
                        </a:rPr>
                        <a:t>Московская </a:t>
                      </a:r>
                    </a:p>
                    <a:p>
                      <a:pPr marL="0" indent="0" algn="r" defTabSz="914400" rtl="0" eaLnBrk="1" fontAlgn="b" latinLnBrk="0" hangingPunct="1">
                        <a:lnSpc>
                          <a:spcPts val="1000"/>
                        </a:lnSpc>
                        <a:buFont typeface="+mj-lt"/>
                        <a:buNone/>
                      </a:pPr>
                      <a:r>
                        <a:rPr lang="ru-RU" sz="1100" b="1" i="0" u="none" strike="noStrike" kern="1200" dirty="0" smtClean="0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Garamond" panose="02020404030301010803" pitchFamily="18" charset="0"/>
                          <a:ea typeface="+mn-ea"/>
                          <a:cs typeface="+mn-cs"/>
                        </a:rPr>
                        <a:t>область</a:t>
                      </a:r>
                    </a:p>
                    <a:p>
                      <a:pPr marL="0" indent="0" algn="r" defTabSz="914400" rtl="0" eaLnBrk="1" fontAlgn="b" latinLnBrk="0" hangingPunct="1">
                        <a:lnSpc>
                          <a:spcPts val="1000"/>
                        </a:lnSpc>
                        <a:buFont typeface="+mj-lt"/>
                        <a:buNone/>
                      </a:pPr>
                      <a:r>
                        <a:rPr lang="ru-RU" sz="1100" b="1" i="0" u="none" strike="noStrike" kern="1200" dirty="0" smtClean="0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Garamond" panose="02020404030301010803" pitchFamily="18" charset="0"/>
                          <a:ea typeface="+mn-ea"/>
                          <a:cs typeface="+mn-cs"/>
                        </a:rPr>
                        <a:t>(6.89)</a:t>
                      </a:r>
                    </a:p>
                  </a:txBody>
                  <a:tcPr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cell3D prstMaterial="dkEdge">
                      <a:bevel h="50800" prst="divot"/>
                      <a:lightRig rig="flood" dir="t"/>
                    </a:cell3D>
                    <a:solidFill>
                      <a:srgbClr val="FF5050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r" defTabSz="914400" rtl="0" eaLnBrk="1" fontAlgn="b" latinLnBrk="0" hangingPunct="1">
                        <a:lnSpc>
                          <a:spcPts val="1000"/>
                        </a:lnSpc>
                        <a:buFont typeface="+mj-lt"/>
                        <a:buNone/>
                      </a:pPr>
                      <a:r>
                        <a:rPr lang="ru-RU" sz="1100" b="1" i="0" u="none" strike="noStrike" kern="1200" dirty="0" smtClean="0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Garamond" panose="02020404030301010803" pitchFamily="18" charset="0"/>
                          <a:ea typeface="+mn-ea"/>
                          <a:cs typeface="+mn-cs"/>
                        </a:rPr>
                        <a:t>Брянская </a:t>
                      </a:r>
                    </a:p>
                    <a:p>
                      <a:pPr marL="0" indent="0" algn="r" defTabSz="914400" rtl="0" eaLnBrk="1" fontAlgn="b" latinLnBrk="0" hangingPunct="1">
                        <a:lnSpc>
                          <a:spcPts val="1000"/>
                        </a:lnSpc>
                        <a:buFont typeface="+mj-lt"/>
                        <a:buNone/>
                      </a:pPr>
                      <a:r>
                        <a:rPr lang="ru-RU" sz="1100" b="1" i="0" u="none" strike="noStrike" kern="1200" dirty="0" smtClean="0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Garamond" panose="02020404030301010803" pitchFamily="18" charset="0"/>
                          <a:ea typeface="+mn-ea"/>
                          <a:cs typeface="+mn-cs"/>
                        </a:rPr>
                        <a:t>область</a:t>
                      </a:r>
                    </a:p>
                    <a:p>
                      <a:pPr marL="0" indent="0" algn="r" defTabSz="914400" rtl="0" eaLnBrk="1" fontAlgn="b" latinLnBrk="0" hangingPunct="1">
                        <a:lnSpc>
                          <a:spcPts val="1000"/>
                        </a:lnSpc>
                        <a:buFont typeface="+mj-lt"/>
                        <a:buNone/>
                      </a:pPr>
                      <a:r>
                        <a:rPr lang="ru-RU" sz="1100" b="1" i="0" u="none" strike="noStrike" kern="1200" dirty="0" smtClean="0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Garamond" panose="02020404030301010803" pitchFamily="18" charset="0"/>
                          <a:ea typeface="+mn-ea"/>
                          <a:cs typeface="+mn-cs"/>
                        </a:rPr>
                        <a:t>(5.06)</a:t>
                      </a:r>
                      <a:endParaRPr lang="ru-RU" sz="1100" b="1" i="0" u="none" strike="noStrike" kern="1200" dirty="0">
                        <a:solidFill>
                          <a:schemeClr val="tx2">
                            <a:lumMod val="75000"/>
                          </a:schemeClr>
                        </a:solidFill>
                        <a:effectLst/>
                        <a:latin typeface="Garamond" panose="02020404030301010803" pitchFamily="18" charset="0"/>
                        <a:ea typeface="+mn-ea"/>
                        <a:cs typeface="+mn-cs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cell3D prstMaterial="dkEdge">
                      <a:bevel h="50800" prst="divot"/>
                      <a:lightRig rig="flood" dir="t"/>
                    </a:cell3D>
                    <a:solidFill>
                      <a:srgbClr val="FF5050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r" defTabSz="914400" rtl="0" eaLnBrk="1" fontAlgn="b" latinLnBrk="0" hangingPunct="1">
                        <a:lnSpc>
                          <a:spcPts val="1000"/>
                        </a:lnSpc>
                        <a:buFont typeface="+mj-lt"/>
                        <a:buNone/>
                      </a:pPr>
                      <a:r>
                        <a:rPr lang="ru-RU" sz="1100" b="1" i="0" u="none" strike="noStrike" kern="1200" dirty="0" smtClean="0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Garamond" panose="02020404030301010803" pitchFamily="18" charset="0"/>
                          <a:ea typeface="+mn-ea"/>
                          <a:cs typeface="+mn-cs"/>
                        </a:rPr>
                        <a:t>Республика Башкортостан</a:t>
                      </a:r>
                    </a:p>
                    <a:p>
                      <a:pPr marL="0" indent="0" algn="r" defTabSz="914400" rtl="0" eaLnBrk="1" fontAlgn="b" latinLnBrk="0" hangingPunct="1">
                        <a:lnSpc>
                          <a:spcPts val="1000"/>
                        </a:lnSpc>
                        <a:buFont typeface="+mj-lt"/>
                        <a:buNone/>
                      </a:pPr>
                      <a:r>
                        <a:rPr lang="ru-RU" sz="1100" b="1" i="0" u="none" strike="noStrike" kern="1200" dirty="0" smtClean="0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Garamond" panose="02020404030301010803" pitchFamily="18" charset="0"/>
                          <a:ea typeface="+mn-ea"/>
                          <a:cs typeface="+mn-cs"/>
                        </a:rPr>
                        <a:t>(4.09)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cell3D prstMaterial="dkEdge">
                      <a:bevel h="50800" prst="divot"/>
                      <a:lightRig rig="flood" dir="t"/>
                    </a:cell3D>
                    <a:solidFill>
                      <a:srgbClr val="FF5050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r" defTabSz="914400" rtl="0" eaLnBrk="1" fontAlgn="b" latinLnBrk="0" hangingPunct="1">
                        <a:lnSpc>
                          <a:spcPts val="1000"/>
                        </a:lnSpc>
                        <a:buFont typeface="+mj-lt"/>
                        <a:buNone/>
                      </a:pPr>
                      <a:r>
                        <a:rPr lang="ru-RU" sz="1100" b="1" i="0" u="none" strike="noStrike" kern="1200" dirty="0" smtClean="0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Garamond" panose="02020404030301010803" pitchFamily="18" charset="0"/>
                          <a:ea typeface="+mn-ea"/>
                          <a:cs typeface="+mn-cs"/>
                        </a:rPr>
                        <a:t>Кемеровская область</a:t>
                      </a:r>
                    </a:p>
                    <a:p>
                      <a:pPr marL="0" indent="0" algn="r" defTabSz="914400" rtl="0" eaLnBrk="1" fontAlgn="b" latinLnBrk="0" hangingPunct="1">
                        <a:lnSpc>
                          <a:spcPts val="1000"/>
                        </a:lnSpc>
                        <a:buFont typeface="+mj-lt"/>
                        <a:buNone/>
                      </a:pPr>
                      <a:r>
                        <a:rPr lang="ru-RU" sz="1100" b="1" i="0" u="none" strike="noStrike" kern="1200" dirty="0" smtClean="0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Garamond" panose="02020404030301010803" pitchFamily="18" charset="0"/>
                          <a:ea typeface="+mn-ea"/>
                          <a:cs typeface="+mn-cs"/>
                        </a:rPr>
                        <a:t>(3.46)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cell3D prstMaterial="dkEdge">
                      <a:bevel h="50800" prst="divot"/>
                      <a:lightRig rig="flood" dir="t"/>
                    </a:cell3D>
                    <a:solidFill>
                      <a:srgbClr val="FF5050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r" defTabSz="914400" rtl="0" eaLnBrk="1" fontAlgn="b" latinLnBrk="0" hangingPunct="1">
                        <a:lnSpc>
                          <a:spcPts val="1000"/>
                        </a:lnSpc>
                        <a:buFont typeface="+mj-lt"/>
                        <a:buNone/>
                      </a:pPr>
                      <a:r>
                        <a:rPr lang="ru-RU" sz="1100" b="1" i="0" u="none" strike="noStrike" kern="1200" dirty="0" smtClean="0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Garamond" panose="02020404030301010803" pitchFamily="18" charset="0"/>
                          <a:ea typeface="+mn-ea"/>
                          <a:cs typeface="+mn-cs"/>
                        </a:rPr>
                        <a:t>Челябинская область</a:t>
                      </a:r>
                    </a:p>
                    <a:p>
                      <a:pPr marL="0" indent="0" algn="r" defTabSz="914400" rtl="0" eaLnBrk="1" fontAlgn="b" latinLnBrk="0" hangingPunct="1">
                        <a:lnSpc>
                          <a:spcPts val="1000"/>
                        </a:lnSpc>
                        <a:buFont typeface="+mj-lt"/>
                        <a:buNone/>
                      </a:pPr>
                      <a:r>
                        <a:rPr lang="ru-RU" sz="1100" b="1" i="0" u="none" strike="noStrike" kern="1200" dirty="0" smtClean="0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Garamond" panose="02020404030301010803" pitchFamily="18" charset="0"/>
                          <a:ea typeface="+mn-ea"/>
                          <a:cs typeface="+mn-cs"/>
                        </a:rPr>
                        <a:t>(2.87)</a:t>
                      </a:r>
                    </a:p>
                  </a:txBody>
                  <a:tcPr marL="90000" marR="90000" marT="46800" marB="4680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cell3D prstMaterial="dkEdge">
                      <a:bevel h="50800" prst="divot"/>
                      <a:lightRig rig="flood" dir="t"/>
                    </a:cell3D>
                    <a:solidFill>
                      <a:srgbClr val="FF5050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r" defTabSz="914400" rtl="0" eaLnBrk="1" fontAlgn="b" latinLnBrk="0" hangingPunct="1">
                        <a:lnSpc>
                          <a:spcPts val="1000"/>
                        </a:lnSpc>
                        <a:buFont typeface="+mj-lt"/>
                        <a:buNone/>
                      </a:pPr>
                      <a:r>
                        <a:rPr lang="ru-RU" sz="1100" b="1" i="0" u="none" strike="noStrike" kern="1200" dirty="0" smtClean="0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Garamond" panose="02020404030301010803" pitchFamily="18" charset="0"/>
                          <a:ea typeface="+mn-ea"/>
                          <a:cs typeface="+mn-cs"/>
                        </a:rPr>
                        <a:t>Республика Бурятия</a:t>
                      </a:r>
                    </a:p>
                    <a:p>
                      <a:pPr marL="0" indent="0" algn="r" defTabSz="914400" rtl="0" eaLnBrk="1" fontAlgn="b" latinLnBrk="0" hangingPunct="1">
                        <a:lnSpc>
                          <a:spcPts val="1000"/>
                        </a:lnSpc>
                        <a:buFont typeface="+mj-lt"/>
                        <a:buNone/>
                      </a:pPr>
                      <a:r>
                        <a:rPr lang="ru-RU" sz="1100" b="1" i="0" u="none" strike="noStrike" kern="1200" dirty="0" smtClean="0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Garamond" panose="02020404030301010803" pitchFamily="18" charset="0"/>
                          <a:ea typeface="+mn-ea"/>
                          <a:cs typeface="+mn-cs"/>
                        </a:rPr>
                        <a:t>(1.99)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cell3D prstMaterial="dkEdge">
                      <a:bevel h="50800" prst="divot"/>
                      <a:lightRig rig="flood" dir="t"/>
                    </a:cell3D>
                    <a:solidFill>
                      <a:srgbClr val="FF5050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r" defTabSz="914400" rtl="0" eaLnBrk="1" fontAlgn="b" latinLnBrk="0" hangingPunct="1">
                        <a:lnSpc>
                          <a:spcPts val="1000"/>
                        </a:lnSpc>
                        <a:buFont typeface="+mj-lt"/>
                        <a:buNone/>
                      </a:pPr>
                      <a:r>
                        <a:rPr lang="ru-RU" sz="1100" b="1" i="0" u="none" strike="noStrike" kern="1200" dirty="0" smtClean="0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Garamond" panose="02020404030301010803" pitchFamily="18" charset="0"/>
                          <a:ea typeface="+mn-ea"/>
                          <a:cs typeface="+mn-cs"/>
                        </a:rPr>
                        <a:t>Камчатский </a:t>
                      </a:r>
                    </a:p>
                    <a:p>
                      <a:pPr marL="0" indent="0" algn="r" defTabSz="914400" rtl="0" eaLnBrk="1" fontAlgn="b" latinLnBrk="0" hangingPunct="1">
                        <a:lnSpc>
                          <a:spcPts val="1000"/>
                        </a:lnSpc>
                        <a:buFont typeface="+mj-lt"/>
                        <a:buNone/>
                      </a:pPr>
                      <a:r>
                        <a:rPr lang="ru-RU" sz="1100" b="1" i="0" u="none" strike="noStrike" kern="1200" dirty="0" smtClean="0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Garamond" panose="02020404030301010803" pitchFamily="18" charset="0"/>
                          <a:ea typeface="+mn-ea"/>
                          <a:cs typeface="+mn-cs"/>
                        </a:rPr>
                        <a:t>край</a:t>
                      </a:r>
                    </a:p>
                    <a:p>
                      <a:pPr marL="0" indent="0" algn="r" defTabSz="914400" rtl="0" eaLnBrk="1" fontAlgn="b" latinLnBrk="0" hangingPunct="1">
                        <a:lnSpc>
                          <a:spcPts val="1000"/>
                        </a:lnSpc>
                        <a:buFont typeface="+mj-lt"/>
                        <a:buNone/>
                      </a:pPr>
                      <a:r>
                        <a:rPr lang="ru-RU" sz="1100" b="1" i="0" u="none" strike="noStrike" kern="1200" dirty="0" smtClean="0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Garamond" panose="02020404030301010803" pitchFamily="18" charset="0"/>
                          <a:ea typeface="+mn-ea"/>
                          <a:cs typeface="+mn-cs"/>
                        </a:rPr>
                        <a:t>(1.39)</a:t>
                      </a:r>
                      <a:endParaRPr lang="ru-RU" sz="1100" b="1" i="0" u="none" strike="noStrike" kern="1200" dirty="0">
                        <a:solidFill>
                          <a:schemeClr val="tx2">
                            <a:lumMod val="75000"/>
                          </a:schemeClr>
                        </a:solidFill>
                        <a:effectLst/>
                        <a:latin typeface="Garamond" panose="02020404030301010803" pitchFamily="18" charset="0"/>
                        <a:ea typeface="+mn-ea"/>
                        <a:cs typeface="+mn-cs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cell3D prstMaterial="dkEdge">
                      <a:bevel h="50800" prst="divot"/>
                      <a:lightRig rig="flood" dir="t"/>
                    </a:cell3D>
                    <a:solidFill>
                      <a:srgbClr val="FF5050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r" defTabSz="914400" rtl="0" eaLnBrk="1" fontAlgn="b" latinLnBrk="0" hangingPunct="1">
                        <a:lnSpc>
                          <a:spcPts val="1000"/>
                        </a:lnSpc>
                        <a:buFont typeface="+mj-lt"/>
                        <a:buNone/>
                      </a:pPr>
                      <a:endParaRPr lang="ru-RU" sz="1100" b="1" i="0" u="none" strike="noStrike" kern="1200" dirty="0" smtClean="0">
                        <a:solidFill>
                          <a:schemeClr val="tx2">
                            <a:lumMod val="75000"/>
                          </a:schemeClr>
                        </a:solidFill>
                        <a:effectLst/>
                        <a:latin typeface="Garamond" panose="02020404030301010803" pitchFamily="18" charset="0"/>
                        <a:ea typeface="+mn-ea"/>
                        <a:cs typeface="+mn-cs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cell3D prstMaterial="dkEdge">
                      <a:bevel h="50800" prst="divot"/>
                      <a:lightRig rig="flood" dir="t"/>
                    </a:cell3D>
                    <a:solidFill>
                      <a:schemeClr val="bg1">
                        <a:lumMod val="95000"/>
                      </a:schemeClr>
                    </a:solidFill>
                  </a:tcPr>
                </a:tc>
              </a:tr>
            </a:tbl>
          </a:graphicData>
        </a:graphic>
      </p:graphicFrame>
      <p:sp>
        <p:nvSpPr>
          <p:cNvPr id="14" name="Прямоугольник 6"/>
          <p:cNvSpPr>
            <a:spLocks noChangeArrowheads="1"/>
          </p:cNvSpPr>
          <p:nvPr/>
        </p:nvSpPr>
        <p:spPr bwMode="auto">
          <a:xfrm>
            <a:off x="3703320" y="0"/>
            <a:ext cx="8305800" cy="10156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lnSpc>
                <a:spcPct val="90000"/>
              </a:lnSpc>
              <a:spcBef>
                <a:spcPts val="1000"/>
              </a:spcBef>
              <a:buFont typeface="Arial" pitchFamily="34" charset="0"/>
              <a:buChar char="•"/>
              <a:defRPr sz="2800"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 eaLnBrk="0" hangingPunct="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2400"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 eaLnBrk="0" hangingPunct="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2000"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 eaLnBrk="0" hangingPunct="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2000"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 eaLnBrk="0" hangingPunct="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2000"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itchFamily="34" charset="0"/>
              <a:buChar char="•"/>
              <a:defRPr sz="2000"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itchFamily="34" charset="0"/>
              <a:buChar char="•"/>
              <a:defRPr sz="2000"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itchFamily="34" charset="0"/>
              <a:buChar char="•"/>
              <a:defRPr sz="2000"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itchFamily="34" charset="0"/>
              <a:buChar char="•"/>
              <a:defRPr sz="20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algn="ctr">
              <a:lnSpc>
                <a:spcPct val="100000"/>
              </a:lnSpc>
              <a:spcBef>
                <a:spcPts val="0"/>
              </a:spcBef>
              <a:buNone/>
            </a:pPr>
            <a:r>
              <a:rPr lang="ru-RU" sz="2000" dirty="0">
                <a:solidFill>
                  <a:srgbClr val="0070C0"/>
                </a:solidFill>
                <a:cs typeface="Times New Roman" pitchFamily="18" charset="0"/>
              </a:rPr>
              <a:t>Статистика размещения информации о </a:t>
            </a:r>
            <a:r>
              <a:rPr lang="ru-RU" sz="2000" dirty="0" smtClean="0">
                <a:solidFill>
                  <a:srgbClr val="0070C0"/>
                </a:solidFill>
                <a:cs typeface="Times New Roman" pitchFamily="18" charset="0"/>
              </a:rPr>
              <a:t>результатах деятельности и использовании имущества </a:t>
            </a:r>
            <a:r>
              <a:rPr lang="ru-RU" altLang="ru-RU" sz="2000" dirty="0" smtClean="0">
                <a:solidFill>
                  <a:srgbClr val="0070C0"/>
                </a:solidFill>
                <a:cs typeface="Times New Roman" pitchFamily="18" charset="0"/>
                <a:sym typeface="Arial" pitchFamily="34" charset="0"/>
              </a:rPr>
              <a:t>государственными </a:t>
            </a:r>
            <a:r>
              <a:rPr lang="ru-RU" altLang="ru-RU" sz="2000" dirty="0">
                <a:solidFill>
                  <a:srgbClr val="0070C0"/>
                </a:solidFill>
                <a:cs typeface="Times New Roman" pitchFamily="18" charset="0"/>
                <a:sym typeface="Arial" pitchFamily="34" charset="0"/>
              </a:rPr>
              <a:t>(муниципальными) </a:t>
            </a:r>
          </a:p>
          <a:p>
            <a:pPr algn="ctr">
              <a:lnSpc>
                <a:spcPct val="100000"/>
              </a:lnSpc>
              <a:spcBef>
                <a:spcPts val="0"/>
              </a:spcBef>
              <a:buNone/>
            </a:pPr>
            <a:r>
              <a:rPr lang="ru-RU" altLang="ru-RU" sz="2000" dirty="0">
                <a:solidFill>
                  <a:srgbClr val="0070C0"/>
                </a:solidFill>
                <a:cs typeface="Times New Roman" pitchFamily="18" charset="0"/>
                <a:sym typeface="Arial" pitchFamily="34" charset="0"/>
              </a:rPr>
              <a:t>учреждениями на Официальном сайте </a:t>
            </a:r>
            <a:r>
              <a:rPr lang="ru-RU" altLang="ru-RU" sz="2000" dirty="0" smtClean="0">
                <a:solidFill>
                  <a:srgbClr val="0070C0"/>
                </a:solidFill>
                <a:cs typeface="Times New Roman" pitchFamily="18" charset="0"/>
                <a:sym typeface="Arial" pitchFamily="34" charset="0"/>
              </a:rPr>
              <a:t>ГМУ</a:t>
            </a:r>
            <a:endParaRPr lang="ru-RU" altLang="ru-RU" sz="2000" dirty="0">
              <a:solidFill>
                <a:srgbClr val="0070C0"/>
              </a:solidFill>
              <a:cs typeface="Times New Roman" pitchFamily="18" charset="0"/>
              <a:sym typeface="Arial" pitchFamily="34" charset="0"/>
            </a:endParaRPr>
          </a:p>
        </p:txBody>
      </p:sp>
      <p:pic>
        <p:nvPicPr>
          <p:cNvPr id="15" name="Picture 14" descr="C:\Users\ежик\Desktop\гербы\144px-Coat_of_Arms_of_Kursk_oblast.svg.pn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931037" y="3478662"/>
            <a:ext cx="400050" cy="4159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6" name="Picture 24" descr="C:\Users\ежик\Desktop\гербы\150px-Coat_of_Arms_of_Tatarstan.svg.pn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618788" y="3526739"/>
            <a:ext cx="382587" cy="3825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7" name="Picture 40" descr="C:\Users\ежик\Desktop\гербы\78px-Coat_of_Arms_of_Perm_oblast.pn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613615" y="2474786"/>
            <a:ext cx="225425" cy="4349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8" name="Picture 47" descr="C:\Users\ежик\Desktop\гербы\119px-Coat_of_Arms_of_Magadan_oblast.svg.png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78410" y="1055718"/>
            <a:ext cx="319088" cy="4016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9" name="Picture 91" descr="C:\Users\ежик\Desktop\гербы\121px-Coat_of_arms_of_Irkutsk_Oblast.svg.png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99278" y="5486959"/>
            <a:ext cx="293265" cy="36258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0" name="Picture 72" descr="C:\Users\ежик\Desktop\гербы\126px-Full_coat_of_arms_of_Primorsky_Krai.svg.png"/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296860" y="5410626"/>
            <a:ext cx="357188" cy="4238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1" name="Picture 87" descr="C:\Users\ежик\Desktop\гербы\129px-Coat_of_Arms_of_the_Komi_Republic.svg.png"/>
          <p:cNvPicPr>
            <a:picLocks noChangeAspect="1" noChangeArrowheads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78410" y="1569729"/>
            <a:ext cx="285345" cy="3331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2" name="Picture 10" descr="C:\Users\ежик\Desktop\гербы\141px-Coat_of_arms_of_Kemerovo_Oblast.svg.png"/>
          <p:cNvPicPr>
            <a:picLocks noChangeAspect="1" noChangeArrowheads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270138" y="5909908"/>
            <a:ext cx="398462" cy="4238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3" name="Picture 26" descr="C:\Users\ежик\Desktop\гербы\150px-Coat_of_arms_of_Tuva.svg.png"/>
          <p:cNvPicPr>
            <a:picLocks noChangeAspect="1" noChangeArrowheads="1"/>
          </p:cNvPicPr>
          <p:nvPr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28497" y="1078736"/>
            <a:ext cx="381456" cy="37861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4" name="Picture 3"/>
          <p:cNvPicPr>
            <a:picLocks noChangeAspect="1" noChangeArrowheads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36951" y="4956598"/>
            <a:ext cx="364787" cy="37781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5" name="Picture 27" descr="C:\Users\ежик\Desktop\гербы\87px-Coat_of_Arms_of_Saratov_oblast.svg.png"/>
          <p:cNvPicPr>
            <a:picLocks noChangeAspect="1" noChangeArrowheads="1"/>
          </p:cNvPicPr>
          <p:nvPr/>
        </p:nvPicPr>
        <p:blipFill>
          <a:blip r:embed="rId1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273675" y="2972254"/>
            <a:ext cx="250825" cy="4333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6" name="Picture 16" descr="C:\Users\ежик\Desktop\гербы\129px-Coat_of_arms_of_Orenburg_Oblast.svg.png"/>
          <p:cNvPicPr>
            <a:picLocks noChangeAspect="1" noChangeArrowheads="1"/>
          </p:cNvPicPr>
          <p:nvPr/>
        </p:nvPicPr>
        <p:blipFill>
          <a:blip r:embed="rId1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88689" y="2052632"/>
            <a:ext cx="302120" cy="3483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7" name="Picture 48" descr="C:\Users\ежик\Desktop\гербы\150px-Coat_of_arms_of_Omsk_Oblast.svg.png"/>
          <p:cNvPicPr>
            <a:picLocks noChangeAspect="1" noChangeArrowheads="1"/>
          </p:cNvPicPr>
          <p:nvPr/>
        </p:nvPicPr>
        <p:blipFill>
          <a:blip r:embed="rId1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215696" y="1106401"/>
            <a:ext cx="384175" cy="368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8" name="Picture 8" descr="C:\Users\ежик\Desktop\гербы\150px-Coat_of_Arms_of_Ivanovo_Oblast.svg.png"/>
          <p:cNvPicPr>
            <a:picLocks noChangeAspect="1" noChangeArrowheads="1"/>
          </p:cNvPicPr>
          <p:nvPr/>
        </p:nvPicPr>
        <p:blipFill>
          <a:blip r:embed="rId1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245243" y="2580419"/>
            <a:ext cx="469900" cy="327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9" name="Picture 52" descr="C:\Users\ежик\Desktop\гербы\143px-Coat_of_Arms_of_Rostov_oblast.png"/>
          <p:cNvPicPr>
            <a:picLocks noChangeAspect="1" noChangeArrowheads="1"/>
          </p:cNvPicPr>
          <p:nvPr/>
        </p:nvPicPr>
        <p:blipFill>
          <a:blip r:embed="rId1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21735" y="4489031"/>
            <a:ext cx="343082" cy="36023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0" name="Picture 77" descr="C:\Users\ежик\Desktop\гербы\150px-Coat_of_arms_of_Tomsk_Oblast.png"/>
          <p:cNvPicPr>
            <a:picLocks noChangeAspect="1" noChangeArrowheads="1"/>
          </p:cNvPicPr>
          <p:nvPr/>
        </p:nvPicPr>
        <p:blipFill>
          <a:blip r:embed="rId1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37409" y="2528249"/>
            <a:ext cx="432845" cy="39981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1" name="Picture 33" descr="C:\Users\ежик\Desktop\гербы\147px-Coat_of_arms_of_Udmurtia.svg.png"/>
          <p:cNvPicPr>
            <a:picLocks noChangeAspect="1" noChangeArrowheads="1"/>
          </p:cNvPicPr>
          <p:nvPr/>
        </p:nvPicPr>
        <p:blipFill>
          <a:blip r:embed="rId1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289640" y="3497712"/>
            <a:ext cx="338436" cy="34523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2" name="Picture 38" descr="C:\Users\ежик\Desktop\гербы\Coat_of_arms_of_Smolensk_oblast.svg.png"/>
          <p:cNvPicPr>
            <a:picLocks noChangeAspect="1" noChangeArrowheads="1"/>
          </p:cNvPicPr>
          <p:nvPr/>
        </p:nvPicPr>
        <p:blipFill>
          <a:blip r:embed="rId1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593789" y="5390463"/>
            <a:ext cx="390525" cy="4460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3" name="Picture 69" descr="C:\Users\ежик\Desktop\гербы\Coat_of_Arms_of_Lipetsk_oblast.png"/>
          <p:cNvPicPr>
            <a:picLocks noChangeAspect="1" noChangeArrowheads="1"/>
          </p:cNvPicPr>
          <p:nvPr/>
        </p:nvPicPr>
        <p:blipFill>
          <a:blip r:embed="rId2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263522" y="4401342"/>
            <a:ext cx="349250" cy="4349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4" name="Picture 22" descr="C:\Users\ежик\Desktop\гербы\130px-Coat_of_Arms_of_Kalmykia.svg.png"/>
          <p:cNvPicPr>
            <a:picLocks noChangeAspect="1" noChangeArrowheads="1"/>
          </p:cNvPicPr>
          <p:nvPr/>
        </p:nvPicPr>
        <p:blipFill>
          <a:blip r:embed="rId2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07165" y="3028589"/>
            <a:ext cx="327863" cy="37830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5" name="Picture 1" descr="C:\Users\ежик\Desktop\гербы\144px-Coat_of_Arms_of_Altai_Krai.svg.png"/>
          <p:cNvPicPr>
            <a:picLocks noChangeAspect="1" noChangeArrowheads="1"/>
          </p:cNvPicPr>
          <p:nvPr/>
        </p:nvPicPr>
        <p:blipFill>
          <a:blip r:embed="rId2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589026" y="2036283"/>
            <a:ext cx="406400" cy="4222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6" name="Picture 44" descr="C:\Users\ежик\Desktop\гербы\147px-Coat_of_Arms_of_Chuvashia.svg.png"/>
          <p:cNvPicPr>
            <a:picLocks noChangeAspect="1" noChangeArrowheads="1"/>
          </p:cNvPicPr>
          <p:nvPr/>
        </p:nvPicPr>
        <p:blipFill>
          <a:blip r:embed="rId2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31106" y="1589881"/>
            <a:ext cx="329218" cy="33559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7" name="Picture 67" descr="C:\Users\ежик\Desktop\гербы\123px-Coat_of_arms_of_Krasnoyarsk_Krai.svg.png"/>
          <p:cNvPicPr>
            <a:picLocks noChangeAspect="1" noChangeArrowheads="1"/>
          </p:cNvPicPr>
          <p:nvPr/>
        </p:nvPicPr>
        <p:blipFill>
          <a:blip r:embed="rId2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600139" y="1554482"/>
            <a:ext cx="299619" cy="36362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8" name="Picture 62" descr="C:\Users\ежик\Desktop\гербы\150px-Coat_of_Arms_of_Yaroslavl_Oblast_(2011)_full.svg.png"/>
          <p:cNvPicPr>
            <a:picLocks noChangeAspect="1" noChangeArrowheads="1"/>
          </p:cNvPicPr>
          <p:nvPr/>
        </p:nvPicPr>
        <p:blipFill>
          <a:blip r:embed="rId2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608057" y="3952870"/>
            <a:ext cx="441325" cy="4397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9" name="Picture 13" descr="C:\Users\ежик\Desktop\гербы\144px-Coat_of_arms_of_Kurgan_Oblast.svg.png"/>
          <p:cNvPicPr>
            <a:picLocks noChangeAspect="1" noChangeArrowheads="1"/>
          </p:cNvPicPr>
          <p:nvPr/>
        </p:nvPicPr>
        <p:blipFill>
          <a:blip r:embed="rId2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626316" y="4974470"/>
            <a:ext cx="333375" cy="3444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0" name="Picture 65" descr="C:\Users\ежик\Desktop\гербы\Coat_of_Arms_of_Saint_Petersburg_(2003).svg.png"/>
          <p:cNvPicPr>
            <a:picLocks noChangeAspect="1" noChangeArrowheads="1"/>
          </p:cNvPicPr>
          <p:nvPr/>
        </p:nvPicPr>
        <p:blipFill>
          <a:blip r:embed="rId2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37409" y="5023747"/>
            <a:ext cx="307228" cy="33027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1" name="Picture 41" descr="C:\Users\ежик\Desktop\гербы\Coat_of_Arms_of_Bashkortostan.svg.png"/>
          <p:cNvPicPr>
            <a:picLocks noChangeAspect="1" noChangeArrowheads="1"/>
          </p:cNvPicPr>
          <p:nvPr/>
        </p:nvPicPr>
        <p:blipFill>
          <a:blip r:embed="rId2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97055" y="5999144"/>
            <a:ext cx="199905" cy="30040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2" name="Picture 88" descr="C:\Users\ежик\Desktop\гербы\144px-Coat_of_Arms_of_Bryansk_Oblast.svg.png"/>
          <p:cNvPicPr>
            <a:picLocks noChangeAspect="1" noChangeArrowheads="1"/>
          </p:cNvPicPr>
          <p:nvPr/>
        </p:nvPicPr>
        <p:blipFill>
          <a:blip r:embed="rId2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70995" y="5988211"/>
            <a:ext cx="353533" cy="36713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3" name="Picture 55" descr="C:\Users\ежик\Desktop\гербы\150px-Coat_of_arms_of_Vladimiri_Oblast.svg.png"/>
          <p:cNvPicPr>
            <a:picLocks noChangeAspect="1" noChangeArrowheads="1"/>
          </p:cNvPicPr>
          <p:nvPr/>
        </p:nvPicPr>
        <p:blipFill>
          <a:blip r:embed="rId3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241526" y="5428690"/>
            <a:ext cx="432595" cy="43259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4" name="Picture 36" descr="C:\Users\ежик\Desktop\гербы\342px-Coat_of_arms_of_Tambov_Oblast.svg.png"/>
          <p:cNvPicPr>
            <a:picLocks noChangeAspect="1" noChangeArrowheads="1"/>
          </p:cNvPicPr>
          <p:nvPr/>
        </p:nvPicPr>
        <p:blipFill>
          <a:blip r:embed="rId3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926645" y="3976926"/>
            <a:ext cx="301625" cy="4048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5" name="Picture 97" descr="C:\Users\ежик\Desktop\гербы\Coat_of_arms_of_Adygea.svg.png"/>
          <p:cNvPicPr>
            <a:picLocks noChangeAspect="1" noChangeArrowheads="1"/>
          </p:cNvPicPr>
          <p:nvPr/>
        </p:nvPicPr>
        <p:blipFill>
          <a:blip r:embed="rId3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43739" y="5522580"/>
            <a:ext cx="313971" cy="31397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6" name="Picture 49" descr="C:\Users\ежик\Desktop\гербы\150px-Coat_of_Arms_of_Altai_Republic.svg.png"/>
          <p:cNvPicPr>
            <a:picLocks noChangeAspect="1" noChangeArrowheads="1"/>
          </p:cNvPicPr>
          <p:nvPr/>
        </p:nvPicPr>
        <p:blipFill>
          <a:blip r:embed="rId3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67027" y="2093897"/>
            <a:ext cx="425450" cy="30704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7" name="Picture 42" descr="C:\Users\ежик\Desktop\гербы\gerb_ryazanskoj_oblasti-600x627.png"/>
          <p:cNvPicPr>
            <a:picLocks noChangeAspect="1" noChangeArrowheads="1"/>
          </p:cNvPicPr>
          <p:nvPr/>
        </p:nvPicPr>
        <p:blipFill>
          <a:blip r:embed="rId3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904084" y="2008744"/>
            <a:ext cx="411163" cy="4302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8" name="Picture 7" descr="C:\Users\ежик\Desktop\гербы\133px-Coat_of_arms_of_the_Jewish_Autonomous_Oblast.svg.png"/>
          <p:cNvPicPr>
            <a:picLocks noChangeAspect="1" noChangeArrowheads="1"/>
          </p:cNvPicPr>
          <p:nvPr/>
        </p:nvPicPr>
        <p:blipFill>
          <a:blip r:embed="rId3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60789" y="3100021"/>
            <a:ext cx="368300" cy="33269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9" name="Picture 73" descr="C:\Users\ежик\Desktop\гербы\136px-Coat_of_Arms_of_Mordovia.svg.png"/>
          <p:cNvPicPr>
            <a:picLocks noChangeAspect="1" noChangeArrowheads="1"/>
          </p:cNvPicPr>
          <p:nvPr/>
        </p:nvPicPr>
        <p:blipFill>
          <a:blip r:embed="rId3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924252" y="5501675"/>
            <a:ext cx="302303" cy="33315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0" name="Picture 56" descr="C:\Users\ежик\Desktop\гербы\111px-Герб_Мурманской_области.svg.png"/>
          <p:cNvPicPr>
            <a:picLocks noChangeAspect="1" noChangeArrowheads="1"/>
          </p:cNvPicPr>
          <p:nvPr/>
        </p:nvPicPr>
        <p:blipFill>
          <a:blip r:embed="rId3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17155" y="2584321"/>
            <a:ext cx="280987" cy="3762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1" name="Picture 60" descr="C:\Users\ежик\Desktop\гербы\119px-Coat_of_Arms_of_Tver_oblast.png"/>
          <p:cNvPicPr>
            <a:picLocks noChangeAspect="1" noChangeArrowheads="1"/>
          </p:cNvPicPr>
          <p:nvPr/>
        </p:nvPicPr>
        <p:blipFill>
          <a:blip r:embed="rId3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63306" y="4035915"/>
            <a:ext cx="262220" cy="32873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2" name="Picture 90" descr="C:\Users\ежик\Desktop\гербы\126px-Coat_of_arms_of_Zabaykalsky_Krai.svg.png"/>
          <p:cNvPicPr>
            <a:picLocks noChangeAspect="1" noChangeArrowheads="1"/>
          </p:cNvPicPr>
          <p:nvPr/>
        </p:nvPicPr>
        <p:blipFill>
          <a:blip r:embed="rId3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60789" y="3586212"/>
            <a:ext cx="273756" cy="3249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3" name="Picture 29" descr="C:\Users\ежик\Desktop\гербы\150px-Coat_of_arms_of_Voronezh_Oblast.svg.png"/>
          <p:cNvPicPr>
            <a:picLocks noChangeAspect="1" noChangeArrowheads="1"/>
          </p:cNvPicPr>
          <p:nvPr/>
        </p:nvPicPr>
        <p:blipFill>
          <a:blip r:embed="rId4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273934" y="1541829"/>
            <a:ext cx="404813" cy="3889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4" name="Picture 98" descr="C:\Users\ежик\Desktop\гербы\127px-Coat_of_arms_of_Novgorod_Oblast.svg.png"/>
          <p:cNvPicPr>
            <a:picLocks noChangeAspect="1" noChangeArrowheads="1"/>
          </p:cNvPicPr>
          <p:nvPr/>
        </p:nvPicPr>
        <p:blipFill>
          <a:blip r:embed="rId4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944566" y="2992097"/>
            <a:ext cx="330200" cy="3937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5" name="Picture 12" descr="C:\Users\ежик\Desktop\гербы\121px-Coat_of_Arms_of_Krasnodar_Kray.svg.png"/>
          <p:cNvPicPr>
            <a:picLocks noChangeAspect="1" noChangeArrowheads="1"/>
          </p:cNvPicPr>
          <p:nvPr/>
        </p:nvPicPr>
        <p:blipFill>
          <a:blip r:embed="rId4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564906" y="3470866"/>
            <a:ext cx="341313" cy="4238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6" name="Picture 39" descr="C:\Users\ежик\Desktop\гербы\150px-Coat_of_Arms_of_Sverdlovsk_oblast.svg.png"/>
          <p:cNvPicPr>
            <a:picLocks noChangeAspect="1" noChangeArrowheads="1"/>
          </p:cNvPicPr>
          <p:nvPr/>
        </p:nvPicPr>
        <p:blipFill>
          <a:blip r:embed="rId4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236925" y="1612159"/>
            <a:ext cx="441795" cy="31498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7" name="Picture 94" descr="C:\Users\ежик\Desktop\гербы\109px-Coat_of_Arms_of_Republic_of_Karelia.svg.png"/>
          <p:cNvPicPr>
            <a:picLocks noChangeAspect="1" noChangeArrowheads="1"/>
          </p:cNvPicPr>
          <p:nvPr/>
        </p:nvPicPr>
        <p:blipFill>
          <a:blip r:embed="rId4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959612" y="4956598"/>
            <a:ext cx="278529" cy="3826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8" name="Picture 75" descr="C:\Users\ежик\Desktop\гербы\65657_html_4a2686d3.png"/>
          <p:cNvPicPr>
            <a:picLocks noChangeAspect="1" noChangeArrowheads="1"/>
          </p:cNvPicPr>
          <p:nvPr/>
        </p:nvPicPr>
        <p:blipFill>
          <a:blip r:embed="rId4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17406" y="4444999"/>
            <a:ext cx="420688" cy="4508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9" name="Picture 11" descr="C:\Users\ежик\Desktop\гербы\116px-Coat_of_arms_of_Kirov_Region.svg.png"/>
          <p:cNvPicPr>
            <a:picLocks noChangeAspect="1" noChangeArrowheads="1"/>
          </p:cNvPicPr>
          <p:nvPr/>
        </p:nvPicPr>
        <p:blipFill>
          <a:blip r:embed="rId4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09213" y="4969456"/>
            <a:ext cx="304800" cy="3921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0" name="Picture 76" descr="C:\Users\ежик\Desktop\гербы\128px-Coat_of_arms_of_Stavropol_Krai.svg.png"/>
          <p:cNvPicPr>
            <a:picLocks noChangeAspect="1" noChangeArrowheads="1"/>
          </p:cNvPicPr>
          <p:nvPr/>
        </p:nvPicPr>
        <p:blipFill>
          <a:blip r:embed="rId4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643900" y="3074149"/>
            <a:ext cx="285750" cy="334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1" name="Picture 51" descr="C:\Users\ежик\Desktop\гербы\94px-Coat_of_Arms_of_Mari_El.svg.png"/>
          <p:cNvPicPr>
            <a:picLocks noChangeAspect="1" noChangeArrowheads="1"/>
          </p:cNvPicPr>
          <p:nvPr/>
        </p:nvPicPr>
        <p:blipFill>
          <a:blip r:embed="rId4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296860" y="2483006"/>
            <a:ext cx="282575" cy="4476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2" name="Picture 84" descr="C:\Users\ежик\Desktop\гербы\146px-Coat_of_arms_of_Nizhny_Novgorod_Region.svg.png"/>
          <p:cNvPicPr>
            <a:picLocks noChangeAspect="1" noChangeArrowheads="1"/>
          </p:cNvPicPr>
          <p:nvPr/>
        </p:nvPicPr>
        <p:blipFill>
          <a:blip r:embed="rId4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85007" y="3560337"/>
            <a:ext cx="309484" cy="31539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3" name="Picture 71" descr="C:\Users\ежик\Desktop\гербы\Coat_of_arms_of_Oryol_Oblast_(large).svg.png"/>
          <p:cNvPicPr>
            <a:picLocks noChangeAspect="1" noChangeArrowheads="1"/>
          </p:cNvPicPr>
          <p:nvPr/>
        </p:nvPicPr>
        <p:blipFill>
          <a:blip r:embed="rId5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280871" y="3008174"/>
            <a:ext cx="286462" cy="38756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4" name="Picture 63" descr="C:\Users\ежик\Desktop\гербы\Coat_of_Arms_of_Volgograd_oblast.svg.png"/>
          <p:cNvPicPr>
            <a:picLocks noChangeAspect="1" noChangeArrowheads="1"/>
          </p:cNvPicPr>
          <p:nvPr/>
        </p:nvPicPr>
        <p:blipFill>
          <a:blip r:embed="rId5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27272" y="4956598"/>
            <a:ext cx="415925" cy="4286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5" name="Picture 95" descr="C:\Users\ежик\Desktop\гербы\114px-Coat_of_arms_of_Moscow_Oblast_(large).svg.png"/>
          <p:cNvPicPr>
            <a:picLocks noChangeAspect="1" noChangeArrowheads="1"/>
          </p:cNvPicPr>
          <p:nvPr/>
        </p:nvPicPr>
        <p:blipFill>
          <a:blip r:embed="rId5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22747" y="5894034"/>
            <a:ext cx="334963" cy="4397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6" name="Picture 15" descr="C:\Users\ежик\Desktop\гербы\Coat_of_arms_of_Novosibirsk_oblast.svg.png"/>
          <p:cNvPicPr>
            <a:picLocks noChangeAspect="1" noChangeArrowheads="1"/>
          </p:cNvPicPr>
          <p:nvPr/>
        </p:nvPicPr>
        <p:blipFill>
          <a:blip r:embed="rId5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959612" y="1634035"/>
            <a:ext cx="371475" cy="32125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7" name="Picture 30" descr="C:\Users\ежик\Desktop\гербы\145px-Coat_of_arms_of_Kaluga_Oblast.svg.png"/>
          <p:cNvPicPr>
            <a:picLocks noChangeAspect="1" noChangeArrowheads="1"/>
          </p:cNvPicPr>
          <p:nvPr/>
        </p:nvPicPr>
        <p:blipFill>
          <a:blip r:embed="rId5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559641" y="3961601"/>
            <a:ext cx="409575" cy="4222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8" name="Picture 80" descr="C:\Users\ежик\Desktop\гербы\Герб_Ульяновской_области_(2013).svg.png"/>
          <p:cNvPicPr>
            <a:picLocks noChangeAspect="1" noChangeArrowheads="1"/>
          </p:cNvPicPr>
          <p:nvPr/>
        </p:nvPicPr>
        <p:blipFill>
          <a:blip r:embed="rId5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68360" y="1508806"/>
            <a:ext cx="457200" cy="431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9" name="Picture 50" descr="C:\Users\ежик\Desktop\гербы\150px-Coat_of_Arms_of_Ingushetia.svg.png"/>
          <p:cNvPicPr>
            <a:picLocks noChangeAspect="1" noChangeArrowheads="1"/>
          </p:cNvPicPr>
          <p:nvPr/>
        </p:nvPicPr>
        <p:blipFill>
          <a:blip r:embed="rId5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21997" y="3486466"/>
            <a:ext cx="407542" cy="40607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70" name="Picture 86" descr="C:\Users\ежик\Desktop\гербы\150px-Coat_of_arms_of_Chechnya.svg.png"/>
          <p:cNvPicPr>
            <a:picLocks noChangeAspect="1" noChangeArrowheads="1"/>
          </p:cNvPicPr>
          <p:nvPr/>
        </p:nvPicPr>
        <p:blipFill>
          <a:blip r:embed="rId5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77143" y="2060968"/>
            <a:ext cx="375015" cy="37641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71" name="Picture 45" descr="C:\Users\ежик\Desktop\гербы\150px-Coat_of_arms_of_Kostroma_Oblast.svg.png"/>
          <p:cNvPicPr>
            <a:picLocks noChangeAspect="1" noChangeArrowheads="1"/>
          </p:cNvPicPr>
          <p:nvPr/>
        </p:nvPicPr>
        <p:blipFill>
          <a:blip r:embed="rId5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191073" y="1972468"/>
            <a:ext cx="543608" cy="46967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72" name="Picture 92" descr="C:\Users\ежик\Desktop\гербы\Emblem_of_Crimea.svg.png"/>
          <p:cNvPicPr>
            <a:picLocks noChangeAspect="1" noChangeArrowheads="1"/>
          </p:cNvPicPr>
          <p:nvPr/>
        </p:nvPicPr>
        <p:blipFill>
          <a:blip r:embed="rId5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67027" y="3045574"/>
            <a:ext cx="327025" cy="3714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73" name="Picture 17" descr="C:\Users\ежик\Desktop\гербы\128px-Coat_of_Arms_of_Pskov_Oblast.svg.png"/>
          <p:cNvPicPr>
            <a:picLocks noChangeAspect="1" noChangeArrowheads="1"/>
          </p:cNvPicPr>
          <p:nvPr/>
        </p:nvPicPr>
        <p:blipFill>
          <a:blip r:embed="rId6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242090" y="2015614"/>
            <a:ext cx="348032" cy="4079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74" name="Picture 25" descr="C:\Users\ежик\Desktop\гербы\119px-Coat_of_arms_of_Chelyabinsk_Oblast.svg.png"/>
          <p:cNvPicPr>
            <a:picLocks noChangeAspect="1" noChangeArrowheads="1"/>
          </p:cNvPicPr>
          <p:nvPr/>
        </p:nvPicPr>
        <p:blipFill>
          <a:blip r:embed="rId6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592679" y="5878861"/>
            <a:ext cx="333375" cy="4206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76" name="Picture 82" descr="C:\Users\ежик\Desktop\гербы\150px-Coat_of_Arms_of_Arkhangelsk_oblast.svg.png"/>
          <p:cNvPicPr>
            <a:picLocks noChangeAspect="1" noChangeArrowheads="1"/>
          </p:cNvPicPr>
          <p:nvPr/>
        </p:nvPicPr>
        <p:blipFill>
          <a:blip r:embed="rId6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937972" y="2584321"/>
            <a:ext cx="321807" cy="32294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6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610861" y="4979868"/>
            <a:ext cx="342900" cy="37271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78" name="Picture 61" descr="C:\Users\ежик\Desktop\гербы\113px-Gerb_of_Penza_region.png"/>
          <p:cNvPicPr>
            <a:picLocks noChangeAspect="1" noChangeArrowheads="1"/>
          </p:cNvPicPr>
          <p:nvPr/>
        </p:nvPicPr>
        <p:blipFill>
          <a:blip r:embed="rId6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606817" y="1443682"/>
            <a:ext cx="378318" cy="49692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79" name="Picture 21" descr="C:\Users\ежик\Desktop\гербы\252px-Coat_of_Arms_of_Yamal_Nenetsia.svg.png"/>
          <p:cNvPicPr>
            <a:picLocks noChangeAspect="1" noChangeArrowheads="1"/>
          </p:cNvPicPr>
          <p:nvPr/>
        </p:nvPicPr>
        <p:blipFill>
          <a:blip r:embed="rId6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07165" y="1063714"/>
            <a:ext cx="283644" cy="38564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80" name="Picture 28" descr="C:\Users\ежик\Desktop\гербы\137px-Sakhalin_Oblast_Coat_of_Arms.svg.png"/>
          <p:cNvPicPr>
            <a:picLocks noChangeAspect="1" noChangeArrowheads="1"/>
          </p:cNvPicPr>
          <p:nvPr/>
        </p:nvPicPr>
        <p:blipFill>
          <a:blip r:embed="rId6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24335" y="4029070"/>
            <a:ext cx="333375" cy="3635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81" name="Picture 85" descr="C:\Users\ежик\Desktop\гербы\150px-Coat_of_arms_of_Khakassia.svg.png"/>
          <p:cNvPicPr>
            <a:picLocks noChangeAspect="1" noChangeArrowheads="1"/>
          </p:cNvPicPr>
          <p:nvPr/>
        </p:nvPicPr>
        <p:blipFill>
          <a:blip r:embed="rId6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573929" y="3011457"/>
            <a:ext cx="381000" cy="381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82" name="Picture 64" descr="C:\Users\ежик\Desktop\гербы\119px-Coat_of_arms_of_Vologda_oblast.svg.png"/>
          <p:cNvPicPr>
            <a:picLocks noChangeAspect="1" noChangeArrowheads="1"/>
          </p:cNvPicPr>
          <p:nvPr/>
        </p:nvPicPr>
        <p:blipFill>
          <a:blip r:embed="rId6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941921" y="1045398"/>
            <a:ext cx="338138" cy="4222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83" name="Picture 34" descr="C:\Users\ежик\Desktop\гербы\Coat_of_Arms_of_Tula_oblast.png"/>
          <p:cNvPicPr>
            <a:picLocks noChangeAspect="1" noChangeArrowheads="1"/>
          </p:cNvPicPr>
          <p:nvPr/>
        </p:nvPicPr>
        <p:blipFill>
          <a:blip r:embed="rId6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80791" y="5420357"/>
            <a:ext cx="314325" cy="4492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84" name="Picture 19" descr="C:\Users\ежик\Desktop\гербы\Coat_of_Arms_of_Yugra.svg.png"/>
          <p:cNvPicPr>
            <a:picLocks noChangeAspect="1" noChangeArrowheads="1"/>
          </p:cNvPicPr>
          <p:nvPr/>
        </p:nvPicPr>
        <p:blipFill>
          <a:blip r:embed="rId7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245243" y="3999681"/>
            <a:ext cx="325083" cy="35930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85" name="Picture 81" descr="C:\Users\ежик\Desktop\гербы\150px-Coat_of_arms_of_Amur_Oblast.svg.png"/>
          <p:cNvPicPr>
            <a:picLocks noChangeAspect="1" noChangeArrowheads="1"/>
          </p:cNvPicPr>
          <p:nvPr/>
        </p:nvPicPr>
        <p:blipFill>
          <a:blip r:embed="rId7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23131" y="4474350"/>
            <a:ext cx="407987" cy="4079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86" name="Picture 23" descr="C:\Users\ежик\Desktop\гербы\150px-Coat_of_Arms_of_Sakha_(Yakutia).svg.png"/>
          <p:cNvPicPr>
            <a:picLocks noChangeAspect="1" noChangeArrowheads="1"/>
          </p:cNvPicPr>
          <p:nvPr/>
        </p:nvPicPr>
        <p:blipFill>
          <a:blip r:embed="rId7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589804" y="4548170"/>
            <a:ext cx="315958" cy="31595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87" name="Picture 66" descr="C:\Users\ежик\Desktop\гербы\124px-Kaliningrad_Oblast_Coat_of_Arms_2006.svg.png"/>
          <p:cNvPicPr>
            <a:picLocks noChangeAspect="1" noChangeArrowheads="1"/>
          </p:cNvPicPr>
          <p:nvPr/>
        </p:nvPicPr>
        <p:blipFill>
          <a:blip r:embed="rId7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275251" y="3596943"/>
            <a:ext cx="241356" cy="29234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88" name="Picture 59" descr="C:\Users\ежик\Desktop\гербы\119px-Coat_of_Arms_of_Chukotka.png"/>
          <p:cNvPicPr>
            <a:picLocks noChangeAspect="1" noChangeArrowheads="1"/>
          </p:cNvPicPr>
          <p:nvPr/>
        </p:nvPicPr>
        <p:blipFill>
          <a:blip r:embed="rId7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645487" y="4552155"/>
            <a:ext cx="263525" cy="3317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89" name="Picture 5" descr="C:\Users\ежик\Desktop\гербы\Новая папка\117px-Coat_of_Arms_Belgorod_Oblast.svg.png"/>
          <p:cNvPicPr>
            <a:picLocks noChangeAspect="1" noChangeArrowheads="1"/>
          </p:cNvPicPr>
          <p:nvPr/>
        </p:nvPicPr>
        <p:blipFill>
          <a:blip r:embed="rId7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636072" y="2544633"/>
            <a:ext cx="323850" cy="4159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90" name="Picture 2" descr="C:\Users\ежик\Desktop\гербы\73px-Герб_Астраханской_области.svg.png"/>
          <p:cNvPicPr>
            <a:picLocks noChangeAspect="1" noChangeArrowheads="1"/>
          </p:cNvPicPr>
          <p:nvPr/>
        </p:nvPicPr>
        <p:blipFill>
          <a:blip r:embed="rId7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315358" y="4924072"/>
            <a:ext cx="217488" cy="4476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91" name="Picture 46" descr="C:\Users\ежик\Desktop\гербы\133px-Coat_of_arms_of_Leningrad_Oblast.svg.png"/>
          <p:cNvPicPr>
            <a:picLocks noChangeAspect="1" noChangeArrowheads="1"/>
          </p:cNvPicPr>
          <p:nvPr/>
        </p:nvPicPr>
        <p:blipFill>
          <a:blip r:embed="rId7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691300" y="1163979"/>
            <a:ext cx="213394" cy="25314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92" name="Picture 9" descr="C:\Users\ежик\Desktop\гербы\120px-Coat_of_Arms_of_Kamchatka_Krai.svg.png"/>
          <p:cNvPicPr>
            <a:picLocks noChangeAspect="1" noChangeArrowheads="1"/>
          </p:cNvPicPr>
          <p:nvPr/>
        </p:nvPicPr>
        <p:blipFill>
          <a:blip r:embed="rId7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338031" y="6061825"/>
            <a:ext cx="238279" cy="2984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93" name="Picture 18" descr="C:\Users\ежик\Desktop\гербы\122px-Coat_of_Arms_of_Buryatiya.svg.png"/>
          <p:cNvPicPr>
            <a:picLocks noChangeAspect="1" noChangeArrowheads="1"/>
          </p:cNvPicPr>
          <p:nvPr/>
        </p:nvPicPr>
        <p:blipFill>
          <a:blip r:embed="rId7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939222" y="5909908"/>
            <a:ext cx="357188" cy="4381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94" name="Picture 93" descr="C:\Users\ежик\Desktop\гербы\150px-Wapen_Ossetien.svg.png"/>
          <p:cNvPicPr>
            <a:picLocks noChangeAspect="1" noChangeArrowheads="1"/>
          </p:cNvPicPr>
          <p:nvPr/>
        </p:nvPicPr>
        <p:blipFill>
          <a:blip r:embed="rId8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289640" y="4068981"/>
            <a:ext cx="274282" cy="27428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95" name="Picture 32" descr="C:\Users\ежик\Desktop\гербы\27.png"/>
          <p:cNvPicPr>
            <a:picLocks noChangeAspect="1" noChangeArrowheads="1"/>
          </p:cNvPicPr>
          <p:nvPr/>
        </p:nvPicPr>
        <p:blipFill>
          <a:blip r:embed="rId8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62496" y="2483006"/>
            <a:ext cx="358775" cy="4270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96" name="Picture 6" descr="C:\Users\ежик\Desktop\гербы\126px-Coat_of_Arms_of_Moscow.svg.png"/>
          <p:cNvPicPr>
            <a:picLocks noChangeAspect="1" noChangeArrowheads="1"/>
          </p:cNvPicPr>
          <p:nvPr/>
        </p:nvPicPr>
        <p:blipFill>
          <a:blip r:embed="rId8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940215" y="4474350"/>
            <a:ext cx="300037" cy="3540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97" name="Picture 83" descr="C:\Users\ежик\Desktop\гербы\123px-Coat_of_Arms_of_Kabardino-Balkaria.svg.png"/>
          <p:cNvPicPr>
            <a:picLocks noChangeAspect="1" noChangeArrowheads="1"/>
          </p:cNvPicPr>
          <p:nvPr/>
        </p:nvPicPr>
        <p:blipFill>
          <a:blip r:embed="rId8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626295" y="1069271"/>
            <a:ext cx="312738" cy="2202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98" name="Picture 99" descr="C:\Users\ежик\Desktop\гербы\144px-Coat_of_Arms_of_Karachay-Cherkessia.svg.png"/>
          <p:cNvPicPr>
            <a:picLocks noChangeAspect="1" noChangeArrowheads="1"/>
          </p:cNvPicPr>
          <p:nvPr/>
        </p:nvPicPr>
        <p:blipFill>
          <a:blip r:embed="rId8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99278" y="3996349"/>
            <a:ext cx="377209" cy="30327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99" name="Picture 2"/>
          <p:cNvPicPr>
            <a:picLocks noChangeAspect="1" noChangeArrowheads="1"/>
          </p:cNvPicPr>
          <p:nvPr/>
        </p:nvPicPr>
        <p:blipFill>
          <a:blip r:embed="rId8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289640" y="1135219"/>
            <a:ext cx="373399" cy="3319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0" name="Picture 96" descr="C:\Users\ежик\Desktop\гербы\144px-Coat_of_Arms_of_Dagestan.svg.png"/>
          <p:cNvPicPr>
            <a:picLocks noChangeAspect="1" noChangeArrowheads="1"/>
          </p:cNvPicPr>
          <p:nvPr/>
        </p:nvPicPr>
        <p:blipFill>
          <a:blip r:embed="rId8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615325" y="2092278"/>
            <a:ext cx="323850" cy="33830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1" name="Picture 79" descr="C:\Users\ежик\Desktop\гербы\Coat_of_Arms_of_Tyumen_oblast_large_(2009).png"/>
          <p:cNvPicPr>
            <a:picLocks noChangeAspect="1" noChangeArrowheads="1"/>
          </p:cNvPicPr>
          <p:nvPr/>
        </p:nvPicPr>
        <p:blipFill>
          <a:blip r:embed="rId8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227626" y="4547100"/>
            <a:ext cx="437143" cy="33074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aphicFrame>
        <p:nvGraphicFramePr>
          <p:cNvPr id="102" name="Таблица 10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902356336"/>
              </p:ext>
            </p:extLst>
          </p:nvPr>
        </p:nvGraphicFramePr>
        <p:xfrm>
          <a:off x="1221997" y="6466364"/>
          <a:ext cx="7890730" cy="243840"/>
        </p:xfrm>
        <a:graphic>
          <a:graphicData uri="http://schemas.openxmlformats.org/drawingml/2006/table">
            <a:tbl>
              <a:tblPr/>
              <a:tblGrid>
                <a:gridCol w="1578146"/>
                <a:gridCol w="1578146"/>
                <a:gridCol w="1578146"/>
                <a:gridCol w="1578146"/>
                <a:gridCol w="1578146"/>
              </a:tblGrid>
              <a:tr h="0">
                <a:tc>
                  <a:txBody>
                    <a:bodyPr/>
                    <a:lstStyle/>
                    <a:p>
                      <a:r>
                        <a:rPr lang="ru-RU" sz="1000" dirty="0" smtClean="0"/>
                        <a:t>100 – 95.00 процентов</a:t>
                      </a:r>
                      <a:endParaRPr lang="ru-RU" sz="1000" dirty="0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cell3D prstMaterial="dkEdge">
                      <a:bevel/>
                      <a:lightRig rig="flood" dir="t"/>
                    </a:cell3D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1000" dirty="0" smtClean="0"/>
                        <a:t>94.99 – 85.00 процентов</a:t>
                      </a:r>
                      <a:endParaRPr lang="ru-RU" sz="1000" dirty="0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cell3D prstMaterial="dkEdge">
                      <a:bevel/>
                      <a:lightRig rig="flood" dir="t"/>
                    </a:cell3D>
                    <a:solidFill>
                      <a:srgbClr val="C2E49C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000" dirty="0" smtClean="0"/>
                        <a:t>84.99 – 60.00 процентов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cell3D prstMaterial="dkEdge">
                      <a:bevel/>
                      <a:lightRig rig="flood" dir="t"/>
                    </a:cell3D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000" dirty="0" smtClean="0"/>
                        <a:t>59.99 – 50.00 процентов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cell3D prstMaterial="dkEdge">
                      <a:bevel/>
                      <a:lightRig rig="flood" dir="t"/>
                    </a:cell3D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000" dirty="0" smtClean="0"/>
                        <a:t>49.99 </a:t>
                      </a:r>
                      <a:r>
                        <a:rPr lang="ru-RU" sz="1000" dirty="0"/>
                        <a:t>- </a:t>
                      </a:r>
                      <a:r>
                        <a:rPr lang="ru-RU" sz="1000" dirty="0" smtClean="0"/>
                        <a:t>0 процентов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cell3D prstMaterial="dkEdge">
                      <a:bevel/>
                      <a:lightRig rig="flood" dir="t"/>
                    </a:cell3D>
                    <a:solidFill>
                      <a:srgbClr val="FF5050"/>
                    </a:solidFill>
                  </a:tcPr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12593861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D397DCB-2821-4486-AA53-086096FD989A}" type="slidenum">
              <a:rPr lang="ru-RU" altLang="ru-RU" smtClean="0"/>
              <a:pPr/>
              <a:t>9</a:t>
            </a:fld>
            <a:endParaRPr lang="ru-RU" altLang="ru-RU" dirty="0"/>
          </a:p>
        </p:txBody>
      </p:sp>
      <p:graphicFrame>
        <p:nvGraphicFramePr>
          <p:cNvPr id="9" name="Объект 8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586224563"/>
              </p:ext>
            </p:extLst>
          </p:nvPr>
        </p:nvGraphicFramePr>
        <p:xfrm>
          <a:off x="1162052" y="1028696"/>
          <a:ext cx="10744200" cy="5400681"/>
        </p:xfrm>
        <a:graphic>
          <a:graphicData uri="http://schemas.openxmlformats.org/drawingml/2006/table">
            <a:tbl>
              <a:tblPr bandRow="1"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tableStyleId>{5C22544A-7EE6-4342-B048-85BDC9FD1C3A}</a:tableStyleId>
              </a:tblPr>
              <a:tblGrid>
                <a:gridCol w="1343025"/>
                <a:gridCol w="1343025"/>
                <a:gridCol w="1343025"/>
                <a:gridCol w="1343025"/>
                <a:gridCol w="1343025"/>
                <a:gridCol w="1343025"/>
                <a:gridCol w="1343025"/>
                <a:gridCol w="1343025"/>
              </a:tblGrid>
              <a:tr h="490971">
                <a:tc>
                  <a:txBody>
                    <a:bodyPr/>
                    <a:lstStyle/>
                    <a:p>
                      <a:pPr marL="0" indent="0" algn="r" defTabSz="914400" rtl="0" eaLnBrk="1" fontAlgn="b" latinLnBrk="0" hangingPunct="1">
                        <a:lnSpc>
                          <a:spcPts val="1000"/>
                        </a:lnSpc>
                        <a:buFont typeface="+mj-lt"/>
                        <a:buNone/>
                      </a:pPr>
                      <a:r>
                        <a:rPr lang="ru-RU" sz="1100" b="1" i="0" u="none" strike="noStrike" kern="1200" dirty="0" smtClean="0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Garamond" panose="02020404030301010803" pitchFamily="18" charset="0"/>
                          <a:ea typeface="+mn-ea"/>
                          <a:cs typeface="+mn-cs"/>
                        </a:rPr>
                        <a:t>Республика </a:t>
                      </a:r>
                    </a:p>
                    <a:p>
                      <a:pPr marL="0" indent="0" algn="r" defTabSz="914400" rtl="0" eaLnBrk="1" fontAlgn="b" latinLnBrk="0" hangingPunct="1">
                        <a:lnSpc>
                          <a:spcPts val="1000"/>
                        </a:lnSpc>
                        <a:buFont typeface="+mj-lt"/>
                        <a:buNone/>
                      </a:pPr>
                      <a:r>
                        <a:rPr lang="ru-RU" sz="1100" b="1" i="0" u="none" strike="noStrike" kern="1200" dirty="0" smtClean="0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Garamond" panose="02020404030301010803" pitchFamily="18" charset="0"/>
                          <a:ea typeface="+mn-ea"/>
                          <a:cs typeface="+mn-cs"/>
                        </a:rPr>
                        <a:t>Крым</a:t>
                      </a:r>
                    </a:p>
                    <a:p>
                      <a:pPr marL="0" indent="0" algn="r" defTabSz="914400" rtl="0" eaLnBrk="1" fontAlgn="b" latinLnBrk="0" hangingPunct="1">
                        <a:lnSpc>
                          <a:spcPts val="1000"/>
                        </a:lnSpc>
                        <a:buFont typeface="+mj-lt"/>
                        <a:buNone/>
                      </a:pPr>
                      <a:r>
                        <a:rPr lang="ru-RU" sz="1100" b="1" i="0" u="none" strike="noStrike" kern="1200" dirty="0" smtClean="0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Garamond" panose="02020404030301010803" pitchFamily="18" charset="0"/>
                          <a:ea typeface="+mn-ea"/>
                          <a:cs typeface="+mn-cs"/>
                        </a:rPr>
                        <a:t>(17.82)</a:t>
                      </a:r>
                      <a:endParaRPr lang="ru-RU" sz="1100" b="1" i="0" u="none" strike="noStrike" kern="1200" dirty="0">
                        <a:solidFill>
                          <a:schemeClr val="tx2">
                            <a:lumMod val="75000"/>
                          </a:schemeClr>
                        </a:solidFill>
                        <a:effectLst/>
                        <a:latin typeface="Garamond" panose="02020404030301010803" pitchFamily="18" charset="0"/>
                        <a:ea typeface="+mn-ea"/>
                        <a:cs typeface="+mn-cs"/>
                      </a:endParaRPr>
                    </a:p>
                  </a:txBody>
                  <a:tcPr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cell3D prstMaterial="dkEdge">
                      <a:bevel h="50800" prst="divot"/>
                      <a:lightRig rig="flood" dir="t"/>
                    </a:cell3D>
                    <a:solidFill>
                      <a:srgbClr val="FF5050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r" defTabSz="914400" rtl="0" eaLnBrk="1" fontAlgn="b" latinLnBrk="0" hangingPunct="1">
                        <a:lnSpc>
                          <a:spcPts val="1000"/>
                        </a:lnSpc>
                        <a:buFont typeface="+mj-lt"/>
                        <a:buNone/>
                      </a:pPr>
                      <a:r>
                        <a:rPr lang="ru-RU" sz="1100" b="1" i="0" u="none" strike="noStrike" kern="1200" dirty="0" smtClean="0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Garamond" panose="02020404030301010803" pitchFamily="18" charset="0"/>
                          <a:ea typeface="+mn-ea"/>
                          <a:cs typeface="+mn-cs"/>
                        </a:rPr>
                        <a:t>Забайкальский край</a:t>
                      </a:r>
                    </a:p>
                    <a:p>
                      <a:pPr marL="0" indent="0" algn="r" defTabSz="914400" rtl="0" eaLnBrk="1" fontAlgn="b" latinLnBrk="0" hangingPunct="1">
                        <a:lnSpc>
                          <a:spcPts val="1000"/>
                        </a:lnSpc>
                        <a:buFont typeface="+mj-lt"/>
                        <a:buNone/>
                      </a:pPr>
                      <a:r>
                        <a:rPr lang="ru-RU" sz="1100" b="1" i="0" u="none" strike="noStrike" kern="1200" dirty="0" smtClean="0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Garamond" panose="02020404030301010803" pitchFamily="18" charset="0"/>
                          <a:ea typeface="+mn-ea"/>
                          <a:cs typeface="+mn-cs"/>
                        </a:rPr>
                        <a:t>(8.17)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cell3D prstMaterial="dkEdge">
                      <a:bevel h="50800" prst="divot"/>
                      <a:lightRig rig="flood" dir="t"/>
                    </a:cell3D>
                    <a:solidFill>
                      <a:srgbClr val="FF5050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r" defTabSz="914400" rtl="0" eaLnBrk="1" fontAlgn="b" latinLnBrk="0" hangingPunct="1">
                        <a:lnSpc>
                          <a:spcPts val="1000"/>
                        </a:lnSpc>
                        <a:buFont typeface="+mj-lt"/>
                        <a:buNone/>
                      </a:pPr>
                      <a:r>
                        <a:rPr lang="ru-RU" sz="1100" b="1" i="0" u="none" strike="noStrike" kern="1200" dirty="0" smtClean="0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Garamond" panose="02020404030301010803" pitchFamily="18" charset="0"/>
                          <a:ea typeface="+mn-ea"/>
                          <a:cs typeface="+mn-cs"/>
                        </a:rPr>
                        <a:t>Ивановская область</a:t>
                      </a:r>
                    </a:p>
                    <a:p>
                      <a:pPr marL="0" indent="0" algn="r" defTabSz="914400" rtl="0" eaLnBrk="1" fontAlgn="b" latinLnBrk="0" hangingPunct="1">
                        <a:lnSpc>
                          <a:spcPts val="1000"/>
                        </a:lnSpc>
                        <a:buFont typeface="+mj-lt"/>
                        <a:buNone/>
                      </a:pPr>
                      <a:r>
                        <a:rPr lang="ru-RU" sz="1100" b="1" i="0" u="none" strike="noStrike" kern="1200" dirty="0" smtClean="0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Garamond" panose="02020404030301010803" pitchFamily="18" charset="0"/>
                          <a:ea typeface="+mn-ea"/>
                          <a:cs typeface="+mn-cs"/>
                        </a:rPr>
                        <a:t>(6.67)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cell3D prstMaterial="dkEdge">
                      <a:bevel h="50800" prst="divot"/>
                      <a:lightRig rig="flood" dir="t"/>
                    </a:cell3D>
                    <a:solidFill>
                      <a:srgbClr val="FF5050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r" defTabSz="914400" rtl="0" eaLnBrk="1" fontAlgn="b" latinLnBrk="0" hangingPunct="1">
                        <a:lnSpc>
                          <a:spcPts val="1000"/>
                        </a:lnSpc>
                        <a:buFont typeface="+mj-lt"/>
                        <a:buNone/>
                      </a:pPr>
                      <a:r>
                        <a:rPr lang="ru-RU" sz="1100" b="1" i="0" u="none" strike="noStrike" kern="1200" dirty="0" smtClean="0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Garamond" panose="02020404030301010803" pitchFamily="18" charset="0"/>
                          <a:ea typeface="+mn-ea"/>
                          <a:cs typeface="+mn-cs"/>
                        </a:rPr>
                        <a:t>Камчатский </a:t>
                      </a:r>
                    </a:p>
                    <a:p>
                      <a:pPr marL="0" indent="0" algn="r" defTabSz="914400" rtl="0" eaLnBrk="1" fontAlgn="b" latinLnBrk="0" hangingPunct="1">
                        <a:lnSpc>
                          <a:spcPts val="1000"/>
                        </a:lnSpc>
                        <a:buFont typeface="+mj-lt"/>
                        <a:buNone/>
                      </a:pPr>
                      <a:r>
                        <a:rPr lang="ru-RU" sz="1100" b="1" i="0" u="none" strike="noStrike" kern="1200" dirty="0" smtClean="0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Garamond" panose="02020404030301010803" pitchFamily="18" charset="0"/>
                          <a:ea typeface="+mn-ea"/>
                          <a:cs typeface="+mn-cs"/>
                        </a:rPr>
                        <a:t>край</a:t>
                      </a:r>
                    </a:p>
                    <a:p>
                      <a:pPr marL="0" indent="0" algn="r" defTabSz="914400" rtl="0" eaLnBrk="1" fontAlgn="b" latinLnBrk="0" hangingPunct="1">
                        <a:lnSpc>
                          <a:spcPts val="1000"/>
                        </a:lnSpc>
                        <a:buFont typeface="+mj-lt"/>
                        <a:buNone/>
                      </a:pPr>
                      <a:r>
                        <a:rPr lang="ru-RU" sz="1100" b="1" i="0" u="none" strike="noStrike" kern="1200" dirty="0" smtClean="0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Garamond" panose="02020404030301010803" pitchFamily="18" charset="0"/>
                          <a:ea typeface="+mn-ea"/>
                          <a:cs typeface="+mn-cs"/>
                        </a:rPr>
                        <a:t>(5.59)</a:t>
                      </a:r>
                      <a:endParaRPr lang="ru-RU" sz="1100" b="1" i="0" u="none" strike="noStrike" kern="1200" dirty="0">
                        <a:solidFill>
                          <a:schemeClr val="tx2">
                            <a:lumMod val="75000"/>
                          </a:schemeClr>
                        </a:solidFill>
                        <a:effectLst/>
                        <a:latin typeface="Garamond" panose="02020404030301010803" pitchFamily="18" charset="0"/>
                        <a:ea typeface="+mn-ea"/>
                        <a:cs typeface="+mn-cs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cell3D prstMaterial="dkEdge">
                      <a:bevel h="50800" prst="divot"/>
                      <a:lightRig rig="flood" dir="t"/>
                    </a:cell3D>
                    <a:solidFill>
                      <a:srgbClr val="FF5050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r" defTabSz="914400" rtl="0" eaLnBrk="1" fontAlgn="b" latinLnBrk="0" hangingPunct="1">
                        <a:lnSpc>
                          <a:spcPts val="1000"/>
                        </a:lnSpc>
                        <a:buFont typeface="+mj-lt"/>
                        <a:buNone/>
                      </a:pPr>
                      <a:r>
                        <a:rPr lang="ru-RU" sz="1100" b="1" i="0" u="none" strike="noStrike" kern="1200" dirty="0" smtClean="0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Garamond" panose="02020404030301010803" pitchFamily="18" charset="0"/>
                          <a:ea typeface="+mn-ea"/>
                          <a:cs typeface="+mn-cs"/>
                        </a:rPr>
                        <a:t>Новосибирская область</a:t>
                      </a:r>
                    </a:p>
                    <a:p>
                      <a:pPr marL="0" indent="0" algn="r" defTabSz="914400" rtl="0" eaLnBrk="1" fontAlgn="b" latinLnBrk="0" hangingPunct="1">
                        <a:lnSpc>
                          <a:spcPts val="1000"/>
                        </a:lnSpc>
                        <a:buFont typeface="+mj-lt"/>
                        <a:buNone/>
                      </a:pPr>
                      <a:r>
                        <a:rPr lang="ru-RU" sz="1100" b="1" i="0" u="none" strike="noStrike" kern="1200" dirty="0" smtClean="0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Garamond" panose="02020404030301010803" pitchFamily="18" charset="0"/>
                          <a:ea typeface="+mn-ea"/>
                          <a:cs typeface="+mn-cs"/>
                        </a:rPr>
                        <a:t>(5.02)</a:t>
                      </a:r>
                    </a:p>
                  </a:txBody>
                  <a:tcPr marL="90000" marR="90000" marT="46800" marB="4680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cell3D prstMaterial="dkEdge">
                      <a:bevel h="50800" prst="divot"/>
                      <a:lightRig rig="flood" dir="t"/>
                    </a:cell3D>
                    <a:solidFill>
                      <a:srgbClr val="FF5050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r" defTabSz="914400" rtl="0" eaLnBrk="1" fontAlgn="b" latinLnBrk="0" hangingPunct="1">
                        <a:lnSpc>
                          <a:spcPts val="1000"/>
                        </a:lnSpc>
                        <a:buFont typeface="+mj-lt"/>
                        <a:buNone/>
                      </a:pPr>
                      <a:r>
                        <a:rPr lang="ru-RU" sz="1100" b="1" i="0" u="none" strike="noStrike" kern="1200" dirty="0" smtClean="0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Garamond" panose="02020404030301010803" pitchFamily="18" charset="0"/>
                          <a:ea typeface="+mn-ea"/>
                          <a:cs typeface="+mn-cs"/>
                        </a:rPr>
                        <a:t>Тамбовская область</a:t>
                      </a:r>
                    </a:p>
                    <a:p>
                      <a:pPr marL="0" indent="0" algn="r" defTabSz="914400" rtl="0" eaLnBrk="1" fontAlgn="b" latinLnBrk="0" hangingPunct="1">
                        <a:lnSpc>
                          <a:spcPts val="1000"/>
                        </a:lnSpc>
                        <a:buFont typeface="+mj-lt"/>
                        <a:buNone/>
                      </a:pPr>
                      <a:r>
                        <a:rPr lang="ru-RU" sz="1100" b="1" i="0" u="none" strike="noStrike" kern="1200" dirty="0" smtClean="0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Garamond" panose="02020404030301010803" pitchFamily="18" charset="0"/>
                          <a:ea typeface="+mn-ea"/>
                          <a:cs typeface="+mn-cs"/>
                        </a:rPr>
                        <a:t>(4.35)</a:t>
                      </a:r>
                      <a:endParaRPr lang="ru-RU" sz="1100" b="1" i="0" u="none" strike="noStrike" kern="1200" dirty="0">
                        <a:solidFill>
                          <a:schemeClr val="tx2">
                            <a:lumMod val="75000"/>
                          </a:schemeClr>
                        </a:solidFill>
                        <a:effectLst/>
                        <a:latin typeface="Garamond" panose="02020404030301010803" pitchFamily="18" charset="0"/>
                        <a:ea typeface="+mn-ea"/>
                        <a:cs typeface="+mn-cs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cell3D prstMaterial="dkEdge">
                      <a:bevel h="50800" prst="divot"/>
                      <a:lightRig rig="flood" dir="t"/>
                    </a:cell3D>
                    <a:solidFill>
                      <a:srgbClr val="FF5050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r" defTabSz="914400" rtl="0" eaLnBrk="1" fontAlgn="b" latinLnBrk="0" hangingPunct="1">
                        <a:lnSpc>
                          <a:spcPts val="1000"/>
                        </a:lnSpc>
                        <a:buFont typeface="+mj-lt"/>
                        <a:buNone/>
                      </a:pPr>
                      <a:r>
                        <a:rPr lang="ru-RU" sz="1100" b="1" i="0" u="none" strike="noStrike" kern="1200" dirty="0" smtClean="0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Garamond" panose="02020404030301010803" pitchFamily="18" charset="0"/>
                          <a:ea typeface="+mn-ea"/>
                          <a:cs typeface="+mn-cs"/>
                        </a:rPr>
                        <a:t>Орловская </a:t>
                      </a:r>
                    </a:p>
                    <a:p>
                      <a:pPr marL="0" indent="0" algn="r" defTabSz="914400" rtl="0" eaLnBrk="1" fontAlgn="b" latinLnBrk="0" hangingPunct="1">
                        <a:lnSpc>
                          <a:spcPts val="1000"/>
                        </a:lnSpc>
                        <a:buFont typeface="+mj-lt"/>
                        <a:buNone/>
                      </a:pPr>
                      <a:r>
                        <a:rPr lang="ru-RU" sz="1100" b="1" i="0" u="none" strike="noStrike" kern="1200" dirty="0" smtClean="0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Garamond" panose="02020404030301010803" pitchFamily="18" charset="0"/>
                          <a:ea typeface="+mn-ea"/>
                          <a:cs typeface="+mn-cs"/>
                        </a:rPr>
                        <a:t>область</a:t>
                      </a:r>
                    </a:p>
                    <a:p>
                      <a:pPr marL="0" indent="0" algn="r" defTabSz="914400" rtl="0" eaLnBrk="1" fontAlgn="b" latinLnBrk="0" hangingPunct="1">
                        <a:lnSpc>
                          <a:spcPts val="1000"/>
                        </a:lnSpc>
                        <a:buFont typeface="+mj-lt"/>
                        <a:buNone/>
                      </a:pPr>
                      <a:r>
                        <a:rPr lang="ru-RU" sz="1100" b="1" i="0" u="none" strike="noStrike" kern="1200" dirty="0" smtClean="0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Garamond" panose="02020404030301010803" pitchFamily="18" charset="0"/>
                          <a:ea typeface="+mn-ea"/>
                          <a:cs typeface="+mn-cs"/>
                        </a:rPr>
                        <a:t>(3.84)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cell3D prstMaterial="dkEdge">
                      <a:bevel h="50800" prst="divot"/>
                      <a:lightRig rig="flood" dir="t"/>
                    </a:cell3D>
                    <a:solidFill>
                      <a:srgbClr val="FF5050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r" defTabSz="914400" rtl="0" eaLnBrk="1" fontAlgn="b" latinLnBrk="0" hangingPunct="1">
                        <a:lnSpc>
                          <a:spcPts val="1000"/>
                        </a:lnSpc>
                        <a:buFont typeface="+mj-lt"/>
                        <a:buNone/>
                      </a:pPr>
                      <a:r>
                        <a:rPr lang="ru-RU" sz="1100" b="1" i="0" u="none" strike="noStrike" kern="1200" dirty="0" smtClean="0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Garamond" panose="02020404030301010803" pitchFamily="18" charset="0"/>
                          <a:ea typeface="+mn-ea"/>
                          <a:cs typeface="+mn-cs"/>
                        </a:rPr>
                        <a:t>Костромская область</a:t>
                      </a:r>
                    </a:p>
                    <a:p>
                      <a:pPr marL="0" indent="0" algn="r" defTabSz="914400" rtl="0" eaLnBrk="1" fontAlgn="b" latinLnBrk="0" hangingPunct="1">
                        <a:lnSpc>
                          <a:spcPts val="1000"/>
                        </a:lnSpc>
                        <a:buFont typeface="+mj-lt"/>
                        <a:buNone/>
                      </a:pPr>
                      <a:r>
                        <a:rPr lang="ru-RU" sz="1100" b="1" i="0" u="none" strike="noStrike" kern="1200" dirty="0" smtClean="0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Garamond" panose="02020404030301010803" pitchFamily="18" charset="0"/>
                          <a:ea typeface="+mn-ea"/>
                          <a:cs typeface="+mn-cs"/>
                        </a:rPr>
                        <a:t>(3.14)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cell3D prstMaterial="dkEdge">
                      <a:bevel h="50800" prst="divot"/>
                      <a:lightRig rig="flood" dir="t"/>
                    </a:cell3D>
                    <a:solidFill>
                      <a:srgbClr val="FF5050"/>
                    </a:solidFill>
                  </a:tcPr>
                </a:tc>
              </a:tr>
              <a:tr h="490971">
                <a:tc>
                  <a:txBody>
                    <a:bodyPr/>
                    <a:lstStyle/>
                    <a:p>
                      <a:pPr marL="0" indent="0" algn="r" defTabSz="914400" rtl="0" eaLnBrk="1" fontAlgn="b" latinLnBrk="0" hangingPunct="1">
                        <a:lnSpc>
                          <a:spcPts val="1000"/>
                        </a:lnSpc>
                        <a:buFont typeface="+mj-lt"/>
                        <a:buNone/>
                      </a:pPr>
                      <a:r>
                        <a:rPr lang="ru-RU" sz="1100" b="1" i="0" u="none" strike="noStrike" kern="1200" dirty="0" smtClean="0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Garamond" panose="02020404030301010803" pitchFamily="18" charset="0"/>
                          <a:ea typeface="+mn-ea"/>
                          <a:cs typeface="+mn-cs"/>
                        </a:rPr>
                        <a:t>Республика </a:t>
                      </a:r>
                    </a:p>
                    <a:p>
                      <a:pPr marL="0" indent="0" algn="r" defTabSz="914400" rtl="0" eaLnBrk="1" fontAlgn="b" latinLnBrk="0" hangingPunct="1">
                        <a:lnSpc>
                          <a:spcPts val="1000"/>
                        </a:lnSpc>
                        <a:buFont typeface="+mj-lt"/>
                        <a:buNone/>
                      </a:pPr>
                      <a:r>
                        <a:rPr lang="ru-RU" sz="1100" b="1" i="0" u="none" strike="noStrike" kern="1200" dirty="0" smtClean="0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Garamond" panose="02020404030301010803" pitchFamily="18" charset="0"/>
                          <a:ea typeface="+mn-ea"/>
                          <a:cs typeface="+mn-cs"/>
                        </a:rPr>
                        <a:t>Тыва</a:t>
                      </a:r>
                    </a:p>
                    <a:p>
                      <a:pPr marL="0" indent="0" algn="r" defTabSz="914400" rtl="0" eaLnBrk="1" fontAlgn="b" latinLnBrk="0" hangingPunct="1">
                        <a:lnSpc>
                          <a:spcPts val="1000"/>
                        </a:lnSpc>
                        <a:buFont typeface="+mj-lt"/>
                        <a:buNone/>
                      </a:pPr>
                      <a:r>
                        <a:rPr lang="ru-RU" sz="1100" b="1" i="0" u="none" strike="noStrike" kern="1200" dirty="0" smtClean="0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Garamond" panose="02020404030301010803" pitchFamily="18" charset="0"/>
                          <a:ea typeface="+mn-ea"/>
                          <a:cs typeface="+mn-cs"/>
                        </a:rPr>
                        <a:t>(16.10)</a:t>
                      </a:r>
                      <a:endParaRPr lang="ru-RU" sz="1100" b="1" i="0" u="none" strike="noStrike" kern="1200" dirty="0">
                        <a:solidFill>
                          <a:schemeClr val="tx2">
                            <a:lumMod val="75000"/>
                          </a:schemeClr>
                        </a:solidFill>
                        <a:effectLst/>
                        <a:latin typeface="Garamond" panose="02020404030301010803" pitchFamily="18" charset="0"/>
                        <a:ea typeface="+mn-ea"/>
                        <a:cs typeface="+mn-cs"/>
                      </a:endParaRPr>
                    </a:p>
                  </a:txBody>
                  <a:tcPr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cell3D prstMaterial="dkEdge">
                      <a:bevel h="50800" prst="divot"/>
                      <a:lightRig rig="flood" dir="t"/>
                    </a:cell3D>
                    <a:solidFill>
                      <a:srgbClr val="FF5050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r" defTabSz="914400" rtl="0" eaLnBrk="1" fontAlgn="b" latinLnBrk="0" hangingPunct="1">
                        <a:lnSpc>
                          <a:spcPts val="1000"/>
                        </a:lnSpc>
                        <a:buFont typeface="+mj-lt"/>
                        <a:buNone/>
                      </a:pPr>
                      <a:r>
                        <a:rPr lang="ru-RU" sz="1100" b="1" i="0" u="none" strike="noStrike" kern="1200" dirty="0" smtClean="0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Garamond" panose="02020404030301010803" pitchFamily="18" charset="0"/>
                          <a:ea typeface="+mn-ea"/>
                          <a:cs typeface="+mn-cs"/>
                        </a:rPr>
                        <a:t>Оренбургская область</a:t>
                      </a:r>
                    </a:p>
                    <a:p>
                      <a:pPr marL="0" indent="0" algn="r" defTabSz="914400" rtl="0" eaLnBrk="1" fontAlgn="b" latinLnBrk="0" hangingPunct="1">
                        <a:lnSpc>
                          <a:spcPts val="1000"/>
                        </a:lnSpc>
                        <a:buFont typeface="+mj-lt"/>
                        <a:buNone/>
                      </a:pPr>
                      <a:r>
                        <a:rPr lang="ru-RU" sz="1100" b="1" i="0" u="none" strike="noStrike" kern="1200" dirty="0" smtClean="0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Garamond" panose="02020404030301010803" pitchFamily="18" charset="0"/>
                          <a:ea typeface="+mn-ea"/>
                          <a:cs typeface="+mn-cs"/>
                        </a:rPr>
                        <a:t>(7.67)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cell3D prstMaterial="dkEdge">
                      <a:bevel h="50800" prst="divot"/>
                      <a:lightRig rig="flood" dir="t"/>
                    </a:cell3D>
                    <a:solidFill>
                      <a:srgbClr val="FF5050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r" defTabSz="914400" rtl="0" eaLnBrk="1" fontAlgn="b" latinLnBrk="0" hangingPunct="1">
                        <a:lnSpc>
                          <a:spcPts val="1000"/>
                        </a:lnSpc>
                        <a:buFont typeface="+mj-lt"/>
                        <a:buNone/>
                      </a:pPr>
                      <a:r>
                        <a:rPr lang="ru-RU" sz="1100" b="1" i="0" u="none" strike="noStrike" kern="1200" dirty="0" smtClean="0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Garamond" panose="02020404030301010803" pitchFamily="18" charset="0"/>
                          <a:ea typeface="+mn-ea"/>
                          <a:cs typeface="+mn-cs"/>
                        </a:rPr>
                        <a:t>Республика </a:t>
                      </a:r>
                    </a:p>
                    <a:p>
                      <a:pPr marL="0" indent="0" algn="r" defTabSz="914400" rtl="0" eaLnBrk="1" fontAlgn="b" latinLnBrk="0" hangingPunct="1">
                        <a:lnSpc>
                          <a:spcPts val="1000"/>
                        </a:lnSpc>
                        <a:buFont typeface="+mj-lt"/>
                        <a:buNone/>
                      </a:pPr>
                      <a:r>
                        <a:rPr lang="ru-RU" sz="1100" b="1" i="0" u="none" strike="noStrike" kern="1200" dirty="0" smtClean="0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Garamond" panose="02020404030301010803" pitchFamily="18" charset="0"/>
                          <a:ea typeface="+mn-ea"/>
                          <a:cs typeface="+mn-cs"/>
                        </a:rPr>
                        <a:t>Чечня</a:t>
                      </a:r>
                    </a:p>
                    <a:p>
                      <a:pPr marL="0" indent="0" algn="r" defTabSz="914400" rtl="0" eaLnBrk="1" fontAlgn="b" latinLnBrk="0" hangingPunct="1">
                        <a:lnSpc>
                          <a:spcPts val="1000"/>
                        </a:lnSpc>
                        <a:buFont typeface="+mj-lt"/>
                        <a:buNone/>
                      </a:pPr>
                      <a:r>
                        <a:rPr lang="ru-RU" sz="1100" b="1" i="0" u="none" strike="noStrike" kern="1200" dirty="0" smtClean="0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Garamond" panose="02020404030301010803" pitchFamily="18" charset="0"/>
                          <a:ea typeface="+mn-ea"/>
                          <a:cs typeface="+mn-cs"/>
                        </a:rPr>
                        <a:t>(6.62)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cell3D prstMaterial="dkEdge">
                      <a:bevel h="50800" prst="divot"/>
                      <a:lightRig rig="flood" dir="t"/>
                    </a:cell3D>
                    <a:solidFill>
                      <a:srgbClr val="FF5050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r" defTabSz="914400" rtl="0" eaLnBrk="1" fontAlgn="b" latinLnBrk="0" hangingPunct="1">
                        <a:lnSpc>
                          <a:spcPts val="1000"/>
                        </a:lnSpc>
                        <a:buFont typeface="+mj-lt"/>
                        <a:buNone/>
                      </a:pPr>
                      <a:r>
                        <a:rPr lang="ru-RU" sz="1100" b="1" i="0" u="none" strike="noStrike" kern="1200" dirty="0" smtClean="0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Garamond" panose="02020404030301010803" pitchFamily="18" charset="0"/>
                          <a:ea typeface="+mn-ea"/>
                          <a:cs typeface="+mn-cs"/>
                        </a:rPr>
                        <a:t>Курганская область</a:t>
                      </a:r>
                    </a:p>
                    <a:p>
                      <a:pPr marL="0" indent="0" algn="r" defTabSz="914400" rtl="0" eaLnBrk="1" fontAlgn="b" latinLnBrk="0" hangingPunct="1">
                        <a:lnSpc>
                          <a:spcPts val="1000"/>
                        </a:lnSpc>
                        <a:buFont typeface="+mj-lt"/>
                        <a:buNone/>
                      </a:pPr>
                      <a:r>
                        <a:rPr lang="ru-RU" sz="1100" b="1" i="0" u="none" strike="noStrike" kern="1200" dirty="0" smtClean="0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Garamond" panose="02020404030301010803" pitchFamily="18" charset="0"/>
                          <a:ea typeface="+mn-ea"/>
                          <a:cs typeface="+mn-cs"/>
                        </a:rPr>
                        <a:t>(5.57)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cell3D prstMaterial="dkEdge">
                      <a:bevel h="50800" prst="divot"/>
                      <a:lightRig rig="flood" dir="t"/>
                    </a:cell3D>
                    <a:solidFill>
                      <a:srgbClr val="FF5050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r" defTabSz="914400" rtl="0" eaLnBrk="1" fontAlgn="b" latinLnBrk="0" hangingPunct="1">
                        <a:lnSpc>
                          <a:spcPts val="1000"/>
                        </a:lnSpc>
                        <a:buFont typeface="+mj-lt"/>
                        <a:buNone/>
                      </a:pPr>
                      <a:r>
                        <a:rPr lang="ru-RU" sz="1100" b="1" i="0" u="none" strike="noStrike" kern="1200" dirty="0" smtClean="0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Garamond" panose="02020404030301010803" pitchFamily="18" charset="0"/>
                          <a:ea typeface="+mn-ea"/>
                          <a:cs typeface="+mn-cs"/>
                        </a:rPr>
                        <a:t>Ставропольский край</a:t>
                      </a:r>
                    </a:p>
                    <a:p>
                      <a:pPr marL="0" indent="0" algn="r" defTabSz="914400" rtl="0" eaLnBrk="1" fontAlgn="b" latinLnBrk="0" hangingPunct="1">
                        <a:lnSpc>
                          <a:spcPts val="1000"/>
                        </a:lnSpc>
                        <a:buFont typeface="+mj-lt"/>
                        <a:buNone/>
                      </a:pPr>
                      <a:r>
                        <a:rPr lang="ru-RU" sz="1100" b="1" i="0" u="none" strike="noStrike" kern="1200" dirty="0" smtClean="0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Garamond" panose="02020404030301010803" pitchFamily="18" charset="0"/>
                          <a:ea typeface="+mn-ea"/>
                          <a:cs typeface="+mn-cs"/>
                        </a:rPr>
                        <a:t>(4.97)</a:t>
                      </a:r>
                    </a:p>
                  </a:txBody>
                  <a:tcPr marL="90000" marR="90000" marT="46800" marB="4680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cell3D prstMaterial="dkEdge">
                      <a:bevel h="50800" prst="divot"/>
                      <a:lightRig rig="flood" dir="t"/>
                    </a:cell3D>
                    <a:solidFill>
                      <a:srgbClr val="FF5050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r" defTabSz="914400" rtl="0" eaLnBrk="1" fontAlgn="b" latinLnBrk="0" hangingPunct="1">
                        <a:lnSpc>
                          <a:spcPts val="1000"/>
                        </a:lnSpc>
                        <a:buFont typeface="+mj-lt"/>
                        <a:buNone/>
                      </a:pPr>
                      <a:r>
                        <a:rPr lang="ru-RU" sz="1100" b="1" i="0" u="none" strike="noStrike" kern="1200" dirty="0" smtClean="0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Garamond" panose="02020404030301010803" pitchFamily="18" charset="0"/>
                          <a:ea typeface="+mn-ea"/>
                          <a:cs typeface="+mn-cs"/>
                        </a:rPr>
                        <a:t>Рязанская </a:t>
                      </a:r>
                    </a:p>
                    <a:p>
                      <a:pPr marL="0" indent="0" algn="r" defTabSz="914400" rtl="0" eaLnBrk="1" fontAlgn="b" latinLnBrk="0" hangingPunct="1">
                        <a:lnSpc>
                          <a:spcPts val="1000"/>
                        </a:lnSpc>
                        <a:buFont typeface="+mj-lt"/>
                        <a:buNone/>
                      </a:pPr>
                      <a:r>
                        <a:rPr lang="ru-RU" sz="1100" b="1" i="0" u="none" strike="noStrike" kern="1200" dirty="0" smtClean="0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Garamond" panose="02020404030301010803" pitchFamily="18" charset="0"/>
                          <a:ea typeface="+mn-ea"/>
                          <a:cs typeface="+mn-cs"/>
                        </a:rPr>
                        <a:t>область</a:t>
                      </a:r>
                    </a:p>
                    <a:p>
                      <a:pPr marL="0" indent="0" algn="r" defTabSz="914400" rtl="0" eaLnBrk="1" fontAlgn="b" latinLnBrk="0" hangingPunct="1">
                        <a:lnSpc>
                          <a:spcPts val="1000"/>
                        </a:lnSpc>
                        <a:buFont typeface="+mj-lt"/>
                        <a:buNone/>
                      </a:pPr>
                      <a:r>
                        <a:rPr lang="ru-RU" sz="1100" b="1" i="0" u="none" strike="noStrike" kern="1200" dirty="0" smtClean="0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Garamond" panose="02020404030301010803" pitchFamily="18" charset="0"/>
                          <a:ea typeface="+mn-ea"/>
                          <a:cs typeface="+mn-cs"/>
                        </a:rPr>
                        <a:t>(4.33)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cell3D prstMaterial="dkEdge">
                      <a:bevel h="50800" prst="divot"/>
                      <a:lightRig rig="flood" dir="t"/>
                    </a:cell3D>
                    <a:solidFill>
                      <a:srgbClr val="FF5050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r" defTabSz="914400" rtl="0" eaLnBrk="1" fontAlgn="b" latinLnBrk="0" hangingPunct="1">
                        <a:lnSpc>
                          <a:spcPts val="1000"/>
                        </a:lnSpc>
                        <a:buFont typeface="+mj-lt"/>
                        <a:buNone/>
                      </a:pPr>
                      <a:r>
                        <a:rPr lang="ru-RU" sz="1100" b="1" i="0" u="none" strike="noStrike" kern="1200" dirty="0" smtClean="0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Garamond" panose="02020404030301010803" pitchFamily="18" charset="0"/>
                          <a:ea typeface="+mn-ea"/>
                          <a:cs typeface="+mn-cs"/>
                        </a:rPr>
                        <a:t>Псковская область</a:t>
                      </a:r>
                    </a:p>
                    <a:p>
                      <a:pPr marL="0" indent="0" algn="r" defTabSz="914400" rtl="0" eaLnBrk="1" fontAlgn="b" latinLnBrk="0" hangingPunct="1">
                        <a:lnSpc>
                          <a:spcPts val="1000"/>
                        </a:lnSpc>
                        <a:buFont typeface="+mj-lt"/>
                        <a:buNone/>
                      </a:pPr>
                      <a:r>
                        <a:rPr lang="ru-RU" sz="1100" b="1" i="0" u="none" strike="noStrike" kern="1200" dirty="0" smtClean="0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Garamond" panose="02020404030301010803" pitchFamily="18" charset="0"/>
                          <a:ea typeface="+mn-ea"/>
                          <a:cs typeface="+mn-cs"/>
                        </a:rPr>
                        <a:t>(3.83)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cell3D prstMaterial="dkEdge">
                      <a:bevel h="50800" prst="divot"/>
                      <a:lightRig rig="flood" dir="t"/>
                    </a:cell3D>
                    <a:solidFill>
                      <a:srgbClr val="FF5050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r" defTabSz="914400" rtl="0" eaLnBrk="1" fontAlgn="b" latinLnBrk="0" hangingPunct="1">
                        <a:lnSpc>
                          <a:spcPts val="1000"/>
                        </a:lnSpc>
                        <a:buFont typeface="+mj-lt"/>
                        <a:buNone/>
                      </a:pPr>
                      <a:r>
                        <a:rPr lang="ru-RU" sz="1100" b="1" i="0" u="none" strike="noStrike" kern="1200" dirty="0" smtClean="0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Garamond" panose="02020404030301010803" pitchFamily="18" charset="0"/>
                          <a:ea typeface="+mn-ea"/>
                          <a:cs typeface="+mn-cs"/>
                        </a:rPr>
                        <a:t>Брянская </a:t>
                      </a:r>
                    </a:p>
                    <a:p>
                      <a:pPr marL="0" indent="0" algn="r" defTabSz="914400" rtl="0" eaLnBrk="1" fontAlgn="b" latinLnBrk="0" hangingPunct="1">
                        <a:lnSpc>
                          <a:spcPts val="1000"/>
                        </a:lnSpc>
                        <a:buFont typeface="+mj-lt"/>
                        <a:buNone/>
                      </a:pPr>
                      <a:r>
                        <a:rPr lang="ru-RU" sz="1100" b="1" i="0" u="none" strike="noStrike" kern="1200" dirty="0" smtClean="0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Garamond" panose="02020404030301010803" pitchFamily="18" charset="0"/>
                          <a:ea typeface="+mn-ea"/>
                          <a:cs typeface="+mn-cs"/>
                        </a:rPr>
                        <a:t>область</a:t>
                      </a:r>
                    </a:p>
                    <a:p>
                      <a:pPr marL="0" indent="0" algn="r" defTabSz="914400" rtl="0" eaLnBrk="1" fontAlgn="b" latinLnBrk="0" hangingPunct="1">
                        <a:lnSpc>
                          <a:spcPts val="1000"/>
                        </a:lnSpc>
                        <a:buFont typeface="+mj-lt"/>
                        <a:buNone/>
                      </a:pPr>
                      <a:r>
                        <a:rPr lang="ru-RU" sz="1100" b="1" i="0" u="none" strike="noStrike" kern="1200" dirty="0" smtClean="0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Garamond" panose="02020404030301010803" pitchFamily="18" charset="0"/>
                          <a:ea typeface="+mn-ea"/>
                          <a:cs typeface="+mn-cs"/>
                        </a:rPr>
                        <a:t>(3.06)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cell3D prstMaterial="dkEdge">
                      <a:bevel h="50800" prst="divot"/>
                      <a:lightRig rig="flood" dir="t"/>
                    </a:cell3D>
                    <a:solidFill>
                      <a:srgbClr val="FF5050"/>
                    </a:solidFill>
                  </a:tcPr>
                </a:tc>
              </a:tr>
              <a:tr h="490971">
                <a:tc>
                  <a:txBody>
                    <a:bodyPr/>
                    <a:lstStyle/>
                    <a:p>
                      <a:pPr marL="0" indent="0" algn="r" defTabSz="914400" rtl="0" eaLnBrk="1" fontAlgn="b" latinLnBrk="0" hangingPunct="1">
                        <a:lnSpc>
                          <a:spcPts val="1000"/>
                        </a:lnSpc>
                        <a:buFont typeface="+mj-lt"/>
                        <a:buNone/>
                      </a:pPr>
                      <a:r>
                        <a:rPr lang="ru-RU" sz="1100" b="1" i="0" u="none" strike="noStrike" kern="1200" dirty="0" smtClean="0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Garamond" panose="02020404030301010803" pitchFamily="18" charset="0"/>
                          <a:ea typeface="+mn-ea"/>
                          <a:cs typeface="+mn-cs"/>
                        </a:rPr>
                        <a:t>Республика Ингушетия</a:t>
                      </a:r>
                    </a:p>
                    <a:p>
                      <a:pPr marL="0" indent="0" algn="r" defTabSz="914400" rtl="0" eaLnBrk="1" fontAlgn="b" latinLnBrk="0" hangingPunct="1">
                        <a:lnSpc>
                          <a:spcPts val="1000"/>
                        </a:lnSpc>
                        <a:buFont typeface="+mj-lt"/>
                        <a:buNone/>
                      </a:pPr>
                      <a:r>
                        <a:rPr lang="ru-RU" sz="1100" b="1" i="0" u="none" strike="noStrike" kern="1200" dirty="0" smtClean="0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Garamond" panose="02020404030301010803" pitchFamily="18" charset="0"/>
                          <a:ea typeface="+mn-ea"/>
                          <a:cs typeface="+mn-cs"/>
                        </a:rPr>
                        <a:t>(14.23)</a:t>
                      </a:r>
                    </a:p>
                  </a:txBody>
                  <a:tcPr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cell3D prstMaterial="dkEdge">
                      <a:bevel h="50800" prst="divot"/>
                      <a:lightRig rig="flood" dir="t"/>
                    </a:cell3D>
                    <a:solidFill>
                      <a:srgbClr val="FF5050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r" defTabSz="914400" rtl="0" eaLnBrk="1" fontAlgn="b" latinLnBrk="0" hangingPunct="1">
                        <a:lnSpc>
                          <a:spcPts val="1000"/>
                        </a:lnSpc>
                        <a:buFont typeface="+mj-lt"/>
                        <a:buNone/>
                      </a:pPr>
                      <a:r>
                        <a:rPr lang="ru-RU" sz="1100" b="1" i="0" u="none" strike="noStrike" kern="1200" dirty="0" smtClean="0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Garamond" panose="02020404030301010803" pitchFamily="18" charset="0"/>
                          <a:ea typeface="+mn-ea"/>
                          <a:cs typeface="+mn-cs"/>
                        </a:rPr>
                        <a:t>Московская </a:t>
                      </a:r>
                    </a:p>
                    <a:p>
                      <a:pPr marL="0" indent="0" algn="r" defTabSz="914400" rtl="0" eaLnBrk="1" fontAlgn="b" latinLnBrk="0" hangingPunct="1">
                        <a:lnSpc>
                          <a:spcPts val="1000"/>
                        </a:lnSpc>
                        <a:buFont typeface="+mj-lt"/>
                        <a:buNone/>
                      </a:pPr>
                      <a:r>
                        <a:rPr lang="ru-RU" sz="1100" b="1" i="0" u="none" strike="noStrike" kern="1200" dirty="0" smtClean="0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Garamond" panose="02020404030301010803" pitchFamily="18" charset="0"/>
                          <a:ea typeface="+mn-ea"/>
                          <a:cs typeface="+mn-cs"/>
                        </a:rPr>
                        <a:t>область</a:t>
                      </a:r>
                    </a:p>
                    <a:p>
                      <a:pPr marL="0" indent="0" algn="r" defTabSz="914400" rtl="0" eaLnBrk="1" fontAlgn="b" latinLnBrk="0" hangingPunct="1">
                        <a:lnSpc>
                          <a:spcPts val="1000"/>
                        </a:lnSpc>
                        <a:buFont typeface="+mj-lt"/>
                        <a:buNone/>
                      </a:pPr>
                      <a:r>
                        <a:rPr lang="ru-RU" sz="1100" b="1" i="0" u="none" strike="noStrike" kern="1200" dirty="0" smtClean="0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Garamond" panose="02020404030301010803" pitchFamily="18" charset="0"/>
                          <a:ea typeface="+mn-ea"/>
                          <a:cs typeface="+mn-cs"/>
                        </a:rPr>
                        <a:t>(7.60)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cell3D prstMaterial="dkEdge">
                      <a:bevel h="50800" prst="divot"/>
                      <a:lightRig rig="flood" dir="t"/>
                    </a:cell3D>
                    <a:solidFill>
                      <a:srgbClr val="FF5050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r" defTabSz="914400" rtl="0" eaLnBrk="1" fontAlgn="b" latinLnBrk="0" hangingPunct="1">
                        <a:lnSpc>
                          <a:spcPts val="1000"/>
                        </a:lnSpc>
                        <a:buFont typeface="+mj-lt"/>
                        <a:buNone/>
                      </a:pPr>
                      <a:r>
                        <a:rPr lang="ru-RU" sz="1100" b="1" i="0" u="none" strike="noStrike" kern="1200" dirty="0" smtClean="0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Garamond" panose="02020404030301010803" pitchFamily="18" charset="0"/>
                          <a:ea typeface="+mn-ea"/>
                          <a:cs typeface="+mn-cs"/>
                        </a:rPr>
                        <a:t>Ульяновская область</a:t>
                      </a:r>
                    </a:p>
                    <a:p>
                      <a:pPr marL="0" indent="0" algn="r" defTabSz="914400" rtl="0" eaLnBrk="1" fontAlgn="b" latinLnBrk="0" hangingPunct="1">
                        <a:lnSpc>
                          <a:spcPts val="1000"/>
                        </a:lnSpc>
                        <a:buFont typeface="+mj-lt"/>
                        <a:buNone/>
                      </a:pPr>
                      <a:r>
                        <a:rPr lang="ru-RU" sz="1100" b="1" i="0" u="none" strike="noStrike" kern="1200" dirty="0" smtClean="0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Garamond" panose="02020404030301010803" pitchFamily="18" charset="0"/>
                          <a:ea typeface="+mn-ea"/>
                          <a:cs typeface="+mn-cs"/>
                        </a:rPr>
                        <a:t>(6.49)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cell3D prstMaterial="dkEdge">
                      <a:bevel h="50800" prst="divot"/>
                      <a:lightRig rig="flood" dir="t"/>
                    </a:cell3D>
                    <a:solidFill>
                      <a:srgbClr val="FF5050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r" defTabSz="914400" rtl="0" eaLnBrk="1" fontAlgn="b" latinLnBrk="0" hangingPunct="1">
                        <a:lnSpc>
                          <a:spcPts val="1000"/>
                        </a:lnSpc>
                        <a:buFont typeface="+mj-lt"/>
                        <a:buNone/>
                      </a:pPr>
                      <a:r>
                        <a:rPr lang="ru-RU" sz="1100" b="1" i="0" u="none" strike="noStrike" kern="1200" dirty="0" smtClean="0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Garamond" panose="02020404030301010803" pitchFamily="18" charset="0"/>
                          <a:ea typeface="+mn-ea"/>
                          <a:cs typeface="+mn-cs"/>
                        </a:rPr>
                        <a:t>Ханты-Мансийский </a:t>
                      </a:r>
                    </a:p>
                    <a:p>
                      <a:pPr marL="0" indent="0" algn="r" defTabSz="914400" rtl="0" eaLnBrk="1" fontAlgn="b" latinLnBrk="0" hangingPunct="1">
                        <a:lnSpc>
                          <a:spcPts val="1000"/>
                        </a:lnSpc>
                        <a:buFont typeface="+mj-lt"/>
                        <a:buNone/>
                      </a:pPr>
                      <a:r>
                        <a:rPr lang="ru-RU" sz="1100" b="1" i="0" u="none" strike="noStrike" kern="1200" dirty="0" smtClean="0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Garamond" panose="02020404030301010803" pitchFamily="18" charset="0"/>
                          <a:ea typeface="+mn-ea"/>
                          <a:cs typeface="+mn-cs"/>
                        </a:rPr>
                        <a:t>АО(5.48)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cell3D prstMaterial="dkEdge">
                      <a:bevel h="50800" prst="divot"/>
                      <a:lightRig rig="flood" dir="t"/>
                    </a:cell3D>
                    <a:solidFill>
                      <a:srgbClr val="FF5050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r" defTabSz="914400" rtl="0" eaLnBrk="1" fontAlgn="b" latinLnBrk="0" hangingPunct="1">
                        <a:lnSpc>
                          <a:spcPts val="1000"/>
                        </a:lnSpc>
                        <a:buFont typeface="+mj-lt"/>
                        <a:buNone/>
                      </a:pPr>
                      <a:r>
                        <a:rPr lang="ru-RU" sz="1100" b="1" i="0" u="none" strike="noStrike" kern="1200" dirty="0" smtClean="0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Garamond" panose="02020404030301010803" pitchFamily="18" charset="0"/>
                          <a:ea typeface="+mn-ea"/>
                          <a:cs typeface="+mn-cs"/>
                        </a:rPr>
                        <a:t>Красноярский край</a:t>
                      </a:r>
                    </a:p>
                    <a:p>
                      <a:pPr marL="0" indent="0" algn="r" defTabSz="914400" rtl="0" eaLnBrk="1" fontAlgn="b" latinLnBrk="0" hangingPunct="1">
                        <a:lnSpc>
                          <a:spcPts val="1000"/>
                        </a:lnSpc>
                        <a:buFont typeface="+mj-lt"/>
                        <a:buNone/>
                      </a:pPr>
                      <a:r>
                        <a:rPr lang="ru-RU" sz="1100" b="1" i="0" u="none" strike="noStrike" kern="1200" dirty="0" smtClean="0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Garamond" panose="02020404030301010803" pitchFamily="18" charset="0"/>
                          <a:ea typeface="+mn-ea"/>
                          <a:cs typeface="+mn-cs"/>
                        </a:rPr>
                        <a:t>(4.96)</a:t>
                      </a:r>
                    </a:p>
                  </a:txBody>
                  <a:tcPr marL="90000" marR="90000" marT="46800" marB="4680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cell3D prstMaterial="dkEdge">
                      <a:bevel h="50800" prst="divot"/>
                      <a:lightRig rig="flood" dir="t"/>
                    </a:cell3D>
                    <a:solidFill>
                      <a:srgbClr val="FF5050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r" defTabSz="914400" rtl="0" eaLnBrk="1" fontAlgn="b" latinLnBrk="0" hangingPunct="1">
                        <a:lnSpc>
                          <a:spcPts val="1000"/>
                        </a:lnSpc>
                        <a:buFont typeface="+mj-lt"/>
                        <a:buNone/>
                      </a:pPr>
                      <a:r>
                        <a:rPr lang="ru-RU" sz="1100" b="1" i="0" u="none" strike="noStrike" kern="1200" dirty="0" smtClean="0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Garamond" panose="02020404030301010803" pitchFamily="18" charset="0"/>
                          <a:ea typeface="+mn-ea"/>
                          <a:cs typeface="+mn-cs"/>
                        </a:rPr>
                        <a:t>Пензенская</a:t>
                      </a:r>
                      <a:r>
                        <a:rPr lang="ru-RU" sz="1100" b="1" i="0" u="none" strike="noStrike" kern="1200" baseline="0" dirty="0" smtClean="0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Garamond" panose="02020404030301010803" pitchFamily="18" charset="0"/>
                          <a:ea typeface="+mn-ea"/>
                          <a:cs typeface="+mn-cs"/>
                        </a:rPr>
                        <a:t> область</a:t>
                      </a:r>
                    </a:p>
                    <a:p>
                      <a:pPr marL="0" indent="0" algn="r" defTabSz="914400" rtl="0" eaLnBrk="1" fontAlgn="b" latinLnBrk="0" hangingPunct="1">
                        <a:lnSpc>
                          <a:spcPts val="1000"/>
                        </a:lnSpc>
                        <a:buFont typeface="+mj-lt"/>
                        <a:buNone/>
                      </a:pPr>
                      <a:r>
                        <a:rPr lang="ru-RU" sz="1100" b="1" i="0" u="none" strike="noStrike" kern="1200" baseline="0" dirty="0" smtClean="0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Garamond" panose="02020404030301010803" pitchFamily="18" charset="0"/>
                          <a:ea typeface="+mn-ea"/>
                          <a:cs typeface="+mn-cs"/>
                        </a:rPr>
                        <a:t>(4.32)</a:t>
                      </a:r>
                      <a:endParaRPr lang="ru-RU" sz="1100" b="1" i="0" u="none" strike="noStrike" kern="1200" dirty="0" smtClean="0">
                        <a:solidFill>
                          <a:schemeClr val="tx2">
                            <a:lumMod val="75000"/>
                          </a:schemeClr>
                        </a:solidFill>
                        <a:effectLst/>
                        <a:latin typeface="Garamond" panose="02020404030301010803" pitchFamily="18" charset="0"/>
                        <a:ea typeface="+mn-ea"/>
                        <a:cs typeface="+mn-cs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cell3D prstMaterial="dkEdge">
                      <a:bevel h="50800" prst="divot"/>
                      <a:lightRig rig="flood" dir="t"/>
                    </a:cell3D>
                    <a:solidFill>
                      <a:srgbClr val="FF5050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r" defTabSz="914400" rtl="0" eaLnBrk="1" fontAlgn="b" latinLnBrk="0" hangingPunct="1">
                        <a:lnSpc>
                          <a:spcPts val="1000"/>
                        </a:lnSpc>
                        <a:buFont typeface="+mj-lt"/>
                        <a:buNone/>
                      </a:pPr>
                      <a:r>
                        <a:rPr lang="ru-RU" sz="1100" b="1" i="0" u="none" strike="noStrike" kern="1200" dirty="0" smtClean="0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Garamond" panose="02020404030301010803" pitchFamily="18" charset="0"/>
                          <a:ea typeface="+mn-ea"/>
                          <a:cs typeface="+mn-cs"/>
                        </a:rPr>
                        <a:t>г. Москва</a:t>
                      </a:r>
                    </a:p>
                    <a:p>
                      <a:pPr marL="0" indent="0" algn="r" defTabSz="914400" rtl="0" eaLnBrk="1" fontAlgn="b" latinLnBrk="0" hangingPunct="1">
                        <a:lnSpc>
                          <a:spcPts val="1000"/>
                        </a:lnSpc>
                        <a:buFont typeface="+mj-lt"/>
                        <a:buNone/>
                      </a:pPr>
                      <a:r>
                        <a:rPr lang="ru-RU" sz="1100" b="1" i="0" u="none" strike="noStrike" kern="1200" dirty="0" smtClean="0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Garamond" panose="02020404030301010803" pitchFamily="18" charset="0"/>
                          <a:ea typeface="+mn-ea"/>
                          <a:cs typeface="+mn-cs"/>
                        </a:rPr>
                        <a:t>(3.78)</a:t>
                      </a:r>
                    </a:p>
                    <a:p>
                      <a:pPr marL="0" indent="0" algn="r" defTabSz="914400" rtl="0" eaLnBrk="1" fontAlgn="b" latinLnBrk="0" hangingPunct="1">
                        <a:lnSpc>
                          <a:spcPts val="1000"/>
                        </a:lnSpc>
                        <a:buFont typeface="+mj-lt"/>
                        <a:buNone/>
                      </a:pPr>
                      <a:endParaRPr lang="ru-RU" sz="1100" b="1" i="0" u="none" strike="noStrike" kern="1200" dirty="0">
                        <a:solidFill>
                          <a:schemeClr val="tx2">
                            <a:lumMod val="75000"/>
                          </a:schemeClr>
                        </a:solidFill>
                        <a:effectLst/>
                        <a:latin typeface="Garamond" panose="02020404030301010803" pitchFamily="18" charset="0"/>
                        <a:ea typeface="+mn-ea"/>
                        <a:cs typeface="+mn-cs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cell3D prstMaterial="dkEdge">
                      <a:bevel h="50800" prst="divot"/>
                      <a:lightRig rig="flood" dir="t"/>
                    </a:cell3D>
                    <a:solidFill>
                      <a:srgbClr val="FF5050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r" defTabSz="914400" rtl="0" eaLnBrk="1" fontAlgn="b" latinLnBrk="0" hangingPunct="1">
                        <a:lnSpc>
                          <a:spcPts val="1000"/>
                        </a:lnSpc>
                        <a:buFont typeface="+mj-lt"/>
                        <a:buNone/>
                      </a:pPr>
                      <a:r>
                        <a:rPr lang="ru-RU" sz="1100" b="1" i="0" u="none" strike="noStrike" kern="1200" dirty="0" smtClean="0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Garamond" panose="02020404030301010803" pitchFamily="18" charset="0"/>
                          <a:ea typeface="+mn-ea"/>
                          <a:cs typeface="+mn-cs"/>
                        </a:rPr>
                        <a:t>Тюменская область</a:t>
                      </a:r>
                    </a:p>
                    <a:p>
                      <a:pPr marL="0" indent="0" algn="r" defTabSz="914400" rtl="0" eaLnBrk="1" fontAlgn="b" latinLnBrk="0" hangingPunct="1">
                        <a:lnSpc>
                          <a:spcPts val="1000"/>
                        </a:lnSpc>
                        <a:buFont typeface="+mj-lt"/>
                        <a:buNone/>
                      </a:pPr>
                      <a:r>
                        <a:rPr lang="ru-RU" sz="1100" b="1" i="0" u="none" strike="noStrike" kern="1200" dirty="0" smtClean="0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Garamond" panose="02020404030301010803" pitchFamily="18" charset="0"/>
                          <a:ea typeface="+mn-ea"/>
                          <a:cs typeface="+mn-cs"/>
                        </a:rPr>
                        <a:t>(2.97)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cell3D prstMaterial="dkEdge">
                      <a:bevel h="50800" prst="divot"/>
                      <a:lightRig rig="flood" dir="t"/>
                    </a:cell3D>
                    <a:solidFill>
                      <a:srgbClr val="FF5050"/>
                    </a:solidFill>
                  </a:tcPr>
                </a:tc>
              </a:tr>
              <a:tr h="490971">
                <a:tc>
                  <a:txBody>
                    <a:bodyPr/>
                    <a:lstStyle/>
                    <a:p>
                      <a:pPr marL="0" indent="0" algn="r" defTabSz="914400" rtl="0" eaLnBrk="1" fontAlgn="b" latinLnBrk="0" hangingPunct="1">
                        <a:lnSpc>
                          <a:spcPts val="1000"/>
                        </a:lnSpc>
                        <a:buFont typeface="+mj-lt"/>
                        <a:buNone/>
                      </a:pPr>
                      <a:r>
                        <a:rPr lang="ru-RU" sz="1100" b="1" i="0" u="none" strike="noStrike" kern="1200" dirty="0" smtClean="0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Garamond" panose="02020404030301010803" pitchFamily="18" charset="0"/>
                          <a:ea typeface="+mn-ea"/>
                          <a:cs typeface="+mn-cs"/>
                        </a:rPr>
                        <a:t>Республика </a:t>
                      </a:r>
                    </a:p>
                    <a:p>
                      <a:pPr marL="0" indent="0" algn="r" defTabSz="914400" rtl="0" eaLnBrk="1" fontAlgn="b" latinLnBrk="0" hangingPunct="1">
                        <a:lnSpc>
                          <a:spcPts val="1000"/>
                        </a:lnSpc>
                        <a:buFont typeface="+mj-lt"/>
                        <a:buNone/>
                      </a:pPr>
                      <a:r>
                        <a:rPr lang="ru-RU" sz="1100" b="1" i="0" u="none" strike="noStrike" kern="1200" dirty="0" smtClean="0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Garamond" panose="02020404030301010803" pitchFamily="18" charset="0"/>
                          <a:ea typeface="+mn-ea"/>
                          <a:cs typeface="+mn-cs"/>
                        </a:rPr>
                        <a:t>Алтай</a:t>
                      </a:r>
                    </a:p>
                    <a:p>
                      <a:pPr marL="0" indent="0" algn="r" defTabSz="914400" rtl="0" eaLnBrk="1" fontAlgn="b" latinLnBrk="0" hangingPunct="1">
                        <a:lnSpc>
                          <a:spcPts val="1000"/>
                        </a:lnSpc>
                        <a:buFont typeface="+mj-lt"/>
                        <a:buNone/>
                      </a:pPr>
                      <a:r>
                        <a:rPr lang="ru-RU" sz="1100" b="1" i="0" u="none" strike="noStrike" kern="1200" dirty="0" smtClean="0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Garamond" panose="02020404030301010803" pitchFamily="18" charset="0"/>
                          <a:ea typeface="+mn-ea"/>
                          <a:cs typeface="+mn-cs"/>
                        </a:rPr>
                        <a:t>(13.77)</a:t>
                      </a:r>
                    </a:p>
                  </a:txBody>
                  <a:tcPr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cell3D prstMaterial="dkEdge">
                      <a:bevel h="50800" prst="divot"/>
                      <a:lightRig rig="flood" dir="t"/>
                    </a:cell3D>
                    <a:solidFill>
                      <a:srgbClr val="FF5050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r" defTabSz="914400" rtl="0" eaLnBrk="1" fontAlgn="b" latinLnBrk="0" hangingPunct="1">
                        <a:lnSpc>
                          <a:spcPts val="1000"/>
                        </a:lnSpc>
                        <a:buFont typeface="+mj-lt"/>
                        <a:buNone/>
                      </a:pPr>
                      <a:r>
                        <a:rPr lang="ru-RU" sz="1100" b="1" i="0" u="none" strike="noStrike" kern="1200" dirty="0" smtClean="0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Garamond" panose="02020404030301010803" pitchFamily="18" charset="0"/>
                          <a:ea typeface="+mn-ea"/>
                          <a:cs typeface="+mn-cs"/>
                        </a:rPr>
                        <a:t>Калужская </a:t>
                      </a:r>
                    </a:p>
                    <a:p>
                      <a:pPr marL="0" indent="0" algn="r" defTabSz="914400" rtl="0" eaLnBrk="1" fontAlgn="b" latinLnBrk="0" hangingPunct="1">
                        <a:lnSpc>
                          <a:spcPts val="1000"/>
                        </a:lnSpc>
                        <a:buFont typeface="+mj-lt"/>
                        <a:buNone/>
                      </a:pPr>
                      <a:r>
                        <a:rPr lang="ru-RU" sz="1100" b="1" i="0" u="none" strike="noStrike" kern="1200" dirty="0" smtClean="0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Garamond" panose="02020404030301010803" pitchFamily="18" charset="0"/>
                          <a:ea typeface="+mn-ea"/>
                          <a:cs typeface="+mn-cs"/>
                        </a:rPr>
                        <a:t>область</a:t>
                      </a:r>
                    </a:p>
                    <a:p>
                      <a:pPr marL="0" indent="0" algn="r" defTabSz="914400" rtl="0" eaLnBrk="1" fontAlgn="b" latinLnBrk="0" hangingPunct="1">
                        <a:lnSpc>
                          <a:spcPts val="1000"/>
                        </a:lnSpc>
                        <a:buFont typeface="+mj-lt"/>
                        <a:buNone/>
                      </a:pPr>
                      <a:r>
                        <a:rPr lang="ru-RU" sz="1100" b="1" i="0" u="none" strike="noStrike" kern="1200" dirty="0" smtClean="0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Garamond" panose="02020404030301010803" pitchFamily="18" charset="0"/>
                          <a:ea typeface="+mn-ea"/>
                          <a:cs typeface="+mn-cs"/>
                        </a:rPr>
                        <a:t>(7.50)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cell3D prstMaterial="dkEdge">
                      <a:bevel h="50800" prst="divot"/>
                      <a:lightRig rig="flood" dir="t"/>
                    </a:cell3D>
                    <a:solidFill>
                      <a:srgbClr val="FF5050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r" defTabSz="914400" rtl="0" eaLnBrk="1" fontAlgn="b" latinLnBrk="0" hangingPunct="1">
                        <a:lnSpc>
                          <a:spcPts val="1000"/>
                        </a:lnSpc>
                        <a:buFont typeface="+mj-lt"/>
                        <a:buNone/>
                      </a:pPr>
                      <a:r>
                        <a:rPr lang="ru-RU" sz="1100" b="1" i="0" u="none" strike="noStrike" kern="1200" dirty="0" smtClean="0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Garamond" panose="02020404030301010803" pitchFamily="18" charset="0"/>
                          <a:ea typeface="+mn-ea"/>
                          <a:cs typeface="+mn-cs"/>
                        </a:rPr>
                        <a:t>Ямало-Ненецкий</a:t>
                      </a:r>
                      <a:r>
                        <a:rPr lang="ru-RU" sz="1100" b="1" i="0" u="none" strike="noStrike" kern="1200" baseline="0" dirty="0" smtClean="0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Garamond" panose="02020404030301010803" pitchFamily="18" charset="0"/>
                          <a:ea typeface="+mn-ea"/>
                          <a:cs typeface="+mn-cs"/>
                        </a:rPr>
                        <a:t> АО</a:t>
                      </a:r>
                    </a:p>
                    <a:p>
                      <a:pPr marL="0" indent="0" algn="r" defTabSz="914400" rtl="0" eaLnBrk="1" fontAlgn="b" latinLnBrk="0" hangingPunct="1">
                        <a:lnSpc>
                          <a:spcPts val="1000"/>
                        </a:lnSpc>
                        <a:buFont typeface="+mj-lt"/>
                        <a:buNone/>
                      </a:pPr>
                      <a:r>
                        <a:rPr lang="ru-RU" sz="1100" b="1" i="0" u="none" strike="noStrike" kern="1200" baseline="0" dirty="0" smtClean="0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Garamond" panose="02020404030301010803" pitchFamily="18" charset="0"/>
                          <a:ea typeface="+mn-ea"/>
                          <a:cs typeface="+mn-cs"/>
                        </a:rPr>
                        <a:t>(6.21)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cell3D prstMaterial="dkEdge">
                      <a:bevel h="50800" prst="divot"/>
                      <a:lightRig rig="flood" dir="t"/>
                    </a:cell3D>
                    <a:solidFill>
                      <a:srgbClr val="FF5050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r" defTabSz="914400" rtl="0" eaLnBrk="1" fontAlgn="b" latinLnBrk="0" hangingPunct="1">
                        <a:lnSpc>
                          <a:spcPts val="1000"/>
                        </a:lnSpc>
                        <a:buFont typeface="+mj-lt"/>
                        <a:buNone/>
                      </a:pPr>
                      <a:r>
                        <a:rPr lang="ru-RU" sz="1100" b="1" i="0" u="none" strike="noStrike" kern="1200" dirty="0" smtClean="0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Garamond" panose="02020404030301010803" pitchFamily="18" charset="0"/>
                          <a:ea typeface="+mn-ea"/>
                          <a:cs typeface="+mn-cs"/>
                        </a:rPr>
                        <a:t>Самарская область</a:t>
                      </a:r>
                    </a:p>
                    <a:p>
                      <a:pPr marL="0" indent="0" algn="r" defTabSz="914400" rtl="0" eaLnBrk="1" fontAlgn="b" latinLnBrk="0" hangingPunct="1">
                        <a:lnSpc>
                          <a:spcPts val="1000"/>
                        </a:lnSpc>
                        <a:buFont typeface="+mj-lt"/>
                        <a:buNone/>
                      </a:pPr>
                      <a:r>
                        <a:rPr lang="ru-RU" sz="1100" b="1" i="0" u="none" strike="noStrike" kern="1200" dirty="0" smtClean="0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Garamond" panose="02020404030301010803" pitchFamily="18" charset="0"/>
                          <a:ea typeface="+mn-ea"/>
                          <a:cs typeface="+mn-cs"/>
                        </a:rPr>
                        <a:t>(5.47)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cell3D prstMaterial="dkEdge">
                      <a:bevel h="50800" prst="divot"/>
                      <a:lightRig rig="flood" dir="t"/>
                    </a:cell3D>
                    <a:solidFill>
                      <a:srgbClr val="FF5050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r" defTabSz="914400" rtl="0" eaLnBrk="1" fontAlgn="b" latinLnBrk="0" hangingPunct="1">
                        <a:lnSpc>
                          <a:spcPts val="1000"/>
                        </a:lnSpc>
                        <a:buFont typeface="+mj-lt"/>
                        <a:buNone/>
                      </a:pPr>
                      <a:r>
                        <a:rPr lang="ru-RU" sz="1100" b="1" i="0" u="none" strike="noStrike" kern="1200" dirty="0" smtClean="0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Garamond" panose="02020404030301010803" pitchFamily="18" charset="0"/>
                          <a:ea typeface="+mn-ea"/>
                          <a:cs typeface="+mn-cs"/>
                        </a:rPr>
                        <a:t>Владимирская область</a:t>
                      </a:r>
                    </a:p>
                    <a:p>
                      <a:pPr marL="0" indent="0" algn="r" defTabSz="914400" rtl="0" eaLnBrk="1" fontAlgn="b" latinLnBrk="0" hangingPunct="1">
                        <a:lnSpc>
                          <a:spcPts val="1000"/>
                        </a:lnSpc>
                        <a:buFont typeface="+mj-lt"/>
                        <a:buNone/>
                      </a:pPr>
                      <a:r>
                        <a:rPr lang="ru-RU" sz="1100" b="1" i="0" u="none" strike="noStrike" kern="1200" dirty="0" smtClean="0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Garamond" panose="02020404030301010803" pitchFamily="18" charset="0"/>
                          <a:ea typeface="+mn-ea"/>
                          <a:cs typeface="+mn-cs"/>
                        </a:rPr>
                        <a:t>(4.93)</a:t>
                      </a:r>
                    </a:p>
                  </a:txBody>
                  <a:tcPr marL="90000" marR="90000" marT="46800" marB="4680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cell3D prstMaterial="dkEdge">
                      <a:bevel h="50800" prst="divot"/>
                      <a:lightRig rig="flood" dir="t"/>
                    </a:cell3D>
                    <a:solidFill>
                      <a:srgbClr val="FF5050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r" defTabSz="914400" rtl="0" eaLnBrk="1" fontAlgn="b" latinLnBrk="0" hangingPunct="1">
                        <a:lnSpc>
                          <a:spcPts val="1000"/>
                        </a:lnSpc>
                        <a:buFont typeface="+mj-lt"/>
                        <a:buNone/>
                      </a:pPr>
                      <a:r>
                        <a:rPr lang="ru-RU" sz="1100" b="1" i="0" u="none" strike="noStrike" kern="1200" dirty="0" smtClean="0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Garamond" panose="02020404030301010803" pitchFamily="18" charset="0"/>
                          <a:ea typeface="+mn-ea"/>
                          <a:cs typeface="+mn-cs"/>
                        </a:rPr>
                        <a:t>Приморский </a:t>
                      </a:r>
                    </a:p>
                    <a:p>
                      <a:pPr marL="0" indent="0" algn="r" defTabSz="914400" rtl="0" eaLnBrk="1" fontAlgn="b" latinLnBrk="0" hangingPunct="1">
                        <a:lnSpc>
                          <a:spcPts val="1000"/>
                        </a:lnSpc>
                        <a:buFont typeface="+mj-lt"/>
                        <a:buNone/>
                      </a:pPr>
                      <a:r>
                        <a:rPr lang="ru-RU" sz="1100" b="1" i="0" u="none" strike="noStrike" kern="1200" dirty="0" smtClean="0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Garamond" panose="02020404030301010803" pitchFamily="18" charset="0"/>
                          <a:ea typeface="+mn-ea"/>
                          <a:cs typeface="+mn-cs"/>
                        </a:rPr>
                        <a:t>край</a:t>
                      </a:r>
                    </a:p>
                    <a:p>
                      <a:pPr marL="0" indent="0" algn="r" defTabSz="914400" rtl="0" eaLnBrk="1" fontAlgn="b" latinLnBrk="0" hangingPunct="1">
                        <a:lnSpc>
                          <a:spcPts val="1000"/>
                        </a:lnSpc>
                        <a:buFont typeface="+mj-lt"/>
                        <a:buNone/>
                      </a:pPr>
                      <a:r>
                        <a:rPr lang="ru-RU" sz="1100" b="1" i="0" u="none" strike="noStrike" kern="1200" dirty="0" smtClean="0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Garamond" panose="02020404030301010803" pitchFamily="18" charset="0"/>
                          <a:ea typeface="+mn-ea"/>
                          <a:cs typeface="+mn-cs"/>
                        </a:rPr>
                        <a:t>(4.31)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cell3D prstMaterial="dkEdge">
                      <a:bevel h="50800" prst="divot"/>
                      <a:lightRig rig="flood" dir="t"/>
                    </a:cell3D>
                    <a:solidFill>
                      <a:srgbClr val="FF5050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r" defTabSz="914400" rtl="0" eaLnBrk="1" fontAlgn="b" latinLnBrk="0" hangingPunct="1">
                        <a:lnSpc>
                          <a:spcPts val="1000"/>
                        </a:lnSpc>
                        <a:buFont typeface="+mj-lt"/>
                        <a:buNone/>
                      </a:pPr>
                      <a:r>
                        <a:rPr lang="ru-RU" sz="1100" b="1" i="0" u="none" strike="noStrike" kern="1200" dirty="0" smtClean="0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Garamond" panose="02020404030301010803" pitchFamily="18" charset="0"/>
                          <a:ea typeface="+mn-ea"/>
                          <a:cs typeface="+mn-cs"/>
                        </a:rPr>
                        <a:t>Республика</a:t>
                      </a:r>
                      <a:r>
                        <a:rPr lang="ru-RU" sz="1100" b="1" i="0" u="none" strike="noStrike" kern="1200" baseline="0" dirty="0" smtClean="0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Garamond" panose="02020404030301010803" pitchFamily="18" charset="0"/>
                          <a:ea typeface="+mn-ea"/>
                          <a:cs typeface="+mn-cs"/>
                        </a:rPr>
                        <a:t> Адыгея</a:t>
                      </a:r>
                    </a:p>
                    <a:p>
                      <a:pPr marL="0" indent="0" algn="r" defTabSz="914400" rtl="0" eaLnBrk="1" fontAlgn="b" latinLnBrk="0" hangingPunct="1">
                        <a:lnSpc>
                          <a:spcPts val="1000"/>
                        </a:lnSpc>
                        <a:buFont typeface="+mj-lt"/>
                        <a:buNone/>
                      </a:pPr>
                      <a:r>
                        <a:rPr lang="ru-RU" sz="1100" b="1" i="0" u="none" strike="noStrike" kern="1200" baseline="0" dirty="0" smtClean="0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Garamond" panose="02020404030301010803" pitchFamily="18" charset="0"/>
                          <a:ea typeface="+mn-ea"/>
                          <a:cs typeface="+mn-cs"/>
                        </a:rPr>
                        <a:t>(3.74)</a:t>
                      </a:r>
                      <a:endParaRPr lang="ru-RU" sz="1100" b="1" i="0" u="none" strike="noStrike" kern="1200" dirty="0">
                        <a:solidFill>
                          <a:schemeClr val="tx2">
                            <a:lumMod val="75000"/>
                          </a:schemeClr>
                        </a:solidFill>
                        <a:effectLst/>
                        <a:latin typeface="Garamond" panose="02020404030301010803" pitchFamily="18" charset="0"/>
                        <a:ea typeface="+mn-ea"/>
                        <a:cs typeface="+mn-cs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cell3D prstMaterial="dkEdge">
                      <a:bevel h="50800" prst="divot"/>
                      <a:lightRig rig="flood" dir="t"/>
                    </a:cell3D>
                    <a:solidFill>
                      <a:srgbClr val="FF5050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r" defTabSz="914400" rtl="0" eaLnBrk="1" fontAlgn="b" latinLnBrk="0" hangingPunct="1">
                        <a:lnSpc>
                          <a:spcPts val="1000"/>
                        </a:lnSpc>
                        <a:buFont typeface="+mj-lt"/>
                        <a:buNone/>
                      </a:pPr>
                      <a:r>
                        <a:rPr lang="ru-RU" sz="1100" b="1" i="0" u="none" strike="noStrike" kern="1200" dirty="0" smtClean="0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Garamond" panose="02020404030301010803" pitchFamily="18" charset="0"/>
                          <a:ea typeface="+mn-ea"/>
                          <a:cs typeface="+mn-cs"/>
                        </a:rPr>
                        <a:t>Архангельская область</a:t>
                      </a:r>
                    </a:p>
                    <a:p>
                      <a:pPr marL="0" indent="0" algn="r" defTabSz="914400" rtl="0" eaLnBrk="1" fontAlgn="b" latinLnBrk="0" hangingPunct="1">
                        <a:lnSpc>
                          <a:spcPts val="1000"/>
                        </a:lnSpc>
                        <a:buFont typeface="+mj-lt"/>
                        <a:buNone/>
                      </a:pPr>
                      <a:r>
                        <a:rPr lang="ru-RU" sz="1100" b="1" i="0" u="none" strike="noStrike" kern="1200" dirty="0" smtClean="0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Garamond" panose="02020404030301010803" pitchFamily="18" charset="0"/>
                          <a:ea typeface="+mn-ea"/>
                          <a:cs typeface="+mn-cs"/>
                        </a:rPr>
                        <a:t>(2.88)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cell3D prstMaterial="dkEdge">
                      <a:bevel h="50800" prst="divot"/>
                      <a:lightRig rig="flood" dir="t"/>
                    </a:cell3D>
                    <a:solidFill>
                      <a:srgbClr val="FF5050"/>
                    </a:solidFill>
                  </a:tcPr>
                </a:tc>
              </a:tr>
              <a:tr h="490971">
                <a:tc>
                  <a:txBody>
                    <a:bodyPr/>
                    <a:lstStyle/>
                    <a:p>
                      <a:pPr marL="0" marR="0" indent="0" algn="r" defTabSz="914400" rtl="0" eaLnBrk="1" fontAlgn="b" latinLnBrk="0" hangingPunct="1">
                        <a:lnSpc>
                          <a:spcPts val="1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r>
                        <a:rPr lang="ru-RU" sz="1100" b="1" i="0" u="none" strike="noStrike" kern="1200" dirty="0" smtClean="0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Garamond" panose="02020404030301010803" pitchFamily="18" charset="0"/>
                          <a:ea typeface="+mn-ea"/>
                          <a:cs typeface="+mn-cs"/>
                        </a:rPr>
                        <a:t>Республика Карачаево-Черкессия(11.30)</a:t>
                      </a:r>
                    </a:p>
                  </a:txBody>
                  <a:tcPr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cell3D prstMaterial="dkEdge">
                      <a:bevel h="50800" prst="divot"/>
                      <a:lightRig rig="flood" dir="t"/>
                    </a:cell3D>
                    <a:solidFill>
                      <a:srgbClr val="FF5050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r" defTabSz="914400" rtl="0" eaLnBrk="1" fontAlgn="b" latinLnBrk="0" hangingPunct="1">
                        <a:lnSpc>
                          <a:spcPts val="1000"/>
                        </a:lnSpc>
                        <a:buFont typeface="+mj-lt"/>
                        <a:buNone/>
                      </a:pPr>
                      <a:r>
                        <a:rPr lang="ru-RU" sz="1100" b="1" i="0" u="none" strike="noStrike" kern="1200" dirty="0" smtClean="0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Garamond" panose="02020404030301010803" pitchFamily="18" charset="0"/>
                          <a:ea typeface="+mn-ea"/>
                          <a:cs typeface="+mn-cs"/>
                        </a:rPr>
                        <a:t>г. Санкт-Петербург</a:t>
                      </a:r>
                    </a:p>
                    <a:p>
                      <a:pPr marL="0" indent="0" algn="r" defTabSz="914400" rtl="0" eaLnBrk="1" fontAlgn="b" latinLnBrk="0" hangingPunct="1">
                        <a:lnSpc>
                          <a:spcPts val="1000"/>
                        </a:lnSpc>
                        <a:buFont typeface="+mj-lt"/>
                        <a:buNone/>
                      </a:pPr>
                      <a:r>
                        <a:rPr lang="ru-RU" sz="1100" b="1" i="0" u="none" strike="noStrike" kern="1200" dirty="0" smtClean="0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Garamond" panose="02020404030301010803" pitchFamily="18" charset="0"/>
                          <a:ea typeface="+mn-ea"/>
                          <a:cs typeface="+mn-cs"/>
                        </a:rPr>
                        <a:t>(7.19)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cell3D prstMaterial="dkEdge">
                      <a:bevel h="50800" prst="divot"/>
                      <a:lightRig rig="flood" dir="t"/>
                    </a:cell3D>
                    <a:solidFill>
                      <a:srgbClr val="FF5050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r" defTabSz="914400" rtl="0" eaLnBrk="1" fontAlgn="b" latinLnBrk="0" hangingPunct="1">
                        <a:lnSpc>
                          <a:spcPts val="1000"/>
                        </a:lnSpc>
                        <a:buFont typeface="+mj-lt"/>
                        <a:buNone/>
                      </a:pPr>
                      <a:r>
                        <a:rPr lang="ru-RU" sz="1100" b="1" i="0" u="none" strike="noStrike" kern="1200" dirty="0" smtClean="0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Garamond" panose="02020404030301010803" pitchFamily="18" charset="0"/>
                          <a:ea typeface="+mn-ea"/>
                          <a:cs typeface="+mn-cs"/>
                        </a:rPr>
                        <a:t>Свердловская</a:t>
                      </a:r>
                      <a:r>
                        <a:rPr lang="ru-RU" sz="1100" b="1" i="0" u="none" strike="noStrike" kern="1200" baseline="0" dirty="0" smtClean="0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Garamond" panose="02020404030301010803" pitchFamily="18" charset="0"/>
                          <a:ea typeface="+mn-ea"/>
                          <a:cs typeface="+mn-cs"/>
                        </a:rPr>
                        <a:t> область</a:t>
                      </a:r>
                    </a:p>
                    <a:p>
                      <a:pPr marL="0" indent="0" algn="r" defTabSz="914400" rtl="0" eaLnBrk="1" fontAlgn="b" latinLnBrk="0" hangingPunct="1">
                        <a:lnSpc>
                          <a:spcPts val="1000"/>
                        </a:lnSpc>
                        <a:buFont typeface="+mj-lt"/>
                        <a:buNone/>
                      </a:pPr>
                      <a:r>
                        <a:rPr lang="ru-RU" sz="1100" b="1" i="0" u="none" strike="noStrike" kern="1200" baseline="0" dirty="0" smtClean="0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Garamond" panose="02020404030301010803" pitchFamily="18" charset="0"/>
                          <a:ea typeface="+mn-ea"/>
                          <a:cs typeface="+mn-cs"/>
                        </a:rPr>
                        <a:t>(6.17)</a:t>
                      </a:r>
                      <a:endParaRPr lang="ru-RU" sz="1100" b="1" i="0" u="none" strike="noStrike" kern="1200" dirty="0">
                        <a:solidFill>
                          <a:schemeClr val="tx2">
                            <a:lumMod val="75000"/>
                          </a:schemeClr>
                        </a:solidFill>
                        <a:effectLst/>
                        <a:latin typeface="Garamond" panose="02020404030301010803" pitchFamily="18" charset="0"/>
                        <a:ea typeface="+mn-ea"/>
                        <a:cs typeface="+mn-cs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cell3D prstMaterial="dkEdge">
                      <a:bevel h="50800" prst="divot"/>
                      <a:lightRig rig="flood" dir="t"/>
                    </a:cell3D>
                    <a:solidFill>
                      <a:srgbClr val="FF5050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r" defTabSz="914400" rtl="0" eaLnBrk="1" fontAlgn="b" latinLnBrk="0" hangingPunct="1">
                        <a:lnSpc>
                          <a:spcPts val="1000"/>
                        </a:lnSpc>
                        <a:buFont typeface="+mj-lt"/>
                        <a:buNone/>
                      </a:pPr>
                      <a:r>
                        <a:rPr lang="ru-RU" sz="1100" b="1" i="0" u="none" strike="noStrike" kern="1200" dirty="0" smtClean="0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Garamond" panose="02020404030301010803" pitchFamily="18" charset="0"/>
                          <a:ea typeface="+mn-ea"/>
                          <a:cs typeface="+mn-cs"/>
                        </a:rPr>
                        <a:t>Республика Хакасия</a:t>
                      </a:r>
                    </a:p>
                    <a:p>
                      <a:pPr marL="0" indent="0" algn="r" defTabSz="914400" rtl="0" eaLnBrk="1" fontAlgn="b" latinLnBrk="0" hangingPunct="1">
                        <a:lnSpc>
                          <a:spcPts val="1000"/>
                        </a:lnSpc>
                        <a:buFont typeface="+mj-lt"/>
                        <a:buNone/>
                      </a:pPr>
                      <a:r>
                        <a:rPr lang="ru-RU" sz="1100" b="1" i="0" u="none" strike="noStrike" kern="1200" dirty="0" smtClean="0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Garamond" panose="02020404030301010803" pitchFamily="18" charset="0"/>
                          <a:ea typeface="+mn-ea"/>
                          <a:cs typeface="+mn-cs"/>
                        </a:rPr>
                        <a:t>(5.45)</a:t>
                      </a:r>
                      <a:endParaRPr lang="ru-RU" sz="1100" b="1" i="0" u="none" strike="noStrike" kern="1200" dirty="0">
                        <a:solidFill>
                          <a:schemeClr val="tx2">
                            <a:lumMod val="75000"/>
                          </a:schemeClr>
                        </a:solidFill>
                        <a:effectLst/>
                        <a:latin typeface="Garamond" panose="02020404030301010803" pitchFamily="18" charset="0"/>
                        <a:ea typeface="+mn-ea"/>
                        <a:cs typeface="+mn-cs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cell3D prstMaterial="dkEdge">
                      <a:bevel h="50800" prst="divot"/>
                      <a:lightRig rig="flood" dir="t"/>
                    </a:cell3D>
                    <a:solidFill>
                      <a:srgbClr val="FF5050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r" defTabSz="914400" rtl="0" eaLnBrk="1" fontAlgn="b" latinLnBrk="0" hangingPunct="1">
                        <a:lnSpc>
                          <a:spcPts val="1000"/>
                        </a:lnSpc>
                        <a:buFont typeface="+mj-lt"/>
                        <a:buNone/>
                      </a:pPr>
                      <a:r>
                        <a:rPr lang="ru-RU" sz="1100" b="1" i="0" u="none" strike="noStrike" kern="1200" dirty="0" smtClean="0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Garamond" panose="02020404030301010803" pitchFamily="18" charset="0"/>
                          <a:ea typeface="+mn-ea"/>
                          <a:cs typeface="+mn-cs"/>
                        </a:rPr>
                        <a:t>Томская </a:t>
                      </a:r>
                    </a:p>
                    <a:p>
                      <a:pPr marL="0" indent="0" algn="r" defTabSz="914400" rtl="0" eaLnBrk="1" fontAlgn="b" latinLnBrk="0" hangingPunct="1">
                        <a:lnSpc>
                          <a:spcPts val="1000"/>
                        </a:lnSpc>
                        <a:buFont typeface="+mj-lt"/>
                        <a:buNone/>
                      </a:pPr>
                      <a:r>
                        <a:rPr lang="ru-RU" sz="1100" b="1" i="0" u="none" strike="noStrike" kern="1200" dirty="0" smtClean="0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Garamond" panose="02020404030301010803" pitchFamily="18" charset="0"/>
                          <a:ea typeface="+mn-ea"/>
                          <a:cs typeface="+mn-cs"/>
                        </a:rPr>
                        <a:t>область</a:t>
                      </a:r>
                    </a:p>
                    <a:p>
                      <a:pPr marL="0" indent="0" algn="r" defTabSz="914400" rtl="0" eaLnBrk="1" fontAlgn="b" latinLnBrk="0" hangingPunct="1">
                        <a:lnSpc>
                          <a:spcPts val="1000"/>
                        </a:lnSpc>
                        <a:buFont typeface="+mj-lt"/>
                        <a:buNone/>
                      </a:pPr>
                      <a:r>
                        <a:rPr lang="ru-RU" sz="1100" b="1" i="0" u="none" strike="noStrike" kern="1200" dirty="0" smtClean="0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Garamond" panose="02020404030301010803" pitchFamily="18" charset="0"/>
                          <a:ea typeface="+mn-ea"/>
                          <a:cs typeface="+mn-cs"/>
                        </a:rPr>
                        <a:t>(4.86)</a:t>
                      </a:r>
                    </a:p>
                  </a:txBody>
                  <a:tcPr marL="90000" marR="90000" marT="46800" marB="4680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cell3D prstMaterial="dkEdge">
                      <a:bevel h="50800" prst="divot"/>
                      <a:lightRig rig="flood" dir="t"/>
                    </a:cell3D>
                    <a:solidFill>
                      <a:srgbClr val="FF5050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r" defTabSz="914400" rtl="0" eaLnBrk="1" fontAlgn="b" latinLnBrk="0" hangingPunct="1">
                        <a:lnSpc>
                          <a:spcPts val="1000"/>
                        </a:lnSpc>
                        <a:buFont typeface="+mj-lt"/>
                        <a:buNone/>
                      </a:pPr>
                      <a:r>
                        <a:rPr lang="ru-RU" sz="1100" b="1" i="0" u="none" strike="noStrike" kern="1200" dirty="0" smtClean="0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Garamond" panose="02020404030301010803" pitchFamily="18" charset="0"/>
                          <a:ea typeface="+mn-ea"/>
                          <a:cs typeface="+mn-cs"/>
                        </a:rPr>
                        <a:t>Амурская </a:t>
                      </a:r>
                    </a:p>
                    <a:p>
                      <a:pPr marL="0" indent="0" algn="r" defTabSz="914400" rtl="0" eaLnBrk="1" fontAlgn="b" latinLnBrk="0" hangingPunct="1">
                        <a:lnSpc>
                          <a:spcPts val="1000"/>
                        </a:lnSpc>
                        <a:buFont typeface="+mj-lt"/>
                        <a:buNone/>
                      </a:pPr>
                      <a:r>
                        <a:rPr lang="ru-RU" sz="1100" b="1" i="0" u="none" strike="noStrike" kern="1200" dirty="0" smtClean="0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Garamond" panose="02020404030301010803" pitchFamily="18" charset="0"/>
                          <a:ea typeface="+mn-ea"/>
                          <a:cs typeface="+mn-cs"/>
                        </a:rPr>
                        <a:t>область</a:t>
                      </a:r>
                    </a:p>
                    <a:p>
                      <a:pPr marL="0" indent="0" algn="r" defTabSz="914400" rtl="0" eaLnBrk="1" fontAlgn="b" latinLnBrk="0" hangingPunct="1">
                        <a:lnSpc>
                          <a:spcPts val="1000"/>
                        </a:lnSpc>
                        <a:buFont typeface="+mj-lt"/>
                        <a:buNone/>
                      </a:pPr>
                      <a:r>
                        <a:rPr lang="ru-RU" sz="1100" b="1" i="0" u="none" strike="noStrike" kern="1200" dirty="0" smtClean="0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Garamond" panose="02020404030301010803" pitchFamily="18" charset="0"/>
                          <a:ea typeface="+mn-ea"/>
                          <a:cs typeface="+mn-cs"/>
                        </a:rPr>
                        <a:t>(4.30)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cell3D prstMaterial="dkEdge">
                      <a:bevel h="50800" prst="divot"/>
                      <a:lightRig rig="flood" dir="t"/>
                    </a:cell3D>
                    <a:solidFill>
                      <a:srgbClr val="FF5050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r" defTabSz="914400" rtl="0" eaLnBrk="1" fontAlgn="b" latinLnBrk="0" hangingPunct="1">
                        <a:lnSpc>
                          <a:spcPts val="1000"/>
                        </a:lnSpc>
                        <a:buFont typeface="+mj-lt"/>
                        <a:buNone/>
                      </a:pPr>
                      <a:r>
                        <a:rPr lang="ru-RU" sz="1100" b="1" i="0" u="none" strike="noStrike" kern="1200" dirty="0" smtClean="0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Garamond" panose="02020404030301010803" pitchFamily="18" charset="0"/>
                          <a:ea typeface="+mn-ea"/>
                          <a:cs typeface="+mn-cs"/>
                        </a:rPr>
                        <a:t>Ленинградская область</a:t>
                      </a:r>
                    </a:p>
                    <a:p>
                      <a:pPr marL="0" indent="0" algn="r" defTabSz="914400" rtl="0" eaLnBrk="1" fontAlgn="b" latinLnBrk="0" hangingPunct="1">
                        <a:lnSpc>
                          <a:spcPts val="1000"/>
                        </a:lnSpc>
                        <a:buFont typeface="+mj-lt"/>
                        <a:buNone/>
                      </a:pPr>
                      <a:r>
                        <a:rPr lang="ru-RU" sz="1100" b="1" i="0" u="none" strike="noStrike" kern="1200" dirty="0" smtClean="0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Garamond" panose="02020404030301010803" pitchFamily="18" charset="0"/>
                          <a:ea typeface="+mn-ea"/>
                          <a:cs typeface="+mn-cs"/>
                        </a:rPr>
                        <a:t>(3.69)</a:t>
                      </a:r>
                      <a:endParaRPr lang="ru-RU" sz="1100" b="1" i="0" u="none" strike="noStrike" kern="1200" dirty="0">
                        <a:solidFill>
                          <a:schemeClr val="tx2">
                            <a:lumMod val="75000"/>
                          </a:schemeClr>
                        </a:solidFill>
                        <a:effectLst/>
                        <a:latin typeface="Garamond" panose="02020404030301010803" pitchFamily="18" charset="0"/>
                        <a:ea typeface="+mn-ea"/>
                        <a:cs typeface="+mn-cs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cell3D prstMaterial="dkEdge">
                      <a:bevel h="50800" prst="divot"/>
                      <a:lightRig rig="flood" dir="t"/>
                    </a:cell3D>
                    <a:solidFill>
                      <a:srgbClr val="FF5050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r" defTabSz="914400" rtl="0" eaLnBrk="1" fontAlgn="b" latinLnBrk="0" hangingPunct="1">
                        <a:lnSpc>
                          <a:spcPts val="1000"/>
                        </a:lnSpc>
                        <a:buFont typeface="+mj-lt"/>
                        <a:buNone/>
                      </a:pPr>
                      <a:r>
                        <a:rPr lang="ru-RU" sz="1100" b="1" i="0" u="none" strike="noStrike" kern="1200" dirty="0" smtClean="0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Garamond" panose="02020404030301010803" pitchFamily="18" charset="0"/>
                          <a:ea typeface="+mn-ea"/>
                          <a:cs typeface="+mn-cs"/>
                        </a:rPr>
                        <a:t>Республика </a:t>
                      </a:r>
                    </a:p>
                    <a:p>
                      <a:pPr marL="0" indent="0" algn="r" defTabSz="914400" rtl="0" eaLnBrk="1" fontAlgn="b" latinLnBrk="0" hangingPunct="1">
                        <a:lnSpc>
                          <a:spcPts val="1000"/>
                        </a:lnSpc>
                        <a:buFont typeface="+mj-lt"/>
                        <a:buNone/>
                      </a:pPr>
                      <a:r>
                        <a:rPr lang="ru-RU" sz="1100" b="1" i="0" u="none" strike="noStrike" kern="1200" dirty="0" smtClean="0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Garamond" panose="02020404030301010803" pitchFamily="18" charset="0"/>
                          <a:ea typeface="+mn-ea"/>
                          <a:cs typeface="+mn-cs"/>
                        </a:rPr>
                        <a:t>Марий Эл</a:t>
                      </a:r>
                    </a:p>
                    <a:p>
                      <a:pPr marL="0" indent="0" algn="r" defTabSz="914400" rtl="0" eaLnBrk="1" fontAlgn="b" latinLnBrk="0" hangingPunct="1">
                        <a:lnSpc>
                          <a:spcPts val="1000"/>
                        </a:lnSpc>
                        <a:buFont typeface="+mj-lt"/>
                        <a:buNone/>
                      </a:pPr>
                      <a:r>
                        <a:rPr lang="ru-RU" sz="1100" b="1" i="0" u="none" strike="noStrike" kern="1200" dirty="0" smtClean="0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Garamond" panose="02020404030301010803" pitchFamily="18" charset="0"/>
                          <a:ea typeface="+mn-ea"/>
                          <a:cs typeface="+mn-cs"/>
                        </a:rPr>
                        <a:t>(2.82)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cell3D prstMaterial="dkEdge">
                      <a:bevel h="50800" prst="divot"/>
                      <a:lightRig rig="flood" dir="t"/>
                    </a:cell3D>
                    <a:solidFill>
                      <a:srgbClr val="FF5050"/>
                    </a:solidFill>
                  </a:tcPr>
                </a:tc>
              </a:tr>
              <a:tr h="490971">
                <a:tc>
                  <a:txBody>
                    <a:bodyPr/>
                    <a:lstStyle/>
                    <a:p>
                      <a:pPr marL="0" indent="0" algn="r" defTabSz="914400" rtl="0" eaLnBrk="1" fontAlgn="b" latinLnBrk="0" hangingPunct="1">
                        <a:lnSpc>
                          <a:spcPts val="1000"/>
                        </a:lnSpc>
                        <a:buFont typeface="+mj-lt"/>
                        <a:buNone/>
                      </a:pPr>
                      <a:r>
                        <a:rPr lang="ru-RU" sz="1100" b="1" i="0" u="none" strike="noStrike" kern="1200" dirty="0" smtClean="0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Garamond" panose="02020404030301010803" pitchFamily="18" charset="0"/>
                          <a:ea typeface="+mn-ea"/>
                          <a:cs typeface="+mn-cs"/>
                        </a:rPr>
                        <a:t>Республика Чувашия</a:t>
                      </a:r>
                    </a:p>
                    <a:p>
                      <a:pPr marL="0" indent="0" algn="r" defTabSz="914400" rtl="0" eaLnBrk="1" fontAlgn="b" latinLnBrk="0" hangingPunct="1">
                        <a:lnSpc>
                          <a:spcPts val="1000"/>
                        </a:lnSpc>
                        <a:buFont typeface="+mj-lt"/>
                        <a:buNone/>
                      </a:pPr>
                      <a:r>
                        <a:rPr lang="ru-RU" sz="1100" b="1" i="0" u="none" strike="noStrike" kern="1200" dirty="0" smtClean="0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Garamond" panose="02020404030301010803" pitchFamily="18" charset="0"/>
                          <a:ea typeface="+mn-ea"/>
                          <a:cs typeface="+mn-cs"/>
                        </a:rPr>
                        <a:t>(11.23)</a:t>
                      </a:r>
                    </a:p>
                  </a:txBody>
                  <a:tcPr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cell3D prstMaterial="dkEdge">
                      <a:bevel h="50800" prst="divot"/>
                      <a:lightRig rig="flood" dir="t"/>
                    </a:cell3D>
                    <a:solidFill>
                      <a:srgbClr val="FF5050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r" defTabSz="914400" rtl="0" eaLnBrk="1" fontAlgn="b" latinLnBrk="0" hangingPunct="1">
                        <a:lnSpc>
                          <a:spcPts val="1000"/>
                        </a:lnSpc>
                        <a:buFont typeface="+mj-lt"/>
                        <a:buNone/>
                      </a:pPr>
                      <a:r>
                        <a:rPr lang="ru-RU" sz="1100" b="1" i="0" u="none" strike="noStrike" kern="1200" dirty="0" smtClean="0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Garamond" panose="02020404030301010803" pitchFamily="18" charset="0"/>
                          <a:ea typeface="+mn-ea"/>
                          <a:cs typeface="+mn-cs"/>
                        </a:rPr>
                        <a:t>Тверская </a:t>
                      </a:r>
                    </a:p>
                    <a:p>
                      <a:pPr marL="0" indent="0" algn="r" defTabSz="914400" rtl="0" eaLnBrk="1" fontAlgn="b" latinLnBrk="0" hangingPunct="1">
                        <a:lnSpc>
                          <a:spcPts val="1000"/>
                        </a:lnSpc>
                        <a:buFont typeface="+mj-lt"/>
                        <a:buNone/>
                      </a:pPr>
                      <a:r>
                        <a:rPr lang="ru-RU" sz="1100" b="1" i="0" u="none" strike="noStrike" kern="1200" dirty="0" smtClean="0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Garamond" panose="02020404030301010803" pitchFamily="18" charset="0"/>
                          <a:ea typeface="+mn-ea"/>
                          <a:cs typeface="+mn-cs"/>
                        </a:rPr>
                        <a:t>область</a:t>
                      </a:r>
                    </a:p>
                    <a:p>
                      <a:pPr marL="0" indent="0" algn="r" defTabSz="914400" rtl="0" eaLnBrk="1" fontAlgn="b" latinLnBrk="0" hangingPunct="1">
                        <a:lnSpc>
                          <a:spcPts val="1000"/>
                        </a:lnSpc>
                        <a:buFont typeface="+mj-lt"/>
                        <a:buNone/>
                      </a:pPr>
                      <a:r>
                        <a:rPr lang="ru-RU" sz="1100" b="1" i="0" u="none" strike="noStrike" kern="1200" dirty="0" smtClean="0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Garamond" panose="02020404030301010803" pitchFamily="18" charset="0"/>
                          <a:ea typeface="+mn-ea"/>
                          <a:cs typeface="+mn-cs"/>
                        </a:rPr>
                        <a:t>(7.12)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cell3D prstMaterial="dkEdge">
                      <a:bevel h="50800" prst="divot"/>
                      <a:lightRig rig="flood" dir="t"/>
                    </a:cell3D>
                    <a:solidFill>
                      <a:srgbClr val="FF5050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r" defTabSz="914400" rtl="0" eaLnBrk="1" fontAlgn="b" latinLnBrk="0" hangingPunct="1">
                        <a:lnSpc>
                          <a:spcPts val="1000"/>
                        </a:lnSpc>
                        <a:buFont typeface="+mj-lt"/>
                        <a:buNone/>
                      </a:pPr>
                      <a:r>
                        <a:rPr lang="ru-RU" sz="1100" b="1" i="0" u="none" strike="noStrike" kern="1200" dirty="0" smtClean="0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Garamond" panose="02020404030301010803" pitchFamily="18" charset="0"/>
                          <a:ea typeface="+mn-ea"/>
                          <a:cs typeface="+mn-cs"/>
                        </a:rPr>
                        <a:t>Хабаровский край</a:t>
                      </a:r>
                    </a:p>
                    <a:p>
                      <a:pPr marL="0" indent="0" algn="r" defTabSz="914400" rtl="0" eaLnBrk="1" fontAlgn="b" latinLnBrk="0" hangingPunct="1">
                        <a:lnSpc>
                          <a:spcPts val="1000"/>
                        </a:lnSpc>
                        <a:buFont typeface="+mj-lt"/>
                        <a:buNone/>
                      </a:pPr>
                      <a:r>
                        <a:rPr lang="ru-RU" sz="1100" b="1" i="0" u="none" strike="noStrike" kern="1200" dirty="0" smtClean="0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Garamond" panose="02020404030301010803" pitchFamily="18" charset="0"/>
                          <a:ea typeface="+mn-ea"/>
                          <a:cs typeface="+mn-cs"/>
                        </a:rPr>
                        <a:t>(6.10)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cell3D prstMaterial="dkEdge">
                      <a:bevel h="50800" prst="divot"/>
                      <a:lightRig rig="flood" dir="t"/>
                    </a:cell3D>
                    <a:solidFill>
                      <a:srgbClr val="FF5050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r" defTabSz="914400" rtl="0" eaLnBrk="1" fontAlgn="b" latinLnBrk="0" hangingPunct="1">
                        <a:lnSpc>
                          <a:spcPts val="1000"/>
                        </a:lnSpc>
                        <a:buFont typeface="+mj-lt"/>
                        <a:buNone/>
                      </a:pPr>
                      <a:r>
                        <a:rPr lang="ru-RU" sz="1100" b="1" i="0" u="none" strike="noStrike" kern="1200" dirty="0" smtClean="0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Garamond" panose="02020404030301010803" pitchFamily="18" charset="0"/>
                          <a:ea typeface="+mn-ea"/>
                          <a:cs typeface="+mn-cs"/>
                        </a:rPr>
                        <a:t>Еврейская </a:t>
                      </a:r>
                    </a:p>
                    <a:p>
                      <a:pPr marL="0" indent="0" algn="r" defTabSz="914400" rtl="0" eaLnBrk="1" fontAlgn="b" latinLnBrk="0" hangingPunct="1">
                        <a:lnSpc>
                          <a:spcPts val="1000"/>
                        </a:lnSpc>
                        <a:buFont typeface="+mj-lt"/>
                        <a:buNone/>
                      </a:pPr>
                      <a:r>
                        <a:rPr lang="ru-RU" sz="1100" b="1" i="0" u="none" strike="noStrike" kern="1200" dirty="0" smtClean="0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Garamond" panose="02020404030301010803" pitchFamily="18" charset="0"/>
                          <a:ea typeface="+mn-ea"/>
                          <a:cs typeface="+mn-cs"/>
                        </a:rPr>
                        <a:t>АО</a:t>
                      </a:r>
                    </a:p>
                    <a:p>
                      <a:pPr marL="0" indent="0" algn="r" defTabSz="914400" rtl="0" eaLnBrk="1" fontAlgn="b" latinLnBrk="0" hangingPunct="1">
                        <a:lnSpc>
                          <a:spcPts val="1000"/>
                        </a:lnSpc>
                        <a:buFont typeface="+mj-lt"/>
                        <a:buNone/>
                      </a:pPr>
                      <a:r>
                        <a:rPr lang="ru-RU" sz="1100" b="1" i="0" u="none" strike="noStrike" kern="1200" dirty="0" smtClean="0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Garamond" panose="02020404030301010803" pitchFamily="18" charset="0"/>
                          <a:ea typeface="+mn-ea"/>
                          <a:cs typeface="+mn-cs"/>
                        </a:rPr>
                        <a:t>(5.25)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cell3D prstMaterial="dkEdge">
                      <a:bevel h="50800" prst="divot"/>
                      <a:lightRig rig="flood" dir="t"/>
                    </a:cell3D>
                    <a:solidFill>
                      <a:srgbClr val="FF5050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r" defTabSz="914400" rtl="0" eaLnBrk="1" fontAlgn="b" latinLnBrk="0" hangingPunct="1">
                        <a:lnSpc>
                          <a:spcPts val="1000"/>
                        </a:lnSpc>
                        <a:buFont typeface="+mj-lt"/>
                        <a:buNone/>
                      </a:pPr>
                      <a:r>
                        <a:rPr lang="ru-RU" sz="1100" b="1" i="0" u="none" strike="noStrike" kern="1200" dirty="0" smtClean="0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Garamond" panose="02020404030301010803" pitchFamily="18" charset="0"/>
                          <a:ea typeface="+mn-ea"/>
                          <a:cs typeface="+mn-cs"/>
                        </a:rPr>
                        <a:t>Краснодарский край</a:t>
                      </a:r>
                    </a:p>
                    <a:p>
                      <a:pPr marL="0" indent="0" algn="r" defTabSz="914400" rtl="0" eaLnBrk="1" fontAlgn="b" latinLnBrk="0" hangingPunct="1">
                        <a:lnSpc>
                          <a:spcPts val="1000"/>
                        </a:lnSpc>
                        <a:buFont typeface="+mj-lt"/>
                        <a:buNone/>
                      </a:pPr>
                      <a:r>
                        <a:rPr lang="ru-RU" sz="1100" b="1" i="0" u="none" strike="noStrike" kern="1200" dirty="0" smtClean="0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Garamond" panose="02020404030301010803" pitchFamily="18" charset="0"/>
                          <a:ea typeface="+mn-ea"/>
                          <a:cs typeface="+mn-cs"/>
                        </a:rPr>
                        <a:t>(4.84)</a:t>
                      </a:r>
                    </a:p>
                  </a:txBody>
                  <a:tcPr marL="90000" marR="90000" marT="46800" marB="4680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cell3D prstMaterial="dkEdge">
                      <a:bevel h="50800" prst="divot"/>
                      <a:lightRig rig="flood" dir="t"/>
                    </a:cell3D>
                    <a:solidFill>
                      <a:srgbClr val="FF5050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r" defTabSz="914400" rtl="0" eaLnBrk="1" fontAlgn="b" latinLnBrk="0" hangingPunct="1">
                        <a:lnSpc>
                          <a:spcPts val="1000"/>
                        </a:lnSpc>
                        <a:buFont typeface="+mj-lt"/>
                        <a:buNone/>
                      </a:pPr>
                      <a:r>
                        <a:rPr lang="ru-RU" sz="1100" b="1" i="0" u="none" strike="noStrike" kern="1200" dirty="0" smtClean="0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Garamond" panose="02020404030301010803" pitchFamily="18" charset="0"/>
                          <a:ea typeface="+mn-ea"/>
                          <a:cs typeface="+mn-cs"/>
                        </a:rPr>
                        <a:t>Алтайский </a:t>
                      </a:r>
                    </a:p>
                    <a:p>
                      <a:pPr marL="0" indent="0" algn="r" defTabSz="914400" rtl="0" eaLnBrk="1" fontAlgn="b" latinLnBrk="0" hangingPunct="1">
                        <a:lnSpc>
                          <a:spcPts val="1000"/>
                        </a:lnSpc>
                        <a:buFont typeface="+mj-lt"/>
                        <a:buNone/>
                      </a:pPr>
                      <a:r>
                        <a:rPr lang="ru-RU" sz="1100" b="1" i="0" u="none" strike="noStrike" kern="1200" dirty="0" smtClean="0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Garamond" panose="02020404030301010803" pitchFamily="18" charset="0"/>
                          <a:ea typeface="+mn-ea"/>
                          <a:cs typeface="+mn-cs"/>
                        </a:rPr>
                        <a:t>край</a:t>
                      </a:r>
                    </a:p>
                    <a:p>
                      <a:pPr marL="0" indent="0" algn="r" defTabSz="914400" rtl="0" eaLnBrk="1" fontAlgn="b" latinLnBrk="0" hangingPunct="1">
                        <a:lnSpc>
                          <a:spcPts val="1000"/>
                        </a:lnSpc>
                        <a:buFont typeface="+mj-lt"/>
                        <a:buNone/>
                      </a:pPr>
                      <a:r>
                        <a:rPr lang="ru-RU" sz="1100" b="1" i="0" u="none" strike="noStrike" kern="1200" dirty="0" smtClean="0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Garamond" panose="02020404030301010803" pitchFamily="18" charset="0"/>
                          <a:ea typeface="+mn-ea"/>
                          <a:cs typeface="+mn-cs"/>
                        </a:rPr>
                        <a:t>(4.16)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cell3D prstMaterial="dkEdge">
                      <a:bevel h="50800" prst="divot"/>
                      <a:lightRig rig="flood" dir="t"/>
                    </a:cell3D>
                    <a:solidFill>
                      <a:srgbClr val="FF5050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r" defTabSz="914400" rtl="0" eaLnBrk="1" fontAlgn="b" latinLnBrk="0" hangingPunct="1">
                        <a:lnSpc>
                          <a:spcPts val="1000"/>
                        </a:lnSpc>
                        <a:buFont typeface="+mj-lt"/>
                        <a:buNone/>
                      </a:pPr>
                      <a:r>
                        <a:rPr lang="ru-RU" sz="1100" b="1" i="0" u="none" strike="noStrike" kern="1200" dirty="0" smtClean="0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Garamond" panose="02020404030301010803" pitchFamily="18" charset="0"/>
                          <a:ea typeface="+mn-ea"/>
                          <a:cs typeface="+mn-cs"/>
                        </a:rPr>
                        <a:t>Воронежская область</a:t>
                      </a:r>
                    </a:p>
                    <a:p>
                      <a:pPr marL="0" indent="0" algn="r" defTabSz="914400" rtl="0" eaLnBrk="1" fontAlgn="b" latinLnBrk="0" hangingPunct="1">
                        <a:lnSpc>
                          <a:spcPts val="1000"/>
                        </a:lnSpc>
                        <a:buFont typeface="+mj-lt"/>
                        <a:buNone/>
                      </a:pPr>
                      <a:r>
                        <a:rPr lang="ru-RU" sz="1100" b="1" i="0" u="none" strike="noStrike" kern="1200" dirty="0" smtClean="0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Garamond" panose="02020404030301010803" pitchFamily="18" charset="0"/>
                          <a:ea typeface="+mn-ea"/>
                          <a:cs typeface="+mn-cs"/>
                        </a:rPr>
                        <a:t>(3.67)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cell3D prstMaterial="dkEdge">
                      <a:bevel h="50800" prst="divot"/>
                      <a:lightRig rig="flood" dir="t"/>
                    </a:cell3D>
                    <a:solidFill>
                      <a:srgbClr val="FF5050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r" defTabSz="914400" rtl="0" eaLnBrk="1" fontAlgn="b" latinLnBrk="0" hangingPunct="1">
                        <a:lnSpc>
                          <a:spcPts val="1000"/>
                        </a:lnSpc>
                        <a:buFont typeface="+mj-lt"/>
                        <a:buNone/>
                      </a:pPr>
                      <a:r>
                        <a:rPr lang="ru-RU" sz="1100" b="1" i="0" u="none" strike="noStrike" kern="1200" dirty="0" smtClean="0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Garamond" panose="02020404030301010803" pitchFamily="18" charset="0"/>
                          <a:ea typeface="+mn-ea"/>
                          <a:cs typeface="+mn-cs"/>
                        </a:rPr>
                        <a:t>Республика Бурятия</a:t>
                      </a:r>
                    </a:p>
                    <a:p>
                      <a:pPr marL="0" indent="0" algn="r" defTabSz="914400" rtl="0" eaLnBrk="1" fontAlgn="b" latinLnBrk="0" hangingPunct="1">
                        <a:lnSpc>
                          <a:spcPts val="1000"/>
                        </a:lnSpc>
                        <a:buFont typeface="+mj-lt"/>
                        <a:buNone/>
                      </a:pPr>
                      <a:r>
                        <a:rPr lang="ru-RU" sz="1100" b="1" i="0" u="none" strike="noStrike" kern="1200" dirty="0" smtClean="0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Garamond" panose="02020404030301010803" pitchFamily="18" charset="0"/>
                          <a:ea typeface="+mn-ea"/>
                          <a:cs typeface="+mn-cs"/>
                        </a:rPr>
                        <a:t>(2.65)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cell3D prstMaterial="dkEdge">
                      <a:bevel h="50800" prst="divot"/>
                      <a:lightRig rig="flood" dir="t"/>
                    </a:cell3D>
                    <a:solidFill>
                      <a:srgbClr val="FF5050"/>
                    </a:solidFill>
                  </a:tcPr>
                </a:tc>
              </a:tr>
              <a:tr h="490971">
                <a:tc>
                  <a:txBody>
                    <a:bodyPr/>
                    <a:lstStyle/>
                    <a:p>
                      <a:pPr marL="0" indent="0" algn="r" defTabSz="914400" rtl="0" eaLnBrk="1" fontAlgn="b" latinLnBrk="0" hangingPunct="1">
                        <a:lnSpc>
                          <a:spcPts val="1000"/>
                        </a:lnSpc>
                        <a:buFont typeface="+mj-lt"/>
                        <a:buNone/>
                      </a:pPr>
                      <a:r>
                        <a:rPr lang="ru-RU" sz="1100" b="1" i="0" u="none" strike="noStrike" kern="1200" dirty="0" smtClean="0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Garamond" panose="02020404030301010803" pitchFamily="18" charset="0"/>
                          <a:ea typeface="+mn-ea"/>
                          <a:cs typeface="+mn-cs"/>
                        </a:rPr>
                        <a:t>Республика</a:t>
                      </a:r>
                    </a:p>
                    <a:p>
                      <a:pPr marL="0" indent="0" algn="r" defTabSz="914400" rtl="0" eaLnBrk="1" fontAlgn="b" latinLnBrk="0" hangingPunct="1">
                        <a:lnSpc>
                          <a:spcPts val="1000"/>
                        </a:lnSpc>
                        <a:buFont typeface="+mj-lt"/>
                        <a:buNone/>
                      </a:pPr>
                      <a:r>
                        <a:rPr lang="ru-RU" sz="1100" b="1" i="0" u="none" strike="noStrike" kern="1200" dirty="0" smtClean="0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Garamond" panose="02020404030301010803" pitchFamily="18" charset="0"/>
                          <a:ea typeface="+mn-ea"/>
                          <a:cs typeface="+mn-cs"/>
                        </a:rPr>
                        <a:t>Кабардино-</a:t>
                      </a:r>
                    </a:p>
                    <a:p>
                      <a:pPr marL="0" indent="0" algn="r" defTabSz="914400" rtl="0" eaLnBrk="1" fontAlgn="b" latinLnBrk="0" hangingPunct="1">
                        <a:lnSpc>
                          <a:spcPts val="1000"/>
                        </a:lnSpc>
                        <a:buFont typeface="+mj-lt"/>
                        <a:buNone/>
                      </a:pPr>
                      <a:r>
                        <a:rPr lang="ru-RU" sz="1100" b="1" i="0" u="none" strike="noStrike" kern="1200" dirty="0" smtClean="0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Garamond" panose="02020404030301010803" pitchFamily="18" charset="0"/>
                          <a:ea typeface="+mn-ea"/>
                          <a:cs typeface="+mn-cs"/>
                        </a:rPr>
                        <a:t>Балкария(10.93)</a:t>
                      </a:r>
                    </a:p>
                  </a:txBody>
                  <a:tcPr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cell3D prstMaterial="dkEdge">
                      <a:bevel h="50800" prst="divot"/>
                      <a:lightRig rig="flood" dir="t"/>
                    </a:cell3D>
                    <a:solidFill>
                      <a:srgbClr val="FF5050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r" defTabSz="914400" rtl="0" eaLnBrk="1" fontAlgn="b" latinLnBrk="0" hangingPunct="1">
                        <a:lnSpc>
                          <a:spcPts val="1000"/>
                        </a:lnSpc>
                        <a:buFont typeface="+mj-lt"/>
                        <a:buNone/>
                      </a:pPr>
                      <a:r>
                        <a:rPr lang="ru-RU" sz="1100" b="1" i="0" u="none" strike="noStrike" kern="1200" dirty="0" smtClean="0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Garamond" panose="02020404030301010803" pitchFamily="18" charset="0"/>
                          <a:ea typeface="+mn-ea"/>
                          <a:cs typeface="+mn-cs"/>
                        </a:rPr>
                        <a:t>г. Севастополь</a:t>
                      </a:r>
                    </a:p>
                    <a:p>
                      <a:pPr marL="0" indent="0" algn="r" defTabSz="914400" rtl="0" eaLnBrk="1" fontAlgn="b" latinLnBrk="0" hangingPunct="1">
                        <a:lnSpc>
                          <a:spcPts val="1000"/>
                        </a:lnSpc>
                        <a:buFont typeface="+mj-lt"/>
                        <a:buNone/>
                      </a:pPr>
                      <a:r>
                        <a:rPr lang="ru-RU" sz="1100" b="1" i="0" u="none" strike="noStrike" kern="1200" dirty="0" smtClean="0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Garamond" panose="02020404030301010803" pitchFamily="18" charset="0"/>
                          <a:ea typeface="+mn-ea"/>
                          <a:cs typeface="+mn-cs"/>
                        </a:rPr>
                        <a:t>(7.08)</a:t>
                      </a:r>
                    </a:p>
                    <a:p>
                      <a:pPr marL="0" indent="0" algn="r" defTabSz="914400" rtl="0" eaLnBrk="1" fontAlgn="b" latinLnBrk="0" hangingPunct="1">
                        <a:lnSpc>
                          <a:spcPts val="1000"/>
                        </a:lnSpc>
                        <a:buFont typeface="+mj-lt"/>
                        <a:buNone/>
                      </a:pPr>
                      <a:endParaRPr lang="ru-RU" sz="1100" b="1" i="0" u="none" strike="noStrike" kern="1200" dirty="0">
                        <a:solidFill>
                          <a:schemeClr val="tx2">
                            <a:lumMod val="75000"/>
                          </a:schemeClr>
                        </a:solidFill>
                        <a:effectLst/>
                        <a:latin typeface="Garamond" panose="02020404030301010803" pitchFamily="18" charset="0"/>
                        <a:ea typeface="+mn-ea"/>
                        <a:cs typeface="+mn-cs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cell3D prstMaterial="dkEdge">
                      <a:bevel h="50800" prst="divot"/>
                      <a:lightRig rig="flood" dir="t"/>
                    </a:cell3D>
                    <a:solidFill>
                      <a:srgbClr val="FF5050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r" defTabSz="914400" rtl="0" eaLnBrk="1" fontAlgn="b" latinLnBrk="0" hangingPunct="1">
                        <a:lnSpc>
                          <a:spcPts val="1000"/>
                        </a:lnSpc>
                        <a:buFont typeface="+mj-lt"/>
                        <a:buNone/>
                      </a:pPr>
                      <a:r>
                        <a:rPr lang="ru-RU" sz="1100" b="1" i="0" u="none" strike="noStrike" kern="1200" dirty="0" smtClean="0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Garamond" panose="02020404030301010803" pitchFamily="18" charset="0"/>
                          <a:ea typeface="+mn-ea"/>
                          <a:cs typeface="+mn-cs"/>
                        </a:rPr>
                        <a:t>Республика Мордовия</a:t>
                      </a:r>
                    </a:p>
                    <a:p>
                      <a:pPr marL="0" indent="0" algn="r" defTabSz="914400" rtl="0" eaLnBrk="1" fontAlgn="b" latinLnBrk="0" hangingPunct="1">
                        <a:lnSpc>
                          <a:spcPts val="1000"/>
                        </a:lnSpc>
                        <a:buFont typeface="+mj-lt"/>
                        <a:buNone/>
                      </a:pPr>
                      <a:r>
                        <a:rPr lang="ru-RU" sz="1100" b="1" i="0" u="none" strike="noStrike" kern="1200" dirty="0" smtClean="0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Garamond" panose="02020404030301010803" pitchFamily="18" charset="0"/>
                          <a:ea typeface="+mn-ea"/>
                          <a:cs typeface="+mn-cs"/>
                        </a:rPr>
                        <a:t>(6.08)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cell3D prstMaterial="dkEdge">
                      <a:bevel h="50800" prst="divot"/>
                      <a:lightRig rig="flood" dir="t"/>
                    </a:cell3D>
                    <a:solidFill>
                      <a:srgbClr val="FF5050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r" defTabSz="914400" rtl="0" eaLnBrk="1" fontAlgn="b" latinLnBrk="0" hangingPunct="1">
                        <a:lnSpc>
                          <a:spcPts val="1000"/>
                        </a:lnSpc>
                        <a:buFont typeface="+mj-lt"/>
                        <a:buNone/>
                      </a:pPr>
                      <a:r>
                        <a:rPr lang="ru-RU" sz="1100" b="1" i="0" u="none" strike="noStrike" kern="1200" dirty="0" smtClean="0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Garamond" panose="02020404030301010803" pitchFamily="18" charset="0"/>
                          <a:ea typeface="+mn-ea"/>
                          <a:cs typeface="+mn-cs"/>
                        </a:rPr>
                        <a:t>Челябинская область</a:t>
                      </a:r>
                    </a:p>
                    <a:p>
                      <a:pPr marL="0" indent="0" algn="r" defTabSz="914400" rtl="0" eaLnBrk="1" fontAlgn="b" latinLnBrk="0" hangingPunct="1">
                        <a:lnSpc>
                          <a:spcPts val="1000"/>
                        </a:lnSpc>
                        <a:buFont typeface="+mj-lt"/>
                        <a:buNone/>
                      </a:pPr>
                      <a:r>
                        <a:rPr lang="ru-RU" sz="1100" b="1" i="0" u="none" strike="noStrike" kern="1200" dirty="0" smtClean="0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Garamond" panose="02020404030301010803" pitchFamily="18" charset="0"/>
                          <a:ea typeface="+mn-ea"/>
                          <a:cs typeface="+mn-cs"/>
                        </a:rPr>
                        <a:t>(5.20)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cell3D prstMaterial="dkEdge">
                      <a:bevel h="50800" prst="divot"/>
                      <a:lightRig rig="flood" dir="t"/>
                    </a:cell3D>
                    <a:solidFill>
                      <a:srgbClr val="FF5050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r" defTabSz="914400" rtl="0" eaLnBrk="1" fontAlgn="b" latinLnBrk="0" hangingPunct="1">
                        <a:lnSpc>
                          <a:spcPts val="1000"/>
                        </a:lnSpc>
                        <a:buFont typeface="+mj-lt"/>
                        <a:buNone/>
                      </a:pPr>
                      <a:r>
                        <a:rPr lang="ru-RU" sz="1100" b="1" i="0" u="none" strike="noStrike" kern="1200" dirty="0" smtClean="0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Garamond" panose="02020404030301010803" pitchFamily="18" charset="0"/>
                          <a:ea typeface="+mn-ea"/>
                          <a:cs typeface="+mn-cs"/>
                        </a:rPr>
                        <a:t>Кемеровская область</a:t>
                      </a:r>
                    </a:p>
                    <a:p>
                      <a:pPr marL="0" indent="0" algn="r" defTabSz="914400" rtl="0" eaLnBrk="1" fontAlgn="b" latinLnBrk="0" hangingPunct="1">
                        <a:lnSpc>
                          <a:spcPts val="1000"/>
                        </a:lnSpc>
                        <a:buFont typeface="+mj-lt"/>
                        <a:buNone/>
                      </a:pPr>
                      <a:r>
                        <a:rPr lang="ru-RU" sz="1100" b="1" i="0" u="none" strike="noStrike" kern="1200" dirty="0" smtClean="0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Garamond" panose="02020404030301010803" pitchFamily="18" charset="0"/>
                          <a:ea typeface="+mn-ea"/>
                          <a:cs typeface="+mn-cs"/>
                        </a:rPr>
                        <a:t>(4.64)</a:t>
                      </a:r>
                    </a:p>
                  </a:txBody>
                  <a:tcPr marL="90000" marR="90000" marT="46800" marB="4680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cell3D prstMaterial="dkEdge">
                      <a:bevel h="50800" prst="divot"/>
                      <a:lightRig rig="flood" dir="t"/>
                    </a:cell3D>
                    <a:solidFill>
                      <a:srgbClr val="FF5050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r" defTabSz="914400" rtl="0" eaLnBrk="1" fontAlgn="b" latinLnBrk="0" hangingPunct="1">
                        <a:lnSpc>
                          <a:spcPts val="1000"/>
                        </a:lnSpc>
                        <a:buFont typeface="+mj-lt"/>
                        <a:buNone/>
                      </a:pPr>
                      <a:r>
                        <a:rPr lang="ru-RU" sz="1100" b="1" i="0" u="none" strike="noStrike" kern="1200" dirty="0" smtClean="0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Garamond" panose="02020404030301010803" pitchFamily="18" charset="0"/>
                          <a:ea typeface="+mn-ea"/>
                          <a:cs typeface="+mn-cs"/>
                        </a:rPr>
                        <a:t>Магаданская область</a:t>
                      </a:r>
                    </a:p>
                    <a:p>
                      <a:pPr marL="0" indent="0" algn="r" defTabSz="914400" rtl="0" eaLnBrk="1" fontAlgn="b" latinLnBrk="0" hangingPunct="1">
                        <a:lnSpc>
                          <a:spcPts val="1000"/>
                        </a:lnSpc>
                        <a:buFont typeface="+mj-lt"/>
                        <a:buNone/>
                      </a:pPr>
                      <a:r>
                        <a:rPr lang="ru-RU" sz="1100" b="1" i="0" u="none" strike="noStrike" kern="1200" dirty="0" smtClean="0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Garamond" panose="02020404030301010803" pitchFamily="18" charset="0"/>
                          <a:ea typeface="+mn-ea"/>
                          <a:cs typeface="+mn-cs"/>
                        </a:rPr>
                        <a:t>(4.09)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cell3D prstMaterial="dkEdge">
                      <a:bevel h="50800" prst="divot"/>
                      <a:lightRig rig="flood" dir="t"/>
                    </a:cell3D>
                    <a:solidFill>
                      <a:srgbClr val="FF5050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r" defTabSz="914400" rtl="0" eaLnBrk="1" fontAlgn="b" latinLnBrk="0" hangingPunct="1">
                        <a:lnSpc>
                          <a:spcPts val="1000"/>
                        </a:lnSpc>
                        <a:buFont typeface="+mj-lt"/>
                        <a:buNone/>
                      </a:pPr>
                      <a:r>
                        <a:rPr lang="ru-RU" sz="1100" b="1" i="0" u="none" strike="noStrike" kern="1200" dirty="0" smtClean="0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Garamond" panose="02020404030301010803" pitchFamily="18" charset="0"/>
                          <a:ea typeface="+mn-ea"/>
                          <a:cs typeface="+mn-cs"/>
                        </a:rPr>
                        <a:t>Республика Калмыкия</a:t>
                      </a:r>
                    </a:p>
                    <a:p>
                      <a:pPr marL="0" indent="0" algn="r" defTabSz="914400" rtl="0" eaLnBrk="1" fontAlgn="b" latinLnBrk="0" hangingPunct="1">
                        <a:lnSpc>
                          <a:spcPts val="1000"/>
                        </a:lnSpc>
                        <a:buFont typeface="+mj-lt"/>
                        <a:buNone/>
                      </a:pPr>
                      <a:r>
                        <a:rPr lang="ru-RU" sz="1100" b="1" i="0" u="none" strike="noStrike" kern="1200" dirty="0" smtClean="0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Garamond" panose="02020404030301010803" pitchFamily="18" charset="0"/>
                          <a:ea typeface="+mn-ea"/>
                          <a:cs typeface="+mn-cs"/>
                        </a:rPr>
                        <a:t>(3.60)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cell3D prstMaterial="dkEdge">
                      <a:bevel h="50800" prst="divot"/>
                      <a:lightRig rig="flood" dir="t"/>
                    </a:cell3D>
                    <a:solidFill>
                      <a:srgbClr val="FF5050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r" defTabSz="914400" rtl="0" eaLnBrk="1" fontAlgn="b" latinLnBrk="0" hangingPunct="1">
                        <a:lnSpc>
                          <a:spcPts val="1000"/>
                        </a:lnSpc>
                        <a:buFont typeface="+mj-lt"/>
                        <a:buNone/>
                      </a:pPr>
                      <a:r>
                        <a:rPr lang="ru-RU" sz="1100" b="1" i="0" u="none" strike="noStrike" kern="1200" dirty="0" smtClean="0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Garamond" panose="02020404030301010803" pitchFamily="18" charset="0"/>
                          <a:ea typeface="+mn-ea"/>
                          <a:cs typeface="+mn-cs"/>
                        </a:rPr>
                        <a:t>Республика Татарстан</a:t>
                      </a:r>
                    </a:p>
                    <a:p>
                      <a:pPr marL="0" indent="0" algn="r" defTabSz="914400" rtl="0" eaLnBrk="1" fontAlgn="b" latinLnBrk="0" hangingPunct="1">
                        <a:lnSpc>
                          <a:spcPts val="1000"/>
                        </a:lnSpc>
                        <a:buFont typeface="+mj-lt"/>
                        <a:buNone/>
                      </a:pPr>
                      <a:r>
                        <a:rPr lang="ru-RU" sz="1100" b="1" i="0" u="none" strike="noStrike" kern="1200" dirty="0" smtClean="0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Garamond" panose="02020404030301010803" pitchFamily="18" charset="0"/>
                          <a:ea typeface="+mn-ea"/>
                          <a:cs typeface="+mn-cs"/>
                        </a:rPr>
                        <a:t>(1.05)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cell3D prstMaterial="dkEdge">
                      <a:bevel h="50800" prst="divot"/>
                      <a:lightRig rig="flood" dir="t"/>
                    </a:cell3D>
                    <a:solidFill>
                      <a:srgbClr val="FF5050"/>
                    </a:solidFill>
                  </a:tcPr>
                </a:tc>
              </a:tr>
              <a:tr h="490971">
                <a:tc>
                  <a:txBody>
                    <a:bodyPr/>
                    <a:lstStyle/>
                    <a:p>
                      <a:pPr marL="0" indent="0" algn="r" defTabSz="914400" rtl="0" eaLnBrk="1" fontAlgn="b" latinLnBrk="0" hangingPunct="1">
                        <a:lnSpc>
                          <a:spcPts val="1000"/>
                        </a:lnSpc>
                        <a:buFont typeface="+mj-lt"/>
                        <a:buNone/>
                      </a:pPr>
                      <a:r>
                        <a:rPr lang="ru-RU" sz="1100" b="1" i="0" u="none" strike="noStrike" kern="1200" dirty="0" smtClean="0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Garamond" panose="02020404030301010803" pitchFamily="18" charset="0"/>
                          <a:ea typeface="+mn-ea"/>
                          <a:cs typeface="+mn-cs"/>
                        </a:rPr>
                        <a:t>Тульская </a:t>
                      </a:r>
                    </a:p>
                    <a:p>
                      <a:pPr marL="0" indent="0" algn="r" defTabSz="914400" rtl="0" eaLnBrk="1" fontAlgn="b" latinLnBrk="0" hangingPunct="1">
                        <a:lnSpc>
                          <a:spcPts val="1000"/>
                        </a:lnSpc>
                        <a:buFont typeface="+mj-lt"/>
                        <a:buNone/>
                      </a:pPr>
                      <a:r>
                        <a:rPr lang="ru-RU" sz="1100" b="1" i="0" u="none" strike="noStrike" kern="1200" dirty="0" smtClean="0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Garamond" panose="02020404030301010803" pitchFamily="18" charset="0"/>
                          <a:ea typeface="+mn-ea"/>
                          <a:cs typeface="+mn-cs"/>
                        </a:rPr>
                        <a:t>область</a:t>
                      </a:r>
                    </a:p>
                    <a:p>
                      <a:pPr marL="0" indent="0" algn="r" defTabSz="914400" rtl="0" eaLnBrk="1" fontAlgn="b" latinLnBrk="0" hangingPunct="1">
                        <a:lnSpc>
                          <a:spcPts val="1000"/>
                        </a:lnSpc>
                        <a:buFont typeface="+mj-lt"/>
                        <a:buNone/>
                      </a:pPr>
                      <a:r>
                        <a:rPr lang="ru-RU" sz="1100" b="1" i="0" u="none" strike="noStrike" kern="1200" dirty="0" smtClean="0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Garamond" panose="02020404030301010803" pitchFamily="18" charset="0"/>
                          <a:ea typeface="+mn-ea"/>
                          <a:cs typeface="+mn-cs"/>
                        </a:rPr>
                        <a:t>(10.77)</a:t>
                      </a:r>
                    </a:p>
                  </a:txBody>
                  <a:tcPr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cell3D prstMaterial="dkEdge">
                      <a:bevel h="50800" prst="divot"/>
                      <a:lightRig rig="flood" dir="t"/>
                    </a:cell3D>
                    <a:solidFill>
                      <a:srgbClr val="FF5050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r" defTabSz="914400" rtl="0" eaLnBrk="1" fontAlgn="b" latinLnBrk="0" hangingPunct="1">
                        <a:lnSpc>
                          <a:spcPts val="1000"/>
                        </a:lnSpc>
                        <a:buFont typeface="+mj-lt"/>
                        <a:buNone/>
                      </a:pPr>
                      <a:r>
                        <a:rPr lang="ru-RU" sz="1100" b="1" i="0" u="none" strike="noStrike" kern="1200" dirty="0" smtClean="0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Garamond" panose="02020404030301010803" pitchFamily="18" charset="0"/>
                          <a:ea typeface="+mn-ea"/>
                          <a:cs typeface="+mn-cs"/>
                        </a:rPr>
                        <a:t>Нижегородская область</a:t>
                      </a:r>
                    </a:p>
                    <a:p>
                      <a:pPr marL="0" indent="0" algn="r" defTabSz="914400" rtl="0" eaLnBrk="1" fontAlgn="b" latinLnBrk="0" hangingPunct="1">
                        <a:lnSpc>
                          <a:spcPts val="1000"/>
                        </a:lnSpc>
                        <a:buFont typeface="+mj-lt"/>
                        <a:buNone/>
                      </a:pPr>
                      <a:r>
                        <a:rPr lang="ru-RU" sz="1100" b="1" i="0" u="none" strike="noStrike" kern="1200" dirty="0" smtClean="0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Garamond" panose="02020404030301010803" pitchFamily="18" charset="0"/>
                          <a:ea typeface="+mn-ea"/>
                          <a:cs typeface="+mn-cs"/>
                        </a:rPr>
                        <a:t>(7.01)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cell3D prstMaterial="dkEdge">
                      <a:bevel h="50800" prst="divot"/>
                      <a:lightRig rig="flood" dir="t"/>
                    </a:cell3D>
                    <a:solidFill>
                      <a:srgbClr val="FF5050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r" defTabSz="914400" rtl="0" eaLnBrk="1" fontAlgn="b" latinLnBrk="0" hangingPunct="1">
                        <a:lnSpc>
                          <a:spcPts val="1000"/>
                        </a:lnSpc>
                        <a:buFont typeface="+mj-lt"/>
                        <a:buNone/>
                      </a:pPr>
                      <a:r>
                        <a:rPr lang="ru-RU" sz="1100" b="1" i="0" u="none" strike="noStrike" kern="1200" dirty="0" smtClean="0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Garamond" panose="02020404030301010803" pitchFamily="18" charset="0"/>
                          <a:ea typeface="+mn-ea"/>
                          <a:cs typeface="+mn-cs"/>
                        </a:rPr>
                        <a:t>Мурманская область</a:t>
                      </a:r>
                    </a:p>
                    <a:p>
                      <a:pPr marL="0" indent="0" algn="r" defTabSz="914400" rtl="0" eaLnBrk="1" fontAlgn="b" latinLnBrk="0" hangingPunct="1">
                        <a:lnSpc>
                          <a:spcPts val="1000"/>
                        </a:lnSpc>
                        <a:buFont typeface="+mj-lt"/>
                        <a:buNone/>
                      </a:pPr>
                      <a:r>
                        <a:rPr lang="ru-RU" sz="1100" b="1" i="0" u="none" strike="noStrike" kern="1200" dirty="0" smtClean="0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Garamond" panose="02020404030301010803" pitchFamily="18" charset="0"/>
                          <a:ea typeface="+mn-ea"/>
                          <a:cs typeface="+mn-cs"/>
                        </a:rPr>
                        <a:t>(5.96)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cell3D prstMaterial="dkEdge">
                      <a:bevel h="50800" prst="divot"/>
                      <a:lightRig rig="flood" dir="t"/>
                    </a:cell3D>
                    <a:solidFill>
                      <a:srgbClr val="FF5050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r" defTabSz="914400" rtl="0" eaLnBrk="1" fontAlgn="b" latinLnBrk="0" hangingPunct="1">
                        <a:lnSpc>
                          <a:spcPts val="1000"/>
                        </a:lnSpc>
                        <a:buFont typeface="+mj-lt"/>
                        <a:buNone/>
                      </a:pPr>
                      <a:r>
                        <a:rPr lang="ru-RU" sz="1100" b="1" i="0" u="none" strike="noStrike" kern="1200" dirty="0" smtClean="0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Garamond" panose="02020404030301010803" pitchFamily="18" charset="0"/>
                          <a:ea typeface="+mn-ea"/>
                          <a:cs typeface="+mn-cs"/>
                        </a:rPr>
                        <a:t>Курская </a:t>
                      </a:r>
                    </a:p>
                    <a:p>
                      <a:pPr marL="0" indent="0" algn="r" defTabSz="914400" rtl="0" eaLnBrk="1" fontAlgn="b" latinLnBrk="0" hangingPunct="1">
                        <a:lnSpc>
                          <a:spcPts val="1000"/>
                        </a:lnSpc>
                        <a:buFont typeface="+mj-lt"/>
                        <a:buNone/>
                      </a:pPr>
                      <a:r>
                        <a:rPr lang="ru-RU" sz="1100" b="1" i="0" u="none" strike="noStrike" kern="1200" dirty="0" smtClean="0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Garamond" panose="02020404030301010803" pitchFamily="18" charset="0"/>
                          <a:ea typeface="+mn-ea"/>
                          <a:cs typeface="+mn-cs"/>
                        </a:rPr>
                        <a:t>область</a:t>
                      </a:r>
                    </a:p>
                    <a:p>
                      <a:pPr marL="0" indent="0" algn="r" defTabSz="914400" rtl="0" eaLnBrk="1" fontAlgn="b" latinLnBrk="0" hangingPunct="1">
                        <a:lnSpc>
                          <a:spcPts val="1000"/>
                        </a:lnSpc>
                        <a:buFont typeface="+mj-lt"/>
                        <a:buNone/>
                      </a:pPr>
                      <a:r>
                        <a:rPr lang="ru-RU" sz="1100" b="1" i="0" u="none" strike="noStrike" kern="1200" dirty="0" smtClean="0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Garamond" panose="02020404030301010803" pitchFamily="18" charset="0"/>
                          <a:ea typeface="+mn-ea"/>
                          <a:cs typeface="+mn-cs"/>
                        </a:rPr>
                        <a:t>(5.12)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cell3D prstMaterial="dkEdge">
                      <a:bevel h="50800" prst="divot"/>
                      <a:lightRig rig="flood" dir="t"/>
                    </a:cell3D>
                    <a:solidFill>
                      <a:srgbClr val="FF5050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r" defTabSz="914400" rtl="0" eaLnBrk="1" fontAlgn="b" latinLnBrk="0" hangingPunct="1">
                        <a:lnSpc>
                          <a:spcPts val="1000"/>
                        </a:lnSpc>
                        <a:buFont typeface="+mj-lt"/>
                        <a:buNone/>
                      </a:pPr>
                      <a:r>
                        <a:rPr lang="ru-RU" sz="1100" b="1" i="0" u="none" strike="noStrike" kern="1200" dirty="0" smtClean="0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Garamond" panose="02020404030301010803" pitchFamily="18" charset="0"/>
                          <a:ea typeface="+mn-ea"/>
                          <a:cs typeface="+mn-cs"/>
                        </a:rPr>
                        <a:t>Республика Башкортостан</a:t>
                      </a:r>
                    </a:p>
                    <a:p>
                      <a:pPr marL="0" indent="0" algn="r" defTabSz="914400" rtl="0" eaLnBrk="1" fontAlgn="b" latinLnBrk="0" hangingPunct="1">
                        <a:lnSpc>
                          <a:spcPts val="1000"/>
                        </a:lnSpc>
                        <a:buFont typeface="+mj-lt"/>
                        <a:buNone/>
                      </a:pPr>
                      <a:r>
                        <a:rPr lang="ru-RU" sz="1100" b="1" i="0" u="none" strike="noStrike" kern="1200" dirty="0" smtClean="0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Garamond" panose="02020404030301010803" pitchFamily="18" charset="0"/>
                          <a:ea typeface="+mn-ea"/>
                          <a:cs typeface="+mn-cs"/>
                        </a:rPr>
                        <a:t>(4.60)</a:t>
                      </a:r>
                    </a:p>
                  </a:txBody>
                  <a:tcPr marL="90000" marR="90000" marT="46800" marB="4680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cell3D prstMaterial="dkEdge">
                      <a:bevel h="50800" prst="divot"/>
                      <a:lightRig rig="flood" dir="t"/>
                    </a:cell3D>
                    <a:solidFill>
                      <a:srgbClr val="FF5050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r" defTabSz="914400" rtl="0" eaLnBrk="1" fontAlgn="b" latinLnBrk="0" hangingPunct="1">
                        <a:lnSpc>
                          <a:spcPts val="1000"/>
                        </a:lnSpc>
                        <a:buFont typeface="+mj-lt"/>
                        <a:buNone/>
                      </a:pPr>
                      <a:r>
                        <a:rPr lang="ru-RU" sz="1100" b="1" i="0" u="none" strike="noStrike" kern="1200" dirty="0" smtClean="0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Garamond" panose="02020404030301010803" pitchFamily="18" charset="0"/>
                          <a:ea typeface="+mn-ea"/>
                          <a:cs typeface="+mn-cs"/>
                        </a:rPr>
                        <a:t>Республика </a:t>
                      </a:r>
                    </a:p>
                    <a:p>
                      <a:pPr marL="0" indent="0" algn="r" defTabSz="914400" rtl="0" eaLnBrk="1" fontAlgn="b" latinLnBrk="0" hangingPunct="1">
                        <a:lnSpc>
                          <a:spcPts val="1000"/>
                        </a:lnSpc>
                        <a:buFont typeface="+mj-lt"/>
                        <a:buNone/>
                      </a:pPr>
                      <a:r>
                        <a:rPr lang="ru-RU" sz="1100" b="1" i="0" u="none" strike="noStrike" kern="1200" dirty="0" smtClean="0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Garamond" panose="02020404030301010803" pitchFamily="18" charset="0"/>
                          <a:ea typeface="+mn-ea"/>
                          <a:cs typeface="+mn-cs"/>
                        </a:rPr>
                        <a:t>Саха(Якутия)</a:t>
                      </a:r>
                    </a:p>
                    <a:p>
                      <a:pPr marL="0" indent="0" algn="r" defTabSz="914400" rtl="0" eaLnBrk="1" fontAlgn="b" latinLnBrk="0" hangingPunct="1">
                        <a:lnSpc>
                          <a:spcPts val="1000"/>
                        </a:lnSpc>
                        <a:buFont typeface="+mj-lt"/>
                        <a:buNone/>
                      </a:pPr>
                      <a:r>
                        <a:rPr lang="ru-RU" sz="1100" b="1" i="0" u="none" strike="noStrike" kern="1200" dirty="0" smtClean="0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Garamond" panose="02020404030301010803" pitchFamily="18" charset="0"/>
                          <a:ea typeface="+mn-ea"/>
                          <a:cs typeface="+mn-cs"/>
                        </a:rPr>
                        <a:t>(4.07)</a:t>
                      </a:r>
                      <a:endParaRPr lang="ru-RU" sz="1100" b="1" i="0" u="none" strike="noStrike" kern="1200" dirty="0">
                        <a:solidFill>
                          <a:schemeClr val="tx2">
                            <a:lumMod val="75000"/>
                          </a:schemeClr>
                        </a:solidFill>
                        <a:effectLst/>
                        <a:latin typeface="Garamond" panose="02020404030301010803" pitchFamily="18" charset="0"/>
                        <a:ea typeface="+mn-ea"/>
                        <a:cs typeface="+mn-cs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cell3D prstMaterial="dkEdge">
                      <a:bevel h="50800" prst="divot"/>
                      <a:lightRig rig="flood" dir="t"/>
                    </a:cell3D>
                    <a:solidFill>
                      <a:srgbClr val="FF5050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r" defTabSz="914400" rtl="0" eaLnBrk="1" fontAlgn="b" latinLnBrk="0" hangingPunct="1">
                        <a:lnSpc>
                          <a:spcPts val="1000"/>
                        </a:lnSpc>
                        <a:buFont typeface="+mj-lt"/>
                        <a:buNone/>
                      </a:pPr>
                      <a:r>
                        <a:rPr lang="ru-RU" sz="1100" b="1" i="0" u="none" strike="noStrike" kern="1200" dirty="0" smtClean="0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Garamond" panose="02020404030301010803" pitchFamily="18" charset="0"/>
                          <a:ea typeface="+mn-ea"/>
                          <a:cs typeface="+mn-cs"/>
                        </a:rPr>
                        <a:t>Липецкая </a:t>
                      </a:r>
                    </a:p>
                    <a:p>
                      <a:pPr marL="0" indent="0" algn="r" defTabSz="914400" rtl="0" eaLnBrk="1" fontAlgn="b" latinLnBrk="0" hangingPunct="1">
                        <a:lnSpc>
                          <a:spcPts val="1000"/>
                        </a:lnSpc>
                        <a:buFont typeface="+mj-lt"/>
                        <a:buNone/>
                      </a:pPr>
                      <a:r>
                        <a:rPr lang="ru-RU" sz="1100" b="1" i="0" u="none" strike="noStrike" kern="1200" dirty="0" smtClean="0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Garamond" panose="02020404030301010803" pitchFamily="18" charset="0"/>
                          <a:ea typeface="+mn-ea"/>
                          <a:cs typeface="+mn-cs"/>
                        </a:rPr>
                        <a:t>область</a:t>
                      </a:r>
                    </a:p>
                    <a:p>
                      <a:pPr marL="0" indent="0" algn="r" defTabSz="914400" rtl="0" eaLnBrk="1" fontAlgn="b" latinLnBrk="0" hangingPunct="1">
                        <a:lnSpc>
                          <a:spcPts val="1000"/>
                        </a:lnSpc>
                        <a:buFont typeface="+mj-lt"/>
                        <a:buNone/>
                      </a:pPr>
                      <a:r>
                        <a:rPr lang="ru-RU" sz="1100" b="1" i="0" u="none" strike="noStrike" kern="1200" dirty="0" smtClean="0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Garamond" panose="02020404030301010803" pitchFamily="18" charset="0"/>
                          <a:ea typeface="+mn-ea"/>
                          <a:cs typeface="+mn-cs"/>
                        </a:rPr>
                        <a:t>(3.50)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cell3D prstMaterial="dkEdge">
                      <a:bevel h="50800" prst="divot"/>
                      <a:lightRig rig="flood" dir="t"/>
                    </a:cell3D>
                    <a:solidFill>
                      <a:srgbClr val="FF5050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r" defTabSz="914400" rtl="0" eaLnBrk="1" fontAlgn="b" latinLnBrk="0" hangingPunct="1">
                        <a:lnSpc>
                          <a:spcPts val="1000"/>
                        </a:lnSpc>
                        <a:buFont typeface="+mj-lt"/>
                        <a:buNone/>
                      </a:pPr>
                      <a:r>
                        <a:rPr lang="ru-RU" sz="1100" b="1" i="0" u="none" strike="noStrike" kern="1200" dirty="0" smtClean="0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Garamond" panose="02020404030301010803" pitchFamily="18" charset="0"/>
                          <a:ea typeface="+mn-ea"/>
                          <a:cs typeface="+mn-cs"/>
                        </a:rPr>
                        <a:t>Ненецкий </a:t>
                      </a:r>
                    </a:p>
                    <a:p>
                      <a:pPr marL="0" indent="0" algn="r" defTabSz="914400" rtl="0" eaLnBrk="1" fontAlgn="b" latinLnBrk="0" hangingPunct="1">
                        <a:lnSpc>
                          <a:spcPts val="1000"/>
                        </a:lnSpc>
                        <a:buFont typeface="+mj-lt"/>
                        <a:buNone/>
                      </a:pPr>
                      <a:r>
                        <a:rPr lang="ru-RU" sz="1100" b="1" i="0" u="none" strike="noStrike" kern="1200" dirty="0" smtClean="0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Garamond" panose="02020404030301010803" pitchFamily="18" charset="0"/>
                          <a:ea typeface="+mn-ea"/>
                          <a:cs typeface="+mn-cs"/>
                        </a:rPr>
                        <a:t>АО</a:t>
                      </a:r>
                    </a:p>
                    <a:p>
                      <a:pPr marL="0" indent="0" algn="r" defTabSz="914400" rtl="0" eaLnBrk="1" fontAlgn="b" latinLnBrk="0" hangingPunct="1">
                        <a:lnSpc>
                          <a:spcPts val="1000"/>
                        </a:lnSpc>
                        <a:buFont typeface="+mj-lt"/>
                        <a:buNone/>
                      </a:pPr>
                      <a:r>
                        <a:rPr lang="ru-RU" sz="1100" b="1" i="0" u="none" strike="noStrike" kern="1200" dirty="0" smtClean="0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Garamond" panose="02020404030301010803" pitchFamily="18" charset="0"/>
                          <a:ea typeface="+mn-ea"/>
                          <a:cs typeface="+mn-cs"/>
                        </a:rPr>
                        <a:t>(0.65)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cell3D prstMaterial="dkEdge">
                      <a:bevel h="50800" prst="divot"/>
                      <a:lightRig rig="flood" dir="t"/>
                    </a:cell3D>
                    <a:solidFill>
                      <a:srgbClr val="FF5050"/>
                    </a:solidFill>
                  </a:tcPr>
                </a:tc>
              </a:tr>
              <a:tr h="490971">
                <a:tc>
                  <a:txBody>
                    <a:bodyPr/>
                    <a:lstStyle/>
                    <a:p>
                      <a:pPr marL="0" indent="0" algn="r" defTabSz="914400" rtl="0" eaLnBrk="1" fontAlgn="b" latinLnBrk="0" hangingPunct="1">
                        <a:lnSpc>
                          <a:spcPts val="1000"/>
                        </a:lnSpc>
                        <a:buFont typeface="+mj-lt"/>
                        <a:buNone/>
                      </a:pPr>
                      <a:r>
                        <a:rPr lang="ru-RU" sz="1100" b="1" i="0" u="none" strike="noStrike" kern="1200" dirty="0" smtClean="0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Garamond" panose="02020404030301010803" pitchFamily="18" charset="0"/>
                          <a:ea typeface="+mn-ea"/>
                          <a:cs typeface="+mn-cs"/>
                        </a:rPr>
                        <a:t>Саратовская область</a:t>
                      </a:r>
                    </a:p>
                    <a:p>
                      <a:pPr marL="0" indent="0" algn="r" defTabSz="914400" rtl="0" eaLnBrk="1" fontAlgn="b" latinLnBrk="0" hangingPunct="1">
                        <a:lnSpc>
                          <a:spcPts val="1000"/>
                        </a:lnSpc>
                        <a:buFont typeface="+mj-lt"/>
                        <a:buNone/>
                      </a:pPr>
                      <a:r>
                        <a:rPr lang="ru-RU" sz="1100" b="1" i="0" u="none" strike="noStrike" kern="1200" dirty="0" smtClean="0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Garamond" panose="02020404030301010803" pitchFamily="18" charset="0"/>
                          <a:ea typeface="+mn-ea"/>
                          <a:cs typeface="+mn-cs"/>
                        </a:rPr>
                        <a:t>(9.75)</a:t>
                      </a:r>
                    </a:p>
                  </a:txBody>
                  <a:tcPr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cell3D prstMaterial="dkEdge">
                      <a:bevel h="50800" prst="divot"/>
                      <a:lightRig rig="flood" dir="t"/>
                    </a:cell3D>
                    <a:solidFill>
                      <a:srgbClr val="FF5050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r" defTabSz="914400" rtl="0" eaLnBrk="1" fontAlgn="b" latinLnBrk="0" hangingPunct="1">
                        <a:lnSpc>
                          <a:spcPts val="1000"/>
                        </a:lnSpc>
                        <a:buFont typeface="+mj-lt"/>
                        <a:buNone/>
                      </a:pPr>
                      <a:r>
                        <a:rPr lang="ru-RU" sz="1100" b="1" i="0" u="none" strike="noStrike" kern="1200" dirty="0" smtClean="0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Garamond" panose="02020404030301010803" pitchFamily="18" charset="0"/>
                          <a:ea typeface="+mn-ea"/>
                          <a:cs typeface="+mn-cs"/>
                        </a:rPr>
                        <a:t>Иркутская область</a:t>
                      </a:r>
                    </a:p>
                    <a:p>
                      <a:pPr marL="0" indent="0" algn="r" defTabSz="914400" rtl="0" eaLnBrk="1" fontAlgn="b" latinLnBrk="0" hangingPunct="1">
                        <a:lnSpc>
                          <a:spcPts val="1000"/>
                        </a:lnSpc>
                        <a:buFont typeface="+mj-lt"/>
                        <a:buNone/>
                      </a:pPr>
                      <a:r>
                        <a:rPr lang="ru-RU" sz="1100" b="1" i="0" u="none" strike="noStrike" kern="1200" dirty="0" smtClean="0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Garamond" panose="02020404030301010803" pitchFamily="18" charset="0"/>
                          <a:ea typeface="+mn-ea"/>
                          <a:cs typeface="+mn-cs"/>
                        </a:rPr>
                        <a:t>(6.97)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cell3D prstMaterial="dkEdge">
                      <a:bevel h="50800" prst="divot"/>
                      <a:lightRig rig="flood" dir="t"/>
                    </a:cell3D>
                    <a:solidFill>
                      <a:srgbClr val="FF5050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r" defTabSz="914400" rtl="0" eaLnBrk="1" fontAlgn="b" latinLnBrk="0" hangingPunct="1">
                        <a:lnSpc>
                          <a:spcPts val="1000"/>
                        </a:lnSpc>
                        <a:buFont typeface="+mj-lt"/>
                        <a:buNone/>
                      </a:pPr>
                      <a:r>
                        <a:rPr lang="ru-RU" sz="1100" b="1" i="0" u="none" strike="noStrike" kern="1200" dirty="0" smtClean="0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Garamond" panose="02020404030301010803" pitchFamily="18" charset="0"/>
                          <a:ea typeface="+mn-ea"/>
                          <a:cs typeface="+mn-cs"/>
                        </a:rPr>
                        <a:t>Ростовская область</a:t>
                      </a:r>
                    </a:p>
                    <a:p>
                      <a:pPr marL="0" indent="0" algn="r" defTabSz="914400" rtl="0" eaLnBrk="1" fontAlgn="b" latinLnBrk="0" hangingPunct="1">
                        <a:lnSpc>
                          <a:spcPts val="1000"/>
                        </a:lnSpc>
                        <a:buFont typeface="+mj-lt"/>
                        <a:buNone/>
                      </a:pPr>
                      <a:r>
                        <a:rPr lang="ru-RU" sz="1100" b="1" i="0" u="none" strike="noStrike" kern="1200" dirty="0" smtClean="0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Garamond" panose="02020404030301010803" pitchFamily="18" charset="0"/>
                          <a:ea typeface="+mn-ea"/>
                          <a:cs typeface="+mn-cs"/>
                        </a:rPr>
                        <a:t>(5.84)</a:t>
                      </a:r>
                      <a:endParaRPr lang="ru-RU" sz="1100" b="1" i="0" u="none" strike="noStrike" kern="1200" dirty="0">
                        <a:solidFill>
                          <a:schemeClr val="tx2">
                            <a:lumMod val="75000"/>
                          </a:schemeClr>
                        </a:solidFill>
                        <a:effectLst/>
                        <a:latin typeface="Garamond" panose="02020404030301010803" pitchFamily="18" charset="0"/>
                        <a:ea typeface="+mn-ea"/>
                        <a:cs typeface="+mn-cs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cell3D prstMaterial="dkEdge">
                      <a:bevel h="50800" prst="divot"/>
                      <a:lightRig rig="flood" dir="t"/>
                    </a:cell3D>
                    <a:solidFill>
                      <a:srgbClr val="FF5050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r" defTabSz="914400" rtl="0" eaLnBrk="1" fontAlgn="b" latinLnBrk="0" hangingPunct="1">
                        <a:lnSpc>
                          <a:spcPts val="1000"/>
                        </a:lnSpc>
                        <a:buFont typeface="+mj-lt"/>
                        <a:buNone/>
                      </a:pPr>
                      <a:r>
                        <a:rPr lang="ru-RU" sz="1100" b="1" i="0" u="none" strike="noStrike" kern="1200" dirty="0" smtClean="0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Garamond" panose="02020404030301010803" pitchFamily="18" charset="0"/>
                          <a:ea typeface="+mn-ea"/>
                          <a:cs typeface="+mn-cs"/>
                        </a:rPr>
                        <a:t>Белгородская область</a:t>
                      </a:r>
                    </a:p>
                    <a:p>
                      <a:pPr marL="0" indent="0" algn="r" defTabSz="914400" rtl="0" eaLnBrk="1" fontAlgn="b" latinLnBrk="0" hangingPunct="1">
                        <a:lnSpc>
                          <a:spcPts val="1000"/>
                        </a:lnSpc>
                        <a:buFont typeface="+mj-lt"/>
                        <a:buNone/>
                      </a:pPr>
                      <a:r>
                        <a:rPr lang="ru-RU" sz="1100" b="1" i="0" u="none" strike="noStrike" kern="1200" dirty="0" smtClean="0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Garamond" panose="02020404030301010803" pitchFamily="18" charset="0"/>
                          <a:ea typeface="+mn-ea"/>
                          <a:cs typeface="+mn-cs"/>
                        </a:rPr>
                        <a:t>(5.05)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cell3D prstMaterial="dkEdge">
                      <a:bevel h="50800" prst="divot"/>
                      <a:lightRig rig="flood" dir="t"/>
                    </a:cell3D>
                    <a:solidFill>
                      <a:srgbClr val="FF5050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r" defTabSz="914400" rtl="0" eaLnBrk="1" fontAlgn="b" latinLnBrk="0" hangingPunct="1">
                        <a:lnSpc>
                          <a:spcPts val="1000"/>
                        </a:lnSpc>
                        <a:buFont typeface="+mj-lt"/>
                        <a:buNone/>
                      </a:pPr>
                      <a:r>
                        <a:rPr lang="ru-RU" sz="1100" b="1" i="0" u="none" strike="noStrike" kern="1200" dirty="0" smtClean="0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Garamond" panose="02020404030301010803" pitchFamily="18" charset="0"/>
                          <a:ea typeface="+mn-ea"/>
                          <a:cs typeface="+mn-cs"/>
                        </a:rPr>
                        <a:t>Астраханская область</a:t>
                      </a:r>
                    </a:p>
                    <a:p>
                      <a:pPr marL="0" indent="0" algn="r" defTabSz="914400" rtl="0" eaLnBrk="1" fontAlgn="b" latinLnBrk="0" hangingPunct="1">
                        <a:lnSpc>
                          <a:spcPts val="1000"/>
                        </a:lnSpc>
                        <a:buFont typeface="+mj-lt"/>
                        <a:buNone/>
                      </a:pPr>
                      <a:r>
                        <a:rPr lang="ru-RU" sz="1100" b="1" i="0" u="none" strike="noStrike" kern="1200" dirty="0" smtClean="0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Garamond" panose="02020404030301010803" pitchFamily="18" charset="0"/>
                          <a:ea typeface="+mn-ea"/>
                          <a:cs typeface="+mn-cs"/>
                        </a:rPr>
                        <a:t>(4.57)</a:t>
                      </a:r>
                    </a:p>
                  </a:txBody>
                  <a:tcPr marL="90000" marR="90000" marT="46800" marB="4680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cell3D prstMaterial="dkEdge">
                      <a:bevel h="50800" prst="divot"/>
                      <a:lightRig rig="flood" dir="t"/>
                    </a:cell3D>
                    <a:solidFill>
                      <a:srgbClr val="FF5050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r" defTabSz="914400" rtl="0" eaLnBrk="1" fontAlgn="b" latinLnBrk="0" hangingPunct="1">
                        <a:lnSpc>
                          <a:spcPts val="1000"/>
                        </a:lnSpc>
                        <a:buFont typeface="+mj-lt"/>
                        <a:buNone/>
                      </a:pPr>
                      <a:r>
                        <a:rPr lang="ru-RU" sz="1100" b="1" i="0" u="none" strike="noStrike" kern="1200" dirty="0" smtClean="0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Garamond" panose="02020404030301010803" pitchFamily="18" charset="0"/>
                          <a:ea typeface="+mn-ea"/>
                          <a:cs typeface="+mn-cs"/>
                        </a:rPr>
                        <a:t>Республика Карелия</a:t>
                      </a:r>
                    </a:p>
                    <a:p>
                      <a:pPr marL="0" indent="0" algn="r" defTabSz="914400" rtl="0" eaLnBrk="1" fontAlgn="b" latinLnBrk="0" hangingPunct="1">
                        <a:lnSpc>
                          <a:spcPts val="1000"/>
                        </a:lnSpc>
                        <a:buFont typeface="+mj-lt"/>
                        <a:buNone/>
                      </a:pPr>
                      <a:r>
                        <a:rPr lang="ru-RU" sz="1100" b="1" i="0" u="none" strike="noStrike" kern="1200" dirty="0" smtClean="0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Garamond" panose="02020404030301010803" pitchFamily="18" charset="0"/>
                          <a:ea typeface="+mn-ea"/>
                          <a:cs typeface="+mn-cs"/>
                        </a:rPr>
                        <a:t>(4.01)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cell3D prstMaterial="dkEdge">
                      <a:bevel h="50800" prst="divot"/>
                      <a:lightRig rig="flood" dir="t"/>
                    </a:cell3D>
                    <a:solidFill>
                      <a:srgbClr val="FF5050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r" defTabSz="914400" rtl="0" eaLnBrk="1" fontAlgn="b" latinLnBrk="0" hangingPunct="1">
                        <a:lnSpc>
                          <a:spcPts val="1000"/>
                        </a:lnSpc>
                        <a:buFont typeface="+mj-lt"/>
                        <a:buNone/>
                      </a:pPr>
                      <a:r>
                        <a:rPr lang="ru-RU" sz="1100" b="1" i="0" u="none" strike="noStrike" kern="1200" dirty="0" smtClean="0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Garamond" panose="02020404030301010803" pitchFamily="18" charset="0"/>
                          <a:ea typeface="+mn-ea"/>
                          <a:cs typeface="+mn-cs"/>
                        </a:rPr>
                        <a:t>Смоленская</a:t>
                      </a:r>
                      <a:r>
                        <a:rPr lang="ru-RU" sz="1100" b="1" i="0" u="none" strike="noStrike" kern="1200" baseline="0" dirty="0" smtClean="0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Garamond" panose="02020404030301010803" pitchFamily="18" charset="0"/>
                          <a:ea typeface="+mn-ea"/>
                          <a:cs typeface="+mn-cs"/>
                        </a:rPr>
                        <a:t> область</a:t>
                      </a:r>
                    </a:p>
                    <a:p>
                      <a:pPr marL="0" indent="0" algn="r" defTabSz="914400" rtl="0" eaLnBrk="1" fontAlgn="b" latinLnBrk="0" hangingPunct="1">
                        <a:lnSpc>
                          <a:spcPts val="1000"/>
                        </a:lnSpc>
                        <a:buFont typeface="+mj-lt"/>
                        <a:buNone/>
                      </a:pPr>
                      <a:r>
                        <a:rPr lang="ru-RU" sz="1100" b="1" i="0" u="none" strike="noStrike" kern="1200" baseline="0" dirty="0" smtClean="0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Garamond" panose="02020404030301010803" pitchFamily="18" charset="0"/>
                          <a:ea typeface="+mn-ea"/>
                          <a:cs typeface="+mn-cs"/>
                        </a:rPr>
                        <a:t>(3.41)</a:t>
                      </a:r>
                      <a:endParaRPr lang="ru-RU" sz="1100" b="1" i="0" u="none" strike="noStrike" kern="1200" dirty="0" smtClean="0">
                        <a:solidFill>
                          <a:schemeClr val="tx2">
                            <a:lumMod val="75000"/>
                          </a:schemeClr>
                        </a:solidFill>
                        <a:effectLst/>
                        <a:latin typeface="Garamond" panose="02020404030301010803" pitchFamily="18" charset="0"/>
                        <a:ea typeface="+mn-ea"/>
                        <a:cs typeface="+mn-cs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cell3D prstMaterial="dkEdge">
                      <a:bevel h="50800" prst="divot"/>
                      <a:lightRig rig="flood" dir="t"/>
                    </a:cell3D>
                    <a:solidFill>
                      <a:srgbClr val="FF5050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r" defTabSz="914400" rtl="0" eaLnBrk="1" fontAlgn="b" latinLnBrk="0" hangingPunct="1">
                        <a:lnSpc>
                          <a:spcPts val="1000"/>
                        </a:lnSpc>
                        <a:buFont typeface="+mj-lt"/>
                        <a:buNone/>
                      </a:pPr>
                      <a:r>
                        <a:rPr lang="ru-RU" sz="1100" b="1" i="0" u="none" strike="noStrike" kern="1200" dirty="0" smtClean="0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Garamond" panose="02020404030301010803" pitchFamily="18" charset="0"/>
                          <a:ea typeface="+mn-ea"/>
                          <a:cs typeface="+mn-cs"/>
                        </a:rPr>
                        <a:t>Ярославская область</a:t>
                      </a:r>
                    </a:p>
                    <a:p>
                      <a:pPr marL="0" indent="0" algn="r" defTabSz="914400" rtl="0" eaLnBrk="1" fontAlgn="b" latinLnBrk="0" hangingPunct="1">
                        <a:lnSpc>
                          <a:spcPts val="1000"/>
                        </a:lnSpc>
                        <a:buFont typeface="+mj-lt"/>
                        <a:buNone/>
                      </a:pPr>
                      <a:r>
                        <a:rPr lang="ru-RU" sz="1100" b="1" i="0" u="none" strike="noStrike" kern="1200" dirty="0" smtClean="0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Garamond" panose="02020404030301010803" pitchFamily="18" charset="0"/>
                          <a:ea typeface="+mn-ea"/>
                          <a:cs typeface="+mn-cs"/>
                        </a:rPr>
                        <a:t>(0.45)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cell3D prstMaterial="dkEdge">
                      <a:bevel h="50800" prst="divot"/>
                      <a:lightRig rig="flood" dir="t"/>
                    </a:cell3D>
                    <a:solidFill>
                      <a:srgbClr val="FF5050"/>
                    </a:solidFill>
                  </a:tcPr>
                </a:tc>
              </a:tr>
              <a:tr h="490971">
                <a:tc>
                  <a:txBody>
                    <a:bodyPr/>
                    <a:lstStyle/>
                    <a:p>
                      <a:pPr marL="0" indent="0" algn="r" defTabSz="914400" rtl="0" eaLnBrk="1" fontAlgn="b" latinLnBrk="0" hangingPunct="1">
                        <a:lnSpc>
                          <a:spcPts val="1000"/>
                        </a:lnSpc>
                        <a:buFont typeface="+mj-lt"/>
                        <a:buNone/>
                      </a:pPr>
                      <a:r>
                        <a:rPr lang="ru-RU" sz="1100" b="1" i="0" u="none" strike="noStrike" kern="1200" dirty="0" smtClean="0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Garamond" panose="02020404030301010803" pitchFamily="18" charset="0"/>
                          <a:ea typeface="+mn-ea"/>
                          <a:cs typeface="+mn-cs"/>
                        </a:rPr>
                        <a:t>г. Байконур</a:t>
                      </a:r>
                    </a:p>
                    <a:p>
                      <a:pPr marL="0" indent="0" algn="r" defTabSz="914400" rtl="0" eaLnBrk="1" fontAlgn="b" latinLnBrk="0" hangingPunct="1">
                        <a:lnSpc>
                          <a:spcPts val="1000"/>
                        </a:lnSpc>
                        <a:buFont typeface="+mj-lt"/>
                        <a:buNone/>
                      </a:pPr>
                      <a:r>
                        <a:rPr lang="ru-RU" sz="1100" b="1" i="0" u="none" strike="noStrike" kern="1200" dirty="0" smtClean="0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Garamond" panose="02020404030301010803" pitchFamily="18" charset="0"/>
                          <a:ea typeface="+mn-ea"/>
                          <a:cs typeface="+mn-cs"/>
                        </a:rPr>
                        <a:t>(9.15)</a:t>
                      </a:r>
                    </a:p>
                    <a:p>
                      <a:pPr marL="0" indent="0" algn="r" defTabSz="914400" rtl="0" eaLnBrk="1" fontAlgn="b" latinLnBrk="0" hangingPunct="1">
                        <a:lnSpc>
                          <a:spcPts val="1000"/>
                        </a:lnSpc>
                        <a:buFont typeface="+mj-lt"/>
                        <a:buNone/>
                      </a:pPr>
                      <a:endParaRPr lang="ru-RU" sz="1100" b="1" i="0" u="none" strike="noStrike" kern="1200" dirty="0">
                        <a:solidFill>
                          <a:schemeClr val="tx2">
                            <a:lumMod val="75000"/>
                          </a:schemeClr>
                        </a:solidFill>
                        <a:effectLst/>
                        <a:latin typeface="Garamond" panose="02020404030301010803" pitchFamily="18" charset="0"/>
                        <a:ea typeface="+mn-ea"/>
                        <a:cs typeface="+mn-cs"/>
                      </a:endParaRPr>
                    </a:p>
                  </a:txBody>
                  <a:tcPr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cell3D prstMaterial="dkEdge">
                      <a:bevel h="50800" prst="divot"/>
                      <a:lightRig rig="flood" dir="t"/>
                    </a:cell3D>
                    <a:solidFill>
                      <a:srgbClr val="FF5050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r" defTabSz="914400" rtl="0" eaLnBrk="1" fontAlgn="b" latinLnBrk="0" hangingPunct="1">
                        <a:lnSpc>
                          <a:spcPts val="1000"/>
                        </a:lnSpc>
                        <a:buFont typeface="+mj-lt"/>
                        <a:buNone/>
                      </a:pPr>
                      <a:r>
                        <a:rPr lang="ru-RU" sz="1100" b="1" i="0" u="none" strike="noStrike" kern="1200" dirty="0" smtClean="0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Garamond" panose="02020404030301010803" pitchFamily="18" charset="0"/>
                          <a:ea typeface="+mn-ea"/>
                          <a:cs typeface="+mn-cs"/>
                        </a:rPr>
                        <a:t>Республика Северная </a:t>
                      </a:r>
                    </a:p>
                    <a:p>
                      <a:pPr marL="0" indent="0" algn="r" defTabSz="914400" rtl="0" eaLnBrk="1" fontAlgn="b" latinLnBrk="0" hangingPunct="1">
                        <a:lnSpc>
                          <a:spcPts val="1000"/>
                        </a:lnSpc>
                        <a:buFont typeface="+mj-lt"/>
                        <a:buNone/>
                      </a:pPr>
                      <a:r>
                        <a:rPr lang="ru-RU" sz="1100" b="1" i="0" u="none" strike="noStrike" kern="1200" dirty="0" smtClean="0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Garamond" panose="02020404030301010803" pitchFamily="18" charset="0"/>
                          <a:ea typeface="+mn-ea"/>
                          <a:cs typeface="+mn-cs"/>
                        </a:rPr>
                        <a:t>Осетия(6.92)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cell3D prstMaterial="dkEdge">
                      <a:bevel h="50800" prst="divot"/>
                      <a:lightRig rig="flood" dir="t"/>
                    </a:cell3D>
                    <a:solidFill>
                      <a:srgbClr val="FF5050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r" defTabSz="914400" rtl="0" eaLnBrk="1" fontAlgn="b" latinLnBrk="0" hangingPunct="1">
                        <a:lnSpc>
                          <a:spcPts val="1000"/>
                        </a:lnSpc>
                        <a:buFont typeface="+mj-lt"/>
                        <a:buNone/>
                      </a:pPr>
                      <a:r>
                        <a:rPr lang="ru-RU" sz="1100" b="1" i="0" u="none" strike="noStrike" kern="1200" dirty="0" smtClean="0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Garamond" panose="02020404030301010803" pitchFamily="18" charset="0"/>
                          <a:ea typeface="+mn-ea"/>
                          <a:cs typeface="+mn-cs"/>
                        </a:rPr>
                        <a:t>Республика </a:t>
                      </a:r>
                    </a:p>
                    <a:p>
                      <a:pPr marL="0" indent="0" algn="r" defTabSz="914400" rtl="0" eaLnBrk="1" fontAlgn="b" latinLnBrk="0" hangingPunct="1">
                        <a:lnSpc>
                          <a:spcPts val="1000"/>
                        </a:lnSpc>
                        <a:buFont typeface="+mj-lt"/>
                        <a:buNone/>
                      </a:pPr>
                      <a:r>
                        <a:rPr lang="ru-RU" sz="1100" b="1" i="0" u="none" strike="noStrike" kern="1200" dirty="0" smtClean="0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Garamond" panose="02020404030301010803" pitchFamily="18" charset="0"/>
                          <a:ea typeface="+mn-ea"/>
                          <a:cs typeface="+mn-cs"/>
                        </a:rPr>
                        <a:t>Коми</a:t>
                      </a:r>
                    </a:p>
                    <a:p>
                      <a:pPr marL="0" indent="0" algn="r" defTabSz="914400" rtl="0" eaLnBrk="1" fontAlgn="b" latinLnBrk="0" hangingPunct="1">
                        <a:lnSpc>
                          <a:spcPts val="1000"/>
                        </a:lnSpc>
                        <a:buFont typeface="+mj-lt"/>
                        <a:buNone/>
                      </a:pPr>
                      <a:r>
                        <a:rPr lang="ru-RU" sz="1100" b="1" i="0" u="none" strike="noStrike" kern="1200" dirty="0" smtClean="0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Garamond" panose="02020404030301010803" pitchFamily="18" charset="0"/>
                          <a:ea typeface="+mn-ea"/>
                          <a:cs typeface="+mn-cs"/>
                        </a:rPr>
                        <a:t>(5.65)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cell3D prstMaterial="dkEdge">
                      <a:bevel h="50800" prst="divot"/>
                      <a:lightRig rig="flood" dir="t"/>
                    </a:cell3D>
                    <a:solidFill>
                      <a:srgbClr val="FF5050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r" defTabSz="914400" rtl="0" eaLnBrk="1" fontAlgn="b" latinLnBrk="0" hangingPunct="1">
                        <a:lnSpc>
                          <a:spcPts val="1000"/>
                        </a:lnSpc>
                        <a:buFont typeface="+mj-lt"/>
                        <a:buNone/>
                      </a:pPr>
                      <a:r>
                        <a:rPr lang="ru-RU" sz="1100" b="1" i="0" u="none" strike="noStrike" kern="1200" dirty="0" smtClean="0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Garamond" panose="02020404030301010803" pitchFamily="18" charset="0"/>
                          <a:ea typeface="+mn-ea"/>
                          <a:cs typeface="+mn-cs"/>
                        </a:rPr>
                        <a:t>Республика Дагестан</a:t>
                      </a:r>
                    </a:p>
                    <a:p>
                      <a:pPr marL="0" indent="0" algn="r" defTabSz="914400" rtl="0" eaLnBrk="1" fontAlgn="b" latinLnBrk="0" hangingPunct="1">
                        <a:lnSpc>
                          <a:spcPts val="1000"/>
                        </a:lnSpc>
                        <a:buFont typeface="+mj-lt"/>
                        <a:buNone/>
                      </a:pPr>
                      <a:r>
                        <a:rPr lang="ru-RU" sz="1100" b="1" i="0" u="none" strike="noStrike" kern="1200" dirty="0" smtClean="0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Garamond" panose="02020404030301010803" pitchFamily="18" charset="0"/>
                          <a:ea typeface="+mn-ea"/>
                          <a:cs typeface="+mn-cs"/>
                        </a:rPr>
                        <a:t>(5.04)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cell3D prstMaterial="dkEdge">
                      <a:bevel h="50800" prst="divot"/>
                      <a:lightRig rig="flood" dir="t"/>
                    </a:cell3D>
                    <a:solidFill>
                      <a:srgbClr val="FF5050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r" defTabSz="914400" rtl="0" eaLnBrk="1" fontAlgn="b" latinLnBrk="0" hangingPunct="1">
                        <a:lnSpc>
                          <a:spcPts val="1000"/>
                        </a:lnSpc>
                        <a:buFont typeface="+mj-lt"/>
                        <a:buNone/>
                      </a:pPr>
                      <a:r>
                        <a:rPr lang="ru-RU" sz="1100" b="1" i="0" u="none" strike="noStrike" kern="1200" dirty="0" smtClean="0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Garamond" panose="02020404030301010803" pitchFamily="18" charset="0"/>
                          <a:ea typeface="+mn-ea"/>
                          <a:cs typeface="+mn-cs"/>
                        </a:rPr>
                        <a:t>Вологодская область</a:t>
                      </a:r>
                    </a:p>
                    <a:p>
                      <a:pPr marL="0" indent="0" algn="r" defTabSz="914400" rtl="0" eaLnBrk="1" fontAlgn="b" latinLnBrk="0" hangingPunct="1">
                        <a:lnSpc>
                          <a:spcPts val="1000"/>
                        </a:lnSpc>
                        <a:buFont typeface="+mj-lt"/>
                        <a:buNone/>
                      </a:pPr>
                      <a:r>
                        <a:rPr lang="ru-RU" sz="1100" b="1" i="0" u="none" strike="noStrike" kern="1200" dirty="0" smtClean="0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Garamond" panose="02020404030301010803" pitchFamily="18" charset="0"/>
                          <a:ea typeface="+mn-ea"/>
                          <a:cs typeface="+mn-cs"/>
                        </a:rPr>
                        <a:t>(4.56)</a:t>
                      </a:r>
                    </a:p>
                  </a:txBody>
                  <a:tcPr marL="90000" marR="90000" marT="46800" marB="4680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cell3D prstMaterial="dkEdge">
                      <a:bevel h="50800" prst="divot"/>
                      <a:lightRig rig="flood" dir="t"/>
                    </a:cell3D>
                    <a:solidFill>
                      <a:srgbClr val="FF5050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r" defTabSz="914400" rtl="0" eaLnBrk="1" fontAlgn="b" latinLnBrk="0" hangingPunct="1">
                        <a:lnSpc>
                          <a:spcPts val="1000"/>
                        </a:lnSpc>
                        <a:buFont typeface="+mj-lt"/>
                        <a:buNone/>
                      </a:pPr>
                      <a:r>
                        <a:rPr lang="ru-RU" sz="1100" b="1" i="0" u="none" strike="noStrike" kern="1200" dirty="0" smtClean="0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Garamond" panose="02020404030301010803" pitchFamily="18" charset="0"/>
                          <a:ea typeface="+mn-ea"/>
                          <a:cs typeface="+mn-cs"/>
                        </a:rPr>
                        <a:t>Чукотский АО</a:t>
                      </a:r>
                    </a:p>
                    <a:p>
                      <a:pPr marL="0" indent="0" algn="r" defTabSz="914400" rtl="0" eaLnBrk="1" fontAlgn="b" latinLnBrk="0" hangingPunct="1">
                        <a:lnSpc>
                          <a:spcPts val="1000"/>
                        </a:lnSpc>
                        <a:buFont typeface="+mj-lt"/>
                        <a:buNone/>
                      </a:pPr>
                      <a:r>
                        <a:rPr lang="ru-RU" sz="1100" b="1" i="0" u="none" strike="noStrike" kern="1200" dirty="0" smtClean="0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Garamond" panose="02020404030301010803" pitchFamily="18" charset="0"/>
                          <a:ea typeface="+mn-ea"/>
                          <a:cs typeface="+mn-cs"/>
                        </a:rPr>
                        <a:t>(3.91)</a:t>
                      </a:r>
                    </a:p>
                    <a:p>
                      <a:pPr marL="0" indent="0" algn="r" defTabSz="914400" rtl="0" eaLnBrk="1" fontAlgn="b" latinLnBrk="0" hangingPunct="1">
                        <a:lnSpc>
                          <a:spcPts val="1000"/>
                        </a:lnSpc>
                        <a:buFont typeface="+mj-lt"/>
                        <a:buNone/>
                      </a:pPr>
                      <a:endParaRPr lang="ru-RU" sz="1100" b="1" i="0" u="none" strike="noStrike" kern="1200" dirty="0" smtClean="0">
                        <a:solidFill>
                          <a:schemeClr val="tx2">
                            <a:lumMod val="75000"/>
                          </a:schemeClr>
                        </a:solidFill>
                        <a:effectLst/>
                        <a:latin typeface="Garamond" panose="02020404030301010803" pitchFamily="18" charset="0"/>
                        <a:ea typeface="+mn-ea"/>
                        <a:cs typeface="+mn-cs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cell3D prstMaterial="dkEdge">
                      <a:bevel h="50800" prst="divot"/>
                      <a:lightRig rig="flood" dir="t"/>
                    </a:cell3D>
                    <a:solidFill>
                      <a:srgbClr val="FF5050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r" defTabSz="914400" rtl="0" eaLnBrk="1" fontAlgn="b" latinLnBrk="0" hangingPunct="1">
                        <a:lnSpc>
                          <a:spcPts val="1000"/>
                        </a:lnSpc>
                        <a:buFont typeface="+mj-lt"/>
                        <a:buNone/>
                      </a:pPr>
                      <a:r>
                        <a:rPr lang="ru-RU" sz="1100" b="1" i="0" u="none" strike="noStrike" kern="1200" dirty="0" smtClean="0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Garamond" panose="02020404030301010803" pitchFamily="18" charset="0"/>
                          <a:ea typeface="+mn-ea"/>
                          <a:cs typeface="+mn-cs"/>
                        </a:rPr>
                        <a:t>Пермский </a:t>
                      </a:r>
                    </a:p>
                    <a:p>
                      <a:pPr marL="0" indent="0" algn="r" defTabSz="914400" rtl="0" eaLnBrk="1" fontAlgn="b" latinLnBrk="0" hangingPunct="1">
                        <a:lnSpc>
                          <a:spcPts val="1000"/>
                        </a:lnSpc>
                        <a:buFont typeface="+mj-lt"/>
                        <a:buNone/>
                      </a:pPr>
                      <a:r>
                        <a:rPr lang="ru-RU" sz="1100" b="1" i="0" u="none" strike="noStrike" kern="1200" dirty="0" smtClean="0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Garamond" panose="02020404030301010803" pitchFamily="18" charset="0"/>
                          <a:ea typeface="+mn-ea"/>
                          <a:cs typeface="+mn-cs"/>
                        </a:rPr>
                        <a:t>край</a:t>
                      </a:r>
                    </a:p>
                    <a:p>
                      <a:pPr marL="0" indent="0" algn="r" defTabSz="914400" rtl="0" eaLnBrk="1" fontAlgn="b" latinLnBrk="0" hangingPunct="1">
                        <a:lnSpc>
                          <a:spcPts val="1000"/>
                        </a:lnSpc>
                        <a:buFont typeface="+mj-lt"/>
                        <a:buNone/>
                      </a:pPr>
                      <a:r>
                        <a:rPr lang="ru-RU" sz="1100" b="1" i="0" u="none" strike="noStrike" kern="1200" dirty="0" smtClean="0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Garamond" panose="02020404030301010803" pitchFamily="18" charset="0"/>
                          <a:ea typeface="+mn-ea"/>
                          <a:cs typeface="+mn-cs"/>
                        </a:rPr>
                        <a:t>(3.38)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cell3D prstMaterial="dkEdge">
                      <a:bevel h="50800" prst="divot"/>
                      <a:lightRig rig="flood" dir="t"/>
                    </a:cell3D>
                    <a:solidFill>
                      <a:srgbClr val="FF5050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r" defTabSz="914400" rtl="0" eaLnBrk="1" fontAlgn="b" latinLnBrk="0" hangingPunct="1">
                        <a:lnSpc>
                          <a:spcPts val="1000"/>
                        </a:lnSpc>
                        <a:buFont typeface="+mj-lt"/>
                        <a:buNone/>
                      </a:pPr>
                      <a:endParaRPr lang="ru-RU" sz="1100" b="1" i="0" u="none" strike="noStrike" kern="1200" dirty="0" smtClean="0">
                        <a:solidFill>
                          <a:schemeClr val="tx2">
                            <a:lumMod val="75000"/>
                          </a:schemeClr>
                        </a:solidFill>
                        <a:effectLst/>
                        <a:latin typeface="Garamond" panose="02020404030301010803" pitchFamily="18" charset="0"/>
                        <a:ea typeface="+mn-ea"/>
                        <a:cs typeface="+mn-cs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cell3D prstMaterial="dkEdge">
                      <a:bevel h="50800" prst="divot"/>
                      <a:lightRig rig="flood" dir="t"/>
                    </a:cell3D>
                    <a:solidFill>
                      <a:schemeClr val="bg1">
                        <a:lumMod val="95000"/>
                      </a:schemeClr>
                    </a:solidFill>
                  </a:tcPr>
                </a:tc>
              </a:tr>
              <a:tr h="490971">
                <a:tc>
                  <a:txBody>
                    <a:bodyPr/>
                    <a:lstStyle/>
                    <a:p>
                      <a:pPr marL="0" indent="0" algn="r" defTabSz="914400" rtl="0" eaLnBrk="1" fontAlgn="b" latinLnBrk="0" hangingPunct="1">
                        <a:lnSpc>
                          <a:spcPts val="1000"/>
                        </a:lnSpc>
                        <a:buFont typeface="+mj-lt"/>
                        <a:buNone/>
                      </a:pPr>
                      <a:r>
                        <a:rPr lang="ru-RU" sz="1100" b="1" i="0" u="none" strike="noStrike" kern="1200" dirty="0" smtClean="0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Garamond" panose="02020404030301010803" pitchFamily="18" charset="0"/>
                          <a:ea typeface="+mn-ea"/>
                          <a:cs typeface="+mn-cs"/>
                        </a:rPr>
                        <a:t>Волгоградская область</a:t>
                      </a:r>
                    </a:p>
                    <a:p>
                      <a:pPr marL="0" indent="0" algn="r" defTabSz="914400" rtl="0" eaLnBrk="1" fontAlgn="b" latinLnBrk="0" hangingPunct="1">
                        <a:lnSpc>
                          <a:spcPts val="1000"/>
                        </a:lnSpc>
                        <a:buFont typeface="+mj-lt"/>
                        <a:buNone/>
                      </a:pPr>
                      <a:r>
                        <a:rPr lang="ru-RU" sz="1100" b="1" i="0" u="none" strike="noStrike" kern="1200" dirty="0" smtClean="0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Garamond" panose="02020404030301010803" pitchFamily="18" charset="0"/>
                          <a:ea typeface="+mn-ea"/>
                          <a:cs typeface="+mn-cs"/>
                        </a:rPr>
                        <a:t>(8.90)</a:t>
                      </a:r>
                    </a:p>
                  </a:txBody>
                  <a:tcPr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cell3D prstMaterial="dkEdge">
                      <a:bevel h="50800" prst="divot"/>
                      <a:lightRig rig="flood" dir="t"/>
                    </a:cell3D>
                    <a:solidFill>
                      <a:srgbClr val="FF5050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r" defTabSz="914400" rtl="0" eaLnBrk="1" fontAlgn="b" latinLnBrk="0" hangingPunct="1">
                        <a:lnSpc>
                          <a:spcPts val="1000"/>
                        </a:lnSpc>
                        <a:buFont typeface="+mj-lt"/>
                        <a:buNone/>
                      </a:pPr>
                      <a:r>
                        <a:rPr lang="ru-RU" sz="1100" b="1" i="0" u="none" strike="noStrike" kern="1200" dirty="0" smtClean="0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Garamond" panose="02020404030301010803" pitchFamily="18" charset="0"/>
                          <a:ea typeface="+mn-ea"/>
                          <a:cs typeface="+mn-cs"/>
                        </a:rPr>
                        <a:t>Сахалинская область</a:t>
                      </a:r>
                    </a:p>
                    <a:p>
                      <a:pPr marL="0" indent="0" algn="r" defTabSz="914400" rtl="0" eaLnBrk="1" fontAlgn="b" latinLnBrk="0" hangingPunct="1">
                        <a:lnSpc>
                          <a:spcPts val="1000"/>
                        </a:lnSpc>
                        <a:buFont typeface="+mj-lt"/>
                        <a:buNone/>
                      </a:pPr>
                      <a:r>
                        <a:rPr lang="ru-RU" sz="1100" b="1" i="0" u="none" strike="noStrike" kern="1200" dirty="0" smtClean="0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Garamond" panose="02020404030301010803" pitchFamily="18" charset="0"/>
                          <a:ea typeface="+mn-ea"/>
                          <a:cs typeface="+mn-cs"/>
                        </a:rPr>
                        <a:t>(6.89)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cell3D prstMaterial="dkEdge">
                      <a:bevel h="50800" prst="divot"/>
                      <a:lightRig rig="flood" dir="t"/>
                    </a:cell3D>
                    <a:solidFill>
                      <a:srgbClr val="FF5050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r" defTabSz="914400" rtl="0" eaLnBrk="1" fontAlgn="b" latinLnBrk="0" hangingPunct="1">
                        <a:lnSpc>
                          <a:spcPts val="1000"/>
                        </a:lnSpc>
                        <a:buFont typeface="+mj-lt"/>
                        <a:buNone/>
                      </a:pPr>
                      <a:r>
                        <a:rPr lang="ru-RU" sz="1100" b="1" i="0" u="none" strike="noStrike" kern="1200" dirty="0" smtClean="0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Garamond" panose="02020404030301010803" pitchFamily="18" charset="0"/>
                          <a:ea typeface="+mn-ea"/>
                          <a:cs typeface="+mn-cs"/>
                        </a:rPr>
                        <a:t>Кировская </a:t>
                      </a:r>
                    </a:p>
                    <a:p>
                      <a:pPr marL="0" indent="0" algn="r" defTabSz="914400" rtl="0" eaLnBrk="1" fontAlgn="b" latinLnBrk="0" hangingPunct="1">
                        <a:lnSpc>
                          <a:spcPts val="1000"/>
                        </a:lnSpc>
                        <a:buFont typeface="+mj-lt"/>
                        <a:buNone/>
                      </a:pPr>
                      <a:r>
                        <a:rPr lang="ru-RU" sz="1100" b="1" i="0" u="none" strike="noStrike" kern="1200" dirty="0" smtClean="0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Garamond" panose="02020404030301010803" pitchFamily="18" charset="0"/>
                          <a:ea typeface="+mn-ea"/>
                          <a:cs typeface="+mn-cs"/>
                        </a:rPr>
                        <a:t>область</a:t>
                      </a:r>
                    </a:p>
                    <a:p>
                      <a:pPr marL="0" indent="0" algn="r" defTabSz="914400" rtl="0" eaLnBrk="1" fontAlgn="b" latinLnBrk="0" hangingPunct="1">
                        <a:lnSpc>
                          <a:spcPts val="1000"/>
                        </a:lnSpc>
                        <a:buFont typeface="+mj-lt"/>
                        <a:buNone/>
                      </a:pPr>
                      <a:r>
                        <a:rPr lang="ru-RU" sz="1100" b="1" i="0" u="none" strike="noStrike" kern="1200" dirty="0" smtClean="0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Garamond" panose="02020404030301010803" pitchFamily="18" charset="0"/>
                          <a:ea typeface="+mn-ea"/>
                          <a:cs typeface="+mn-cs"/>
                        </a:rPr>
                        <a:t>(5.64)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cell3D prstMaterial="dkEdge">
                      <a:bevel h="50800" prst="divot"/>
                      <a:lightRig rig="flood" dir="t"/>
                    </a:cell3D>
                    <a:solidFill>
                      <a:srgbClr val="FF5050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r" defTabSz="914400" rtl="0" eaLnBrk="1" fontAlgn="b" latinLnBrk="0" hangingPunct="1">
                        <a:lnSpc>
                          <a:spcPts val="1000"/>
                        </a:lnSpc>
                        <a:buFont typeface="+mj-lt"/>
                        <a:buNone/>
                      </a:pPr>
                      <a:r>
                        <a:rPr lang="ru-RU" sz="1100" b="1" i="0" u="none" strike="noStrike" kern="1200" dirty="0" smtClean="0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Garamond" panose="02020404030301010803" pitchFamily="18" charset="0"/>
                          <a:ea typeface="+mn-ea"/>
                          <a:cs typeface="+mn-cs"/>
                        </a:rPr>
                        <a:t>Новгородская область</a:t>
                      </a:r>
                    </a:p>
                    <a:p>
                      <a:pPr marL="0" indent="0" algn="r" defTabSz="914400" rtl="0" eaLnBrk="1" fontAlgn="b" latinLnBrk="0" hangingPunct="1">
                        <a:lnSpc>
                          <a:spcPts val="1000"/>
                        </a:lnSpc>
                        <a:buFont typeface="+mj-lt"/>
                        <a:buNone/>
                      </a:pPr>
                      <a:r>
                        <a:rPr lang="ru-RU" sz="1100" b="1" i="0" u="none" strike="noStrike" kern="1200" dirty="0" smtClean="0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Garamond" panose="02020404030301010803" pitchFamily="18" charset="0"/>
                          <a:ea typeface="+mn-ea"/>
                          <a:cs typeface="+mn-cs"/>
                        </a:rPr>
                        <a:t>(5.02)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cell3D prstMaterial="dkEdge">
                      <a:bevel h="50800" prst="divot"/>
                      <a:lightRig rig="flood" dir="t"/>
                    </a:cell3D>
                    <a:solidFill>
                      <a:srgbClr val="FF5050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r" defTabSz="914400" rtl="0" eaLnBrk="1" fontAlgn="b" latinLnBrk="0" hangingPunct="1">
                        <a:lnSpc>
                          <a:spcPts val="1000"/>
                        </a:lnSpc>
                        <a:buFont typeface="+mj-lt"/>
                        <a:buNone/>
                      </a:pPr>
                      <a:r>
                        <a:rPr lang="ru-RU" sz="1100" b="1" i="0" u="none" strike="noStrike" kern="1200" dirty="0" smtClean="0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Garamond" panose="02020404030301010803" pitchFamily="18" charset="0"/>
                          <a:ea typeface="+mn-ea"/>
                          <a:cs typeface="+mn-cs"/>
                        </a:rPr>
                        <a:t>Калининградская область</a:t>
                      </a:r>
                    </a:p>
                    <a:p>
                      <a:pPr marL="0" indent="0" algn="r" defTabSz="914400" rtl="0" eaLnBrk="1" fontAlgn="b" latinLnBrk="0" hangingPunct="1">
                        <a:lnSpc>
                          <a:spcPts val="1000"/>
                        </a:lnSpc>
                        <a:buFont typeface="+mj-lt"/>
                        <a:buNone/>
                      </a:pPr>
                      <a:r>
                        <a:rPr lang="ru-RU" sz="1100" b="1" i="0" u="none" strike="noStrike" kern="1200" dirty="0" smtClean="0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Garamond" panose="02020404030301010803" pitchFamily="18" charset="0"/>
                          <a:ea typeface="+mn-ea"/>
                          <a:cs typeface="+mn-cs"/>
                        </a:rPr>
                        <a:t>(4.38)</a:t>
                      </a:r>
                    </a:p>
                  </a:txBody>
                  <a:tcPr marL="90000" marR="90000" marT="46800" marB="4680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cell3D prstMaterial="dkEdge">
                      <a:bevel h="50800" prst="divot"/>
                      <a:lightRig rig="flood" dir="t"/>
                    </a:cell3D>
                    <a:solidFill>
                      <a:srgbClr val="FF5050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r" defTabSz="914400" rtl="0" eaLnBrk="1" fontAlgn="b" latinLnBrk="0" hangingPunct="1">
                        <a:lnSpc>
                          <a:spcPts val="1000"/>
                        </a:lnSpc>
                        <a:buFont typeface="+mj-lt"/>
                        <a:buNone/>
                      </a:pPr>
                      <a:r>
                        <a:rPr lang="ru-RU" sz="1100" b="1" i="0" u="none" strike="noStrike" kern="1200" dirty="0" smtClean="0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Garamond" panose="02020404030301010803" pitchFamily="18" charset="0"/>
                          <a:ea typeface="+mn-ea"/>
                          <a:cs typeface="+mn-cs"/>
                        </a:rPr>
                        <a:t>Республика</a:t>
                      </a:r>
                      <a:r>
                        <a:rPr lang="ru-RU" sz="1100" b="1" i="0" u="none" strike="noStrike" kern="1200" baseline="0" dirty="0" smtClean="0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Garamond" panose="02020404030301010803" pitchFamily="18" charset="0"/>
                          <a:ea typeface="+mn-ea"/>
                          <a:cs typeface="+mn-cs"/>
                        </a:rPr>
                        <a:t> Удмуртия</a:t>
                      </a:r>
                    </a:p>
                    <a:p>
                      <a:pPr marL="0" indent="0" algn="r" defTabSz="914400" rtl="0" eaLnBrk="1" fontAlgn="b" latinLnBrk="0" hangingPunct="1">
                        <a:lnSpc>
                          <a:spcPts val="1000"/>
                        </a:lnSpc>
                        <a:buFont typeface="+mj-lt"/>
                        <a:buNone/>
                      </a:pPr>
                      <a:r>
                        <a:rPr lang="ru-RU" sz="1100" b="1" i="0" u="none" strike="noStrike" kern="1200" baseline="0" dirty="0" smtClean="0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Garamond" panose="02020404030301010803" pitchFamily="18" charset="0"/>
                          <a:ea typeface="+mn-ea"/>
                          <a:cs typeface="+mn-cs"/>
                        </a:rPr>
                        <a:t>(3.87)</a:t>
                      </a:r>
                      <a:endParaRPr lang="ru-RU" sz="1100" b="1" i="0" u="none" strike="noStrike" kern="1200" dirty="0" smtClean="0">
                        <a:solidFill>
                          <a:schemeClr val="tx2">
                            <a:lumMod val="75000"/>
                          </a:schemeClr>
                        </a:solidFill>
                        <a:effectLst/>
                        <a:latin typeface="Garamond" panose="02020404030301010803" pitchFamily="18" charset="0"/>
                        <a:ea typeface="+mn-ea"/>
                        <a:cs typeface="+mn-cs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cell3D prstMaterial="dkEdge">
                      <a:bevel h="50800" prst="divot"/>
                      <a:lightRig rig="flood" dir="t"/>
                    </a:cell3D>
                    <a:solidFill>
                      <a:srgbClr val="FF5050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r" defTabSz="914400" rtl="0" eaLnBrk="1" fontAlgn="b" latinLnBrk="0" hangingPunct="1">
                        <a:lnSpc>
                          <a:spcPts val="1000"/>
                        </a:lnSpc>
                        <a:buFont typeface="+mj-lt"/>
                        <a:buNone/>
                      </a:pPr>
                      <a:r>
                        <a:rPr lang="ru-RU" sz="1100" b="1" i="0" u="none" strike="noStrike" kern="1200" dirty="0" smtClean="0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Garamond" panose="02020404030301010803" pitchFamily="18" charset="0"/>
                          <a:ea typeface="+mn-ea"/>
                          <a:cs typeface="+mn-cs"/>
                        </a:rPr>
                        <a:t>Омская </a:t>
                      </a:r>
                    </a:p>
                    <a:p>
                      <a:pPr marL="0" indent="0" algn="r" defTabSz="914400" rtl="0" eaLnBrk="1" fontAlgn="b" latinLnBrk="0" hangingPunct="1">
                        <a:lnSpc>
                          <a:spcPts val="1000"/>
                        </a:lnSpc>
                        <a:buFont typeface="+mj-lt"/>
                        <a:buNone/>
                      </a:pPr>
                      <a:r>
                        <a:rPr lang="ru-RU" sz="1100" b="1" i="0" u="none" strike="noStrike" kern="1200" dirty="0" smtClean="0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Garamond" panose="02020404030301010803" pitchFamily="18" charset="0"/>
                          <a:ea typeface="+mn-ea"/>
                          <a:cs typeface="+mn-cs"/>
                        </a:rPr>
                        <a:t>область</a:t>
                      </a:r>
                    </a:p>
                    <a:p>
                      <a:pPr marL="0" indent="0" algn="r" defTabSz="914400" rtl="0" eaLnBrk="1" fontAlgn="b" latinLnBrk="0" hangingPunct="1">
                        <a:lnSpc>
                          <a:spcPts val="1000"/>
                        </a:lnSpc>
                        <a:buFont typeface="+mj-lt"/>
                        <a:buNone/>
                      </a:pPr>
                      <a:r>
                        <a:rPr lang="ru-RU" sz="1100" b="1" i="0" u="none" strike="noStrike" kern="1200" dirty="0" smtClean="0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Garamond" panose="02020404030301010803" pitchFamily="18" charset="0"/>
                          <a:ea typeface="+mn-ea"/>
                          <a:cs typeface="+mn-cs"/>
                        </a:rPr>
                        <a:t>(3.36)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cell3D prstMaterial="dkEdge">
                      <a:bevel h="50800" prst="divot"/>
                      <a:lightRig rig="flood" dir="t"/>
                    </a:cell3D>
                    <a:solidFill>
                      <a:srgbClr val="FF5050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r" defTabSz="914400" rtl="0" eaLnBrk="1" fontAlgn="b" latinLnBrk="0" hangingPunct="1">
                        <a:lnSpc>
                          <a:spcPts val="1000"/>
                        </a:lnSpc>
                        <a:buFont typeface="+mj-lt"/>
                        <a:buNone/>
                      </a:pPr>
                      <a:endParaRPr lang="ru-RU" sz="1100" b="1" i="0" u="none" strike="noStrike" kern="1200" dirty="0">
                        <a:solidFill>
                          <a:schemeClr val="tx2">
                            <a:lumMod val="75000"/>
                          </a:schemeClr>
                        </a:solidFill>
                        <a:effectLst/>
                        <a:latin typeface="Garamond" panose="02020404030301010803" pitchFamily="18" charset="0"/>
                        <a:ea typeface="+mn-ea"/>
                        <a:cs typeface="+mn-cs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cell3D prstMaterial="dkEdge">
                      <a:bevel h="50800" prst="divot"/>
                      <a:lightRig rig="flood" dir="t"/>
                    </a:cell3D>
                    <a:solidFill>
                      <a:schemeClr val="bg1">
                        <a:lumMod val="95000"/>
                      </a:schemeClr>
                    </a:solidFill>
                  </a:tcPr>
                </a:tc>
              </a:tr>
            </a:tbl>
          </a:graphicData>
        </a:graphic>
      </p:graphicFrame>
      <p:sp>
        <p:nvSpPr>
          <p:cNvPr id="14" name="Прямоугольник 6"/>
          <p:cNvSpPr>
            <a:spLocks noChangeArrowheads="1"/>
          </p:cNvSpPr>
          <p:nvPr/>
        </p:nvSpPr>
        <p:spPr bwMode="auto">
          <a:xfrm>
            <a:off x="3337781" y="0"/>
            <a:ext cx="9281258" cy="138499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lnSpc>
                <a:spcPct val="90000"/>
              </a:lnSpc>
              <a:spcBef>
                <a:spcPts val="1000"/>
              </a:spcBef>
              <a:buFont typeface="Arial" pitchFamily="34" charset="0"/>
              <a:buChar char="•"/>
              <a:defRPr sz="2800"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 eaLnBrk="0" hangingPunct="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2400"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 eaLnBrk="0" hangingPunct="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2000"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 eaLnBrk="0" hangingPunct="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2000"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 eaLnBrk="0" hangingPunct="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2000"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itchFamily="34" charset="0"/>
              <a:buChar char="•"/>
              <a:defRPr sz="2000"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itchFamily="34" charset="0"/>
              <a:buChar char="•"/>
              <a:defRPr sz="2000"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itchFamily="34" charset="0"/>
              <a:buChar char="•"/>
              <a:defRPr sz="2000"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itchFamily="34" charset="0"/>
              <a:buChar char="•"/>
              <a:defRPr sz="20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algn="ctr">
              <a:lnSpc>
                <a:spcPct val="100000"/>
              </a:lnSpc>
              <a:spcBef>
                <a:spcPts val="0"/>
              </a:spcBef>
              <a:buNone/>
            </a:pPr>
            <a:r>
              <a:rPr lang="ru-RU" sz="2000" dirty="0">
                <a:solidFill>
                  <a:srgbClr val="0070C0"/>
                </a:solidFill>
                <a:cs typeface="Times New Roman" pitchFamily="18" charset="0"/>
              </a:rPr>
              <a:t>Статистика размещения информации о </a:t>
            </a:r>
            <a:r>
              <a:rPr lang="ru-RU" sz="2000" dirty="0" smtClean="0">
                <a:solidFill>
                  <a:srgbClr val="0070C0"/>
                </a:solidFill>
                <a:cs typeface="Times New Roman" pitchFamily="18" charset="0"/>
              </a:rPr>
              <a:t>бухгалтерской отчетности </a:t>
            </a:r>
            <a:r>
              <a:rPr lang="ru-RU" altLang="ru-RU" sz="2000" dirty="0">
                <a:solidFill>
                  <a:srgbClr val="0070C0"/>
                </a:solidFill>
                <a:cs typeface="Times New Roman" pitchFamily="18" charset="0"/>
                <a:sym typeface="Arial" pitchFamily="34" charset="0"/>
              </a:rPr>
              <a:t>государственными (муниципальными) </a:t>
            </a:r>
          </a:p>
          <a:p>
            <a:pPr algn="ctr">
              <a:lnSpc>
                <a:spcPct val="100000"/>
              </a:lnSpc>
              <a:spcBef>
                <a:spcPts val="0"/>
              </a:spcBef>
              <a:buNone/>
            </a:pPr>
            <a:r>
              <a:rPr lang="ru-RU" altLang="ru-RU" sz="2000" dirty="0">
                <a:solidFill>
                  <a:srgbClr val="0070C0"/>
                </a:solidFill>
                <a:cs typeface="Times New Roman" pitchFamily="18" charset="0"/>
                <a:sym typeface="Arial" pitchFamily="34" charset="0"/>
              </a:rPr>
              <a:t>учреждениями на Официальном сайте ГМУ</a:t>
            </a:r>
          </a:p>
          <a:p>
            <a:pPr algn="ctr" eaLnBrk="1" hangingPunct="1">
              <a:lnSpc>
                <a:spcPct val="100000"/>
              </a:lnSpc>
              <a:spcBef>
                <a:spcPct val="0"/>
              </a:spcBef>
              <a:buNone/>
            </a:pPr>
            <a:endParaRPr lang="ru-RU" altLang="ru-RU" sz="2400" dirty="0">
              <a:solidFill>
                <a:srgbClr val="0070C0"/>
              </a:solidFill>
              <a:cs typeface="Times New Roman" pitchFamily="18" charset="0"/>
              <a:sym typeface="Arial" pitchFamily="34" charset="0"/>
            </a:endParaRPr>
          </a:p>
        </p:txBody>
      </p:sp>
      <p:pic>
        <p:nvPicPr>
          <p:cNvPr id="15" name="Picture 14" descr="C:\Users\ежик\Desktop\гербы\144px-Coat_of_Arms_of_Kursk_oblast.svg.pn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268119" y="4510881"/>
            <a:ext cx="400050" cy="4159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6" name="Picture 24" descr="C:\Users\ежик\Desktop\гербы\150px-Coat_of_Arms_of_Tatarstan.svg.pn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593698" y="4033428"/>
            <a:ext cx="382587" cy="3825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7" name="Picture 40" descr="C:\Users\ежик\Desktop\гербы\78px-Coat_of_Arms_of_Perm_oblast.pn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300709" y="5467959"/>
            <a:ext cx="225425" cy="4349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8" name="Picture 47" descr="C:\Users\ежик\Desktop\гербы\119px-Coat_of_Arms_of_Magadan_oblast.svg.png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929023" y="4069871"/>
            <a:ext cx="319088" cy="4016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9" name="Picture 91" descr="C:\Users\ежик\Desktop\гербы\121px-Coat_of_arms_of_Irkutsk_Oblast.svg.png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76298" y="5064288"/>
            <a:ext cx="293265" cy="36258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0" name="Picture 72" descr="C:\Users\ежик\Desktop\гербы\126px-Full_coat_of_arms_of_Primorsky_Krai.svg.png"/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924252" y="2555429"/>
            <a:ext cx="357188" cy="4238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1" name="Picture 87" descr="C:\Users\ежик\Desktop\гербы\129px-Coat_of_Arms_of_the_Komi_Republic.svg.png"/>
          <p:cNvPicPr>
            <a:picLocks noChangeAspect="1" noChangeArrowheads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56124" y="5579963"/>
            <a:ext cx="285345" cy="3331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2" name="Picture 10" descr="C:\Users\ежик\Desktop\гербы\141px-Coat_of_arms_of_Kemerovo_Oblast.svg.png"/>
          <p:cNvPicPr>
            <a:picLocks noChangeAspect="1" noChangeArrowheads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590302" y="4021136"/>
            <a:ext cx="398462" cy="4238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3" name="Picture 26" descr="C:\Users\ежик\Desktop\гербы\150px-Coat_of_arms_of_Tuva.svg.png"/>
          <p:cNvPicPr>
            <a:picLocks noChangeAspect="1" noChangeArrowheads="1"/>
          </p:cNvPicPr>
          <p:nvPr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19994" y="1573579"/>
            <a:ext cx="381456" cy="37861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4" name="Picture 3"/>
          <p:cNvPicPr>
            <a:picLocks noChangeAspect="1" noChangeArrowheads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28328" y="5516211"/>
            <a:ext cx="364787" cy="37781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5" name="Picture 27" descr="C:\Users\ежик\Desktop\гербы\87px-Coat_of_Arms_of_Saratov_oblast.svg.png"/>
          <p:cNvPicPr>
            <a:picLocks noChangeAspect="1" noChangeArrowheads="1"/>
          </p:cNvPicPr>
          <p:nvPr/>
        </p:nvPicPr>
        <p:blipFill>
          <a:blip r:embed="rId1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58887" y="4977129"/>
            <a:ext cx="250825" cy="4333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6" name="Picture 16" descr="C:\Users\ежик\Desktop\гербы\129px-Coat_of_arms_of_Orenburg_Oblast.svg.png"/>
          <p:cNvPicPr>
            <a:picLocks noChangeAspect="1" noChangeArrowheads="1"/>
          </p:cNvPicPr>
          <p:nvPr/>
        </p:nvPicPr>
        <p:blipFill>
          <a:blip r:embed="rId1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602083" y="1624155"/>
            <a:ext cx="302120" cy="3483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7" name="Picture 48" descr="C:\Users\ежик\Desktop\гербы\150px-Coat_of_arms_of_Omsk_Oblast.svg.png"/>
          <p:cNvPicPr>
            <a:picLocks noChangeAspect="1" noChangeArrowheads="1"/>
          </p:cNvPicPr>
          <p:nvPr/>
        </p:nvPicPr>
        <p:blipFill>
          <a:blip r:embed="rId1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264716" y="6019139"/>
            <a:ext cx="384175" cy="368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8" name="Picture 8" descr="C:\Users\ежик\Desktop\гербы\150px-Coat_of_Arms_of_Ivanovo_Oblast.svg.png"/>
          <p:cNvPicPr>
            <a:picLocks noChangeAspect="1" noChangeArrowheads="1"/>
          </p:cNvPicPr>
          <p:nvPr/>
        </p:nvPicPr>
        <p:blipFill>
          <a:blip r:embed="rId1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11025" y="1158590"/>
            <a:ext cx="469900" cy="327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9" name="Picture 52" descr="C:\Users\ежик\Desktop\гербы\143px-Coat_of_Arms_of_Rostov_oblast.png"/>
          <p:cNvPicPr>
            <a:picLocks noChangeAspect="1" noChangeArrowheads="1"/>
          </p:cNvPicPr>
          <p:nvPr/>
        </p:nvPicPr>
        <p:blipFill>
          <a:blip r:embed="rId1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03517" y="5065461"/>
            <a:ext cx="343082" cy="36023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0" name="Picture 77" descr="C:\Users\ежик\Desktop\гербы\150px-Coat_of_arms_of_Tomsk_Oblast.png"/>
          <p:cNvPicPr>
            <a:picLocks noChangeAspect="1" noChangeArrowheads="1"/>
          </p:cNvPicPr>
          <p:nvPr/>
        </p:nvPicPr>
        <p:blipFill>
          <a:blip r:embed="rId1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590302" y="3055537"/>
            <a:ext cx="432845" cy="39981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1" name="Picture 33" descr="C:\Users\ежик\Desktop\гербы\147px-Coat_of_arms_of_Udmurtia.svg.png"/>
          <p:cNvPicPr>
            <a:picLocks noChangeAspect="1" noChangeArrowheads="1"/>
          </p:cNvPicPr>
          <p:nvPr/>
        </p:nvPicPr>
        <p:blipFill>
          <a:blip r:embed="rId1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929023" y="6054908"/>
            <a:ext cx="338436" cy="34523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2" name="Picture 38" descr="C:\Users\ежик\Desktop\гербы\Coat_of_arms_of_Smolensk_oblast.svg.png"/>
          <p:cNvPicPr>
            <a:picLocks noChangeAspect="1" noChangeArrowheads="1"/>
          </p:cNvPicPr>
          <p:nvPr/>
        </p:nvPicPr>
        <p:blipFill>
          <a:blip r:embed="rId1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288214" y="4953697"/>
            <a:ext cx="390525" cy="4460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3" name="Picture 69" descr="C:\Users\ежик\Desktop\гербы\Coat_of_Arms_of_Lipetsk_oblast.png"/>
          <p:cNvPicPr>
            <a:picLocks noChangeAspect="1" noChangeArrowheads="1"/>
          </p:cNvPicPr>
          <p:nvPr/>
        </p:nvPicPr>
        <p:blipFill>
          <a:blip r:embed="rId2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264716" y="4491831"/>
            <a:ext cx="349250" cy="4349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4" name="Picture 22" descr="C:\Users\ежик\Desktop\гербы\130px-Coat_of_Arms_of_Kalmykia.svg.png"/>
          <p:cNvPicPr>
            <a:picLocks noChangeAspect="1" noChangeArrowheads="1"/>
          </p:cNvPicPr>
          <p:nvPr/>
        </p:nvPicPr>
        <p:blipFill>
          <a:blip r:embed="rId2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280115" y="4077640"/>
            <a:ext cx="327863" cy="37830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5" name="Picture 1" descr="C:\Users\ежик\Desktop\гербы\144px-Coat_of_Arms_of_Altai_Krai.svg.png"/>
          <p:cNvPicPr>
            <a:picLocks noChangeAspect="1" noChangeArrowheads="1"/>
          </p:cNvPicPr>
          <p:nvPr/>
        </p:nvPicPr>
        <p:blipFill>
          <a:blip r:embed="rId2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919836" y="3550255"/>
            <a:ext cx="406400" cy="4222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6" name="Picture 44" descr="C:\Users\ежик\Desktop\гербы\147px-Coat_of_Arms_of_Chuvashia.svg.png"/>
          <p:cNvPicPr>
            <a:picLocks noChangeAspect="1" noChangeArrowheads="1"/>
          </p:cNvPicPr>
          <p:nvPr/>
        </p:nvPicPr>
        <p:blipFill>
          <a:blip r:embed="rId2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31106" y="3573654"/>
            <a:ext cx="329218" cy="33559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7" name="Picture 67" descr="C:\Users\ежик\Desktop\гербы\123px-Coat_of_arms_of_Krasnoyarsk_Krai.svg.png"/>
          <p:cNvPicPr>
            <a:picLocks noChangeAspect="1" noChangeArrowheads="1"/>
          </p:cNvPicPr>
          <p:nvPr/>
        </p:nvPicPr>
        <p:blipFill>
          <a:blip r:embed="rId2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589179" y="2105515"/>
            <a:ext cx="299619" cy="36362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8" name="Picture 62" descr="C:\Users\ежик\Desktop\гербы\150px-Coat_of_Arms_of_Yaroslavl_Oblast_(2011)_full.svg.png"/>
          <p:cNvPicPr>
            <a:picLocks noChangeAspect="1" noChangeArrowheads="1"/>
          </p:cNvPicPr>
          <p:nvPr/>
        </p:nvPicPr>
        <p:blipFill>
          <a:blip r:embed="rId2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624344" y="5003007"/>
            <a:ext cx="441325" cy="4397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9" name="Picture 13" descr="C:\Users\ежик\Desktop\гербы\144px-Coat_of_arms_of_Kurgan_Oblast.svg.png"/>
          <p:cNvPicPr>
            <a:picLocks noChangeAspect="1" noChangeArrowheads="1"/>
          </p:cNvPicPr>
          <p:nvPr/>
        </p:nvPicPr>
        <p:blipFill>
          <a:blip r:embed="rId2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242710" y="1573579"/>
            <a:ext cx="333375" cy="3444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0" name="Picture 65" descr="C:\Users\ежик\Desktop\гербы\Coat_of_Arms_of_Saint_Petersburg_(2003).svg.png"/>
          <p:cNvPicPr>
            <a:picLocks noChangeAspect="1" noChangeArrowheads="1"/>
          </p:cNvPicPr>
          <p:nvPr/>
        </p:nvPicPr>
        <p:blipFill>
          <a:blip r:embed="rId2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72799" y="3098077"/>
            <a:ext cx="307228" cy="33027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1" name="Picture 41" descr="C:\Users\ежик\Desktop\гербы\Coat_of_Arms_of_Bashkortostan.svg.png"/>
          <p:cNvPicPr>
            <a:picLocks noChangeAspect="1" noChangeArrowheads="1"/>
          </p:cNvPicPr>
          <p:nvPr/>
        </p:nvPicPr>
        <p:blipFill>
          <a:blip r:embed="rId2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595909" y="4588484"/>
            <a:ext cx="199905" cy="30040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2" name="Picture 88" descr="C:\Users\ежик\Desktop\гербы\144px-Coat_of_Arms_of_Bryansk_Oblast.svg.png"/>
          <p:cNvPicPr>
            <a:picLocks noChangeAspect="1" noChangeArrowheads="1"/>
          </p:cNvPicPr>
          <p:nvPr/>
        </p:nvPicPr>
        <p:blipFill>
          <a:blip r:embed="rId2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599140" y="1631367"/>
            <a:ext cx="353533" cy="36713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3" name="Picture 55" descr="C:\Users\ежик\Desktop\гербы\150px-Coat_of_arms_of_Vladimiri_Oblast.svg.png"/>
          <p:cNvPicPr>
            <a:picLocks noChangeAspect="1" noChangeArrowheads="1"/>
          </p:cNvPicPr>
          <p:nvPr/>
        </p:nvPicPr>
        <p:blipFill>
          <a:blip r:embed="rId3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546353" y="2535584"/>
            <a:ext cx="432595" cy="43259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4" name="Picture 36" descr="C:\Users\ежик\Desktop\гербы\342px-Coat_of_arms_of_Tambov_Oblast.svg.png"/>
          <p:cNvPicPr>
            <a:picLocks noChangeAspect="1" noChangeArrowheads="1"/>
          </p:cNvPicPr>
          <p:nvPr/>
        </p:nvPicPr>
        <p:blipFill>
          <a:blip r:embed="rId3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924252" y="1057166"/>
            <a:ext cx="301625" cy="4048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5" name="Picture 97" descr="C:\Users\ежик\Desktop\гербы\Coat_of_arms_of_Adygea.svg.png"/>
          <p:cNvPicPr>
            <a:picLocks noChangeAspect="1" noChangeArrowheads="1"/>
          </p:cNvPicPr>
          <p:nvPr/>
        </p:nvPicPr>
        <p:blipFill>
          <a:blip r:embed="rId3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273148" y="2614863"/>
            <a:ext cx="313971" cy="31397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6" name="Picture 49" descr="C:\Users\ежик\Desktop\гербы\150px-Coat_of_Arms_of_Altai_Republic.svg.png"/>
          <p:cNvPicPr>
            <a:picLocks noChangeAspect="1" noChangeArrowheads="1"/>
          </p:cNvPicPr>
          <p:nvPr/>
        </p:nvPicPr>
        <p:blipFill>
          <a:blip r:embed="rId3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47920" y="2598751"/>
            <a:ext cx="425450" cy="30704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7" name="Picture 42" descr="C:\Users\ежик\Desktop\гербы\gerb_ryazanskoj_oblasti-600x627.png"/>
          <p:cNvPicPr>
            <a:picLocks noChangeAspect="1" noChangeArrowheads="1"/>
          </p:cNvPicPr>
          <p:nvPr/>
        </p:nvPicPr>
        <p:blipFill>
          <a:blip r:embed="rId3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908974" y="1558894"/>
            <a:ext cx="411163" cy="4302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8" name="Picture 7" descr="C:\Users\ежик\Desktop\гербы\133px-Coat_of_arms_of_the_Jewish_Autonomous_Oblast.svg.png"/>
          <p:cNvPicPr>
            <a:picLocks noChangeAspect="1" noChangeArrowheads="1"/>
          </p:cNvPicPr>
          <p:nvPr/>
        </p:nvPicPr>
        <p:blipFill>
          <a:blip r:embed="rId3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299869" y="3573654"/>
            <a:ext cx="368300" cy="33269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9" name="Picture 73" descr="C:\Users\ежик\Desktop\гербы\136px-Coat_of_Arms_of_Mordovia.svg.png"/>
          <p:cNvPicPr>
            <a:picLocks noChangeAspect="1" noChangeArrowheads="1"/>
          </p:cNvPicPr>
          <p:nvPr/>
        </p:nvPicPr>
        <p:blipFill>
          <a:blip r:embed="rId3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28423" y="4041300"/>
            <a:ext cx="302303" cy="33315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0" name="Picture 56" descr="C:\Users\ежик\Desktop\гербы\111px-Герб_Мурманской_области.svg.png"/>
          <p:cNvPicPr>
            <a:picLocks noChangeAspect="1" noChangeArrowheads="1"/>
          </p:cNvPicPr>
          <p:nvPr/>
        </p:nvPicPr>
        <p:blipFill>
          <a:blip r:embed="rId3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31042" y="4550569"/>
            <a:ext cx="280987" cy="3762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1" name="Picture 60" descr="C:\Users\ежик\Desktop\гербы\119px-Coat_of_Arms_of_Tver_oblast.png"/>
          <p:cNvPicPr>
            <a:picLocks noChangeAspect="1" noChangeArrowheads="1"/>
          </p:cNvPicPr>
          <p:nvPr/>
        </p:nvPicPr>
        <p:blipFill>
          <a:blip r:embed="rId3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612913" y="3594459"/>
            <a:ext cx="262220" cy="32873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2" name="Picture 90" descr="C:\Users\ежик\Desktop\гербы\126px-Coat_of_arms_of_Zabaykalsky_Krai.svg.png"/>
          <p:cNvPicPr>
            <a:picLocks noChangeAspect="1" noChangeArrowheads="1"/>
          </p:cNvPicPr>
          <p:nvPr/>
        </p:nvPicPr>
        <p:blipFill>
          <a:blip r:embed="rId3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78165" y="1168216"/>
            <a:ext cx="273756" cy="3249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3" name="Picture 29" descr="C:\Users\ежик\Desktop\гербы\150px-Coat_of_arms_of_Voronezh_Oblast.svg.png"/>
          <p:cNvPicPr>
            <a:picLocks noChangeAspect="1" noChangeArrowheads="1"/>
          </p:cNvPicPr>
          <p:nvPr/>
        </p:nvPicPr>
        <p:blipFill>
          <a:blip r:embed="rId4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257546" y="3583593"/>
            <a:ext cx="404813" cy="3889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4" name="Picture 98" descr="C:\Users\ежик\Desktop\гербы\127px-Coat_of_arms_of_Novgorod_Oblast.svg.png"/>
          <p:cNvPicPr>
            <a:picLocks noChangeAspect="1" noChangeArrowheads="1"/>
          </p:cNvPicPr>
          <p:nvPr/>
        </p:nvPicPr>
        <p:blipFill>
          <a:blip r:embed="rId4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220797" y="6006439"/>
            <a:ext cx="330200" cy="3937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5" name="Picture 12" descr="C:\Users\ежик\Desktop\гербы\121px-Coat_of_Arms_of_Krasnodar_Kray.svg.png"/>
          <p:cNvPicPr>
            <a:picLocks noChangeAspect="1" noChangeArrowheads="1"/>
          </p:cNvPicPr>
          <p:nvPr/>
        </p:nvPicPr>
        <p:blipFill>
          <a:blip r:embed="rId4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548414" y="3529521"/>
            <a:ext cx="341313" cy="4238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6" name="Picture 39" descr="C:\Users\ежик\Desktop\гербы\150px-Coat_of_Arms_of_Sverdlovsk_oblast.svg.png"/>
          <p:cNvPicPr>
            <a:picLocks noChangeAspect="1" noChangeArrowheads="1"/>
          </p:cNvPicPr>
          <p:nvPr/>
        </p:nvPicPr>
        <p:blipFill>
          <a:blip r:embed="rId4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83417" y="3102270"/>
            <a:ext cx="441795" cy="31498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7" name="Picture 94" descr="C:\Users\ежик\Desktop\гербы\109px-Coat_of_Arms_of_Republic_of_Karelia.svg.png"/>
          <p:cNvPicPr>
            <a:picLocks noChangeAspect="1" noChangeArrowheads="1"/>
          </p:cNvPicPr>
          <p:nvPr/>
        </p:nvPicPr>
        <p:blipFill>
          <a:blip r:embed="rId4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968498" y="5002509"/>
            <a:ext cx="278529" cy="3826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8" name="Picture 75" descr="C:\Users\ежик\Desktop\гербы\65657_html_4a2686d3.png"/>
          <p:cNvPicPr>
            <a:picLocks noChangeAspect="1" noChangeArrowheads="1"/>
          </p:cNvPicPr>
          <p:nvPr/>
        </p:nvPicPr>
        <p:blipFill>
          <a:blip r:embed="rId4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210087" y="2535584"/>
            <a:ext cx="420688" cy="4508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9" name="Picture 11" descr="C:\Users\ежик\Desktop\гербы\116px-Coat_of_arms_of_Kirov_Region.svg.png"/>
          <p:cNvPicPr>
            <a:picLocks noChangeAspect="1" noChangeArrowheads="1"/>
          </p:cNvPicPr>
          <p:nvPr/>
        </p:nvPicPr>
        <p:blipFill>
          <a:blip r:embed="rId4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52266" y="6015004"/>
            <a:ext cx="304800" cy="3921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0" name="Picture 76" descr="C:\Users\ежик\Desktop\гербы\128px-Coat_of_arms_of_Stavropol_Krai.svg.png"/>
          <p:cNvPicPr>
            <a:picLocks noChangeAspect="1" noChangeArrowheads="1"/>
          </p:cNvPicPr>
          <p:nvPr/>
        </p:nvPicPr>
        <p:blipFill>
          <a:blip r:embed="rId4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629400" y="1637505"/>
            <a:ext cx="285750" cy="334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1" name="Picture 51" descr="C:\Users\ежик\Desktop\гербы\94px-Coat_of_Arms_of_Mari_El.svg.png"/>
          <p:cNvPicPr>
            <a:picLocks noChangeAspect="1" noChangeArrowheads="1"/>
          </p:cNvPicPr>
          <p:nvPr/>
        </p:nvPicPr>
        <p:blipFill>
          <a:blip r:embed="rId4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634619" y="2982542"/>
            <a:ext cx="282575" cy="4476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2" name="Picture 84" descr="C:\Users\ежик\Desktop\гербы\146px-Coat_of_arms_of_Nizhny_Novgorod_Region.svg.png"/>
          <p:cNvPicPr>
            <a:picLocks noChangeAspect="1" noChangeArrowheads="1"/>
          </p:cNvPicPr>
          <p:nvPr/>
        </p:nvPicPr>
        <p:blipFill>
          <a:blip r:embed="rId4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84699" y="4622722"/>
            <a:ext cx="309484" cy="31539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3" name="Picture 71" descr="C:\Users\ежик\Desktop\гербы\Coat_of_arms_of_Oryol_Oblast_(large).svg.png"/>
          <p:cNvPicPr>
            <a:picLocks noChangeAspect="1" noChangeArrowheads="1"/>
          </p:cNvPicPr>
          <p:nvPr/>
        </p:nvPicPr>
        <p:blipFill>
          <a:blip r:embed="rId5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270191" y="1074412"/>
            <a:ext cx="286462" cy="38756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4" name="Picture 63" descr="C:\Users\ежик\Desktop\гербы\Coat_of_Arms_of_Volgograd_oblast.svg.png"/>
          <p:cNvPicPr>
            <a:picLocks noChangeAspect="1" noChangeArrowheads="1"/>
          </p:cNvPicPr>
          <p:nvPr/>
        </p:nvPicPr>
        <p:blipFill>
          <a:blip r:embed="rId5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11262" y="5995987"/>
            <a:ext cx="415925" cy="4286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5" name="Picture 95" descr="C:\Users\ежик\Desktop\гербы\114px-Coat_of_arms_of_Moscow_Oblast_(large).svg.png"/>
          <p:cNvPicPr>
            <a:picLocks noChangeAspect="1" noChangeArrowheads="1"/>
          </p:cNvPicPr>
          <p:nvPr/>
        </p:nvPicPr>
        <p:blipFill>
          <a:blip r:embed="rId5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84023" y="2016012"/>
            <a:ext cx="334963" cy="4397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6" name="Picture 15" descr="C:\Users\ежик\Desktop\гербы\Coat_of_arms_of_Novosibirsk_oblast.svg.png"/>
          <p:cNvPicPr>
            <a:picLocks noChangeAspect="1" noChangeArrowheads="1"/>
          </p:cNvPicPr>
          <p:nvPr/>
        </p:nvPicPr>
        <p:blipFill>
          <a:blip r:embed="rId5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578599" y="1183086"/>
            <a:ext cx="371475" cy="32125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7" name="Picture 30" descr="C:\Users\ежик\Desktop\гербы\145px-Coat_of_arms_of_Kaluga_Oblast.svg.png"/>
          <p:cNvPicPr>
            <a:picLocks noChangeAspect="1" noChangeArrowheads="1"/>
          </p:cNvPicPr>
          <p:nvPr/>
        </p:nvPicPr>
        <p:blipFill>
          <a:blip r:embed="rId5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38244" y="2527172"/>
            <a:ext cx="409575" cy="4222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8" name="Picture 80" descr="C:\Users\ежик\Desktop\гербы\Герб_Ульяновской_области_(2013).svg.png"/>
          <p:cNvPicPr>
            <a:picLocks noChangeAspect="1" noChangeArrowheads="1"/>
          </p:cNvPicPr>
          <p:nvPr/>
        </p:nvPicPr>
        <p:blipFill>
          <a:blip r:embed="rId5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64974" y="2024021"/>
            <a:ext cx="457200" cy="431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9" name="Picture 50" descr="C:\Users\ежик\Desktop\гербы\150px-Coat_of_Arms_of_Ingushetia.svg.png"/>
          <p:cNvPicPr>
            <a:picLocks noChangeAspect="1" noChangeArrowheads="1"/>
          </p:cNvPicPr>
          <p:nvPr/>
        </p:nvPicPr>
        <p:blipFill>
          <a:blip r:embed="rId5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19994" y="2058355"/>
            <a:ext cx="407542" cy="40607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70" name="Picture 86" descr="C:\Users\ежик\Desktop\гербы\150px-Coat_of_arms_of_Chechnya.svg.png"/>
          <p:cNvPicPr>
            <a:picLocks noChangeAspect="1" noChangeArrowheads="1"/>
          </p:cNvPicPr>
          <p:nvPr/>
        </p:nvPicPr>
        <p:blipFill>
          <a:blip r:embed="rId5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06067" y="1596049"/>
            <a:ext cx="375015" cy="37641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71" name="Picture 45" descr="C:\Users\ежик\Desktop\гербы\150px-Coat_of_arms_of_Kostroma_Oblast.svg.png"/>
          <p:cNvPicPr>
            <a:picLocks noChangeAspect="1" noChangeArrowheads="1"/>
          </p:cNvPicPr>
          <p:nvPr/>
        </p:nvPicPr>
        <p:blipFill>
          <a:blip r:embed="rId5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553893" y="1037368"/>
            <a:ext cx="543608" cy="46967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72" name="Picture 92" descr="C:\Users\ежик\Desktop\гербы\Emblem_of_Crimea.svg.png"/>
          <p:cNvPicPr>
            <a:picLocks noChangeAspect="1" noChangeArrowheads="1"/>
          </p:cNvPicPr>
          <p:nvPr/>
        </p:nvPicPr>
        <p:blipFill>
          <a:blip r:embed="rId5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58887" y="1089135"/>
            <a:ext cx="327025" cy="3714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73" name="Picture 17" descr="C:\Users\ежик\Desktop\гербы\128px-Coat_of_Arms_of_Pskov_Oblast.svg.png"/>
          <p:cNvPicPr>
            <a:picLocks noChangeAspect="1" noChangeArrowheads="1"/>
          </p:cNvPicPr>
          <p:nvPr/>
        </p:nvPicPr>
        <p:blipFill>
          <a:blip r:embed="rId6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280115" y="1558894"/>
            <a:ext cx="348032" cy="4079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74" name="Picture 25" descr="C:\Users\ежик\Desktop\гербы\119px-Coat_of_arms_of_Chelyabinsk_Oblast.svg.png"/>
          <p:cNvPicPr>
            <a:picLocks noChangeAspect="1" noChangeArrowheads="1"/>
          </p:cNvPicPr>
          <p:nvPr/>
        </p:nvPicPr>
        <p:blipFill>
          <a:blip r:embed="rId6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287081" y="4000136"/>
            <a:ext cx="333375" cy="4206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76" name="Picture 82" descr="C:\Users\ежик\Desktop\гербы\150px-Coat_of_Arms_of_Arkhangelsk_oblast.svg.png"/>
          <p:cNvPicPr>
            <a:picLocks noChangeAspect="1" noChangeArrowheads="1"/>
          </p:cNvPicPr>
          <p:nvPr/>
        </p:nvPicPr>
        <p:blipFill>
          <a:blip r:embed="rId6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627263" y="2605889"/>
            <a:ext cx="321807" cy="32294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6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613542" y="4532484"/>
            <a:ext cx="342900" cy="37271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78" name="Picture 61" descr="C:\Users\ежик\Desktop\гербы\113px-Gerb_of_Penza_region.png"/>
          <p:cNvPicPr>
            <a:picLocks noChangeAspect="1" noChangeArrowheads="1"/>
          </p:cNvPicPr>
          <p:nvPr/>
        </p:nvPicPr>
        <p:blipFill>
          <a:blip r:embed="rId6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919836" y="1999222"/>
            <a:ext cx="378318" cy="49692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79" name="Picture 21" descr="C:\Users\ежик\Desktop\гербы\252px-Coat_of_Arms_of_Yamal_Nenetsia.svg.png"/>
          <p:cNvPicPr>
            <a:picLocks noChangeAspect="1" noChangeArrowheads="1"/>
          </p:cNvPicPr>
          <p:nvPr/>
        </p:nvPicPr>
        <p:blipFill>
          <a:blip r:embed="rId6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29991" y="2582853"/>
            <a:ext cx="283644" cy="38564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80" name="Picture 28" descr="C:\Users\ежик\Desktop\гербы\137px-Sakhalin_Oblast_Coat_of_Arms.svg.png"/>
          <p:cNvPicPr>
            <a:picLocks noChangeAspect="1" noChangeArrowheads="1"/>
          </p:cNvPicPr>
          <p:nvPr/>
        </p:nvPicPr>
        <p:blipFill>
          <a:blip r:embed="rId6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74813" y="6054455"/>
            <a:ext cx="333375" cy="3635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81" name="Picture 85" descr="C:\Users\ежик\Desktop\гербы\150px-Coat_of_arms_of_Khakassia.svg.png"/>
          <p:cNvPicPr>
            <a:picLocks noChangeAspect="1" noChangeArrowheads="1"/>
          </p:cNvPicPr>
          <p:nvPr/>
        </p:nvPicPr>
        <p:blipFill>
          <a:blip r:embed="rId6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258506" y="3067468"/>
            <a:ext cx="381000" cy="381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82" name="Picture 64" descr="C:\Users\ежик\Desktop\гербы\119px-Coat_of_arms_of_Vologda_oblast.svg.png"/>
          <p:cNvPicPr>
            <a:picLocks noChangeAspect="1" noChangeArrowheads="1"/>
          </p:cNvPicPr>
          <p:nvPr/>
        </p:nvPicPr>
        <p:blipFill>
          <a:blip r:embed="rId6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617754" y="5507778"/>
            <a:ext cx="338138" cy="4222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83" name="Picture 34" descr="C:\Users\ежик\Desktop\гербы\Coat_of_Arms_of_Tula_oblast.png"/>
          <p:cNvPicPr>
            <a:picLocks noChangeAspect="1" noChangeArrowheads="1"/>
          </p:cNvPicPr>
          <p:nvPr/>
        </p:nvPicPr>
        <p:blipFill>
          <a:blip r:embed="rId6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23962" y="4471508"/>
            <a:ext cx="314325" cy="4492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84" name="Picture 19" descr="C:\Users\ежик\Desktop\гербы\Coat_of_Arms_of_Yugra.svg.png"/>
          <p:cNvPicPr>
            <a:picLocks noChangeAspect="1" noChangeArrowheads="1"/>
          </p:cNvPicPr>
          <p:nvPr/>
        </p:nvPicPr>
        <p:blipFill>
          <a:blip r:embed="rId7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258506" y="2083859"/>
            <a:ext cx="325083" cy="35930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85" name="Picture 81" descr="C:\Users\ежик\Desktop\гербы\150px-Coat_of_arms_of_Amur_Oblast.svg.png"/>
          <p:cNvPicPr>
            <a:picLocks noChangeAspect="1" noChangeArrowheads="1"/>
          </p:cNvPicPr>
          <p:nvPr/>
        </p:nvPicPr>
        <p:blipFill>
          <a:blip r:embed="rId7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929023" y="3022230"/>
            <a:ext cx="407987" cy="4079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86" name="Picture 23" descr="C:\Users\ежик\Desktop\гербы\150px-Coat_of_Arms_of_Sakha_(Yakutia).svg.png"/>
          <p:cNvPicPr>
            <a:picLocks noChangeAspect="1" noChangeArrowheads="1"/>
          </p:cNvPicPr>
          <p:nvPr/>
        </p:nvPicPr>
        <p:blipFill>
          <a:blip r:embed="rId7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925978" y="4598164"/>
            <a:ext cx="315958" cy="31595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87" name="Picture 66" descr="C:\Users\ежик\Desktop\гербы\124px-Kaliningrad_Oblast_Coat_of_Arms_2006.svg.png"/>
          <p:cNvPicPr>
            <a:picLocks noChangeAspect="1" noChangeArrowheads="1"/>
          </p:cNvPicPr>
          <p:nvPr/>
        </p:nvPicPr>
        <p:blipFill>
          <a:blip r:embed="rId7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587118" y="6081350"/>
            <a:ext cx="241356" cy="29234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88" name="Picture 59" descr="C:\Users\ежик\Desktop\гербы\119px-Coat_of_Arms_of_Chukotka.png"/>
          <p:cNvPicPr>
            <a:picLocks noChangeAspect="1" noChangeArrowheads="1"/>
          </p:cNvPicPr>
          <p:nvPr/>
        </p:nvPicPr>
        <p:blipFill>
          <a:blip r:embed="rId7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960231" y="5603028"/>
            <a:ext cx="263525" cy="3317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89" name="Picture 5" descr="C:\Users\ежик\Desktop\гербы\Новая папка\117px-Coat_of_Arms_Belgorod_Oblast.svg.png"/>
          <p:cNvPicPr>
            <a:picLocks noChangeAspect="1" noChangeArrowheads="1"/>
          </p:cNvPicPr>
          <p:nvPr/>
        </p:nvPicPr>
        <p:blipFill>
          <a:blip r:embed="rId7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247473" y="5004597"/>
            <a:ext cx="323850" cy="4159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90" name="Picture 2" descr="C:\Users\ежик\Desktop\гербы\73px-Герб_Астраханской_области.svg.png"/>
          <p:cNvPicPr>
            <a:picLocks noChangeAspect="1" noChangeArrowheads="1"/>
          </p:cNvPicPr>
          <p:nvPr/>
        </p:nvPicPr>
        <p:blipFill>
          <a:blip r:embed="rId7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587118" y="4953697"/>
            <a:ext cx="217488" cy="4476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91" name="Picture 46" descr="C:\Users\ежик\Desktop\гербы\133px-Coat_of_arms_of_Leningrad_Oblast.svg.png"/>
          <p:cNvPicPr>
            <a:picLocks noChangeAspect="1" noChangeArrowheads="1"/>
          </p:cNvPicPr>
          <p:nvPr/>
        </p:nvPicPr>
        <p:blipFill>
          <a:blip r:embed="rId7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300227" y="3143979"/>
            <a:ext cx="300336" cy="35628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92" name="Picture 9" descr="C:\Users\ежик\Desktop\гербы\120px-Coat_of_Arms_of_Kamchatka_Krai.svg.png"/>
          <p:cNvPicPr>
            <a:picLocks noChangeAspect="1" noChangeArrowheads="1"/>
          </p:cNvPicPr>
          <p:nvPr/>
        </p:nvPicPr>
        <p:blipFill>
          <a:blip r:embed="rId7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295098" y="1160268"/>
            <a:ext cx="238279" cy="2984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93" name="Picture 18" descr="C:\Users\ежик\Desktop\гербы\122px-Coat_of_Arms_of_Buryatiya.svg.png"/>
          <p:cNvPicPr>
            <a:picLocks noChangeAspect="1" noChangeArrowheads="1"/>
          </p:cNvPicPr>
          <p:nvPr/>
        </p:nvPicPr>
        <p:blipFill>
          <a:blip r:embed="rId7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619097" y="3503235"/>
            <a:ext cx="357188" cy="4381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94" name="Picture 93" descr="C:\Users\ежик\Desktop\гербы\150px-Wapen_Ossetien.svg.png"/>
          <p:cNvPicPr>
            <a:picLocks noChangeAspect="1" noChangeArrowheads="1"/>
          </p:cNvPicPr>
          <p:nvPr/>
        </p:nvPicPr>
        <p:blipFill>
          <a:blip r:embed="rId8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62751" y="5609390"/>
            <a:ext cx="274282" cy="27428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95" name="Picture 32" descr="C:\Users\ежик\Desktop\гербы\27.png"/>
          <p:cNvPicPr>
            <a:picLocks noChangeAspect="1" noChangeArrowheads="1"/>
          </p:cNvPicPr>
          <p:nvPr/>
        </p:nvPicPr>
        <p:blipFill>
          <a:blip r:embed="rId8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06067" y="3536553"/>
            <a:ext cx="358775" cy="4270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96" name="Picture 6" descr="C:\Users\ежик\Desktop\гербы\126px-Coat_of_Arms_of_Moscow.svg.png"/>
          <p:cNvPicPr>
            <a:picLocks noChangeAspect="1" noChangeArrowheads="1"/>
          </p:cNvPicPr>
          <p:nvPr/>
        </p:nvPicPr>
        <p:blipFill>
          <a:blip r:embed="rId8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280115" y="2099858"/>
            <a:ext cx="300037" cy="3540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97" name="Picture 83" descr="C:\Users\ежик\Desktop\гербы\123px-Coat_of_Arms_of_Kabardino-Balkaria.svg.png"/>
          <p:cNvPicPr>
            <a:picLocks noChangeAspect="1" noChangeArrowheads="1"/>
          </p:cNvPicPr>
          <p:nvPr/>
        </p:nvPicPr>
        <p:blipFill>
          <a:blip r:embed="rId8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11262" y="4051299"/>
            <a:ext cx="312738" cy="2202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98" name="Picture 99" descr="C:\Users\ежик\Desktop\гербы\144px-Coat_of_Arms_of_Karachay-Cherkessia.svg.png"/>
          <p:cNvPicPr>
            <a:picLocks noChangeAspect="1" noChangeArrowheads="1"/>
          </p:cNvPicPr>
          <p:nvPr/>
        </p:nvPicPr>
        <p:blipFill>
          <a:blip r:embed="rId8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13476" y="3019064"/>
            <a:ext cx="377209" cy="30327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99" name="Picture 2"/>
          <p:cNvPicPr>
            <a:picLocks noChangeAspect="1" noChangeArrowheads="1"/>
          </p:cNvPicPr>
          <p:nvPr/>
        </p:nvPicPr>
        <p:blipFill>
          <a:blip r:embed="rId8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57294" y="4113089"/>
            <a:ext cx="373399" cy="3319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0" name="Picture 96" descr="C:\Users\ежик\Desktop\гербы\144px-Coat_of_Arms_of_Dagestan.svg.png"/>
          <p:cNvPicPr>
            <a:picLocks noChangeAspect="1" noChangeArrowheads="1"/>
          </p:cNvPicPr>
          <p:nvPr/>
        </p:nvPicPr>
        <p:blipFill>
          <a:blip r:embed="rId8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229931" y="5555719"/>
            <a:ext cx="323850" cy="33830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1" name="Picture 79" descr="C:\Users\ежик\Desktop\гербы\Coat_of_Arms_of_Tyumen_oblast_large_(2009).png"/>
          <p:cNvPicPr>
            <a:picLocks noChangeAspect="1" noChangeArrowheads="1"/>
          </p:cNvPicPr>
          <p:nvPr/>
        </p:nvPicPr>
        <p:blipFill>
          <a:blip r:embed="rId8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607126" y="2121959"/>
            <a:ext cx="437143" cy="33074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aphicFrame>
        <p:nvGraphicFramePr>
          <p:cNvPr id="102" name="Таблица 10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040033494"/>
              </p:ext>
            </p:extLst>
          </p:nvPr>
        </p:nvGraphicFramePr>
        <p:xfrm>
          <a:off x="1211262" y="6552247"/>
          <a:ext cx="7890730" cy="243840"/>
        </p:xfrm>
        <a:graphic>
          <a:graphicData uri="http://schemas.openxmlformats.org/drawingml/2006/table">
            <a:tbl>
              <a:tblPr/>
              <a:tblGrid>
                <a:gridCol w="1578146"/>
                <a:gridCol w="1578146"/>
                <a:gridCol w="1578146"/>
                <a:gridCol w="1578146"/>
                <a:gridCol w="1578146"/>
              </a:tblGrid>
              <a:tr h="0">
                <a:tc>
                  <a:txBody>
                    <a:bodyPr/>
                    <a:lstStyle/>
                    <a:p>
                      <a:r>
                        <a:rPr lang="ru-RU" sz="1000" dirty="0" smtClean="0"/>
                        <a:t>100 – 95.00 процентов</a:t>
                      </a:r>
                      <a:endParaRPr lang="ru-RU" sz="1000" dirty="0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cell3D prstMaterial="dkEdge">
                      <a:bevel/>
                      <a:lightRig rig="flood" dir="t"/>
                    </a:cell3D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1000" dirty="0" smtClean="0"/>
                        <a:t>94.99 – 85.00 процентов</a:t>
                      </a:r>
                      <a:endParaRPr lang="ru-RU" sz="1000" dirty="0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cell3D prstMaterial="dkEdge">
                      <a:bevel/>
                      <a:lightRig rig="flood" dir="t"/>
                    </a:cell3D>
                    <a:solidFill>
                      <a:srgbClr val="C2E49C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000" dirty="0" smtClean="0"/>
                        <a:t>84.99 – 60.00 процентов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cell3D prstMaterial="dkEdge">
                      <a:bevel/>
                      <a:lightRig rig="flood" dir="t"/>
                    </a:cell3D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000" dirty="0" smtClean="0"/>
                        <a:t>59.99 – 50.00 процентов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cell3D prstMaterial="dkEdge">
                      <a:bevel/>
                      <a:lightRig rig="flood" dir="t"/>
                    </a:cell3D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000" dirty="0" smtClean="0"/>
                        <a:t>49.99 </a:t>
                      </a:r>
                      <a:r>
                        <a:rPr lang="ru-RU" sz="1000" dirty="0"/>
                        <a:t>- </a:t>
                      </a:r>
                      <a:r>
                        <a:rPr lang="ru-RU" sz="1000" dirty="0" smtClean="0"/>
                        <a:t>0 процентов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cell3D prstMaterial="dkEdge">
                      <a:bevel/>
                      <a:lightRig rig="flood" dir="t"/>
                    </a:cell3D>
                    <a:solidFill>
                      <a:srgbClr val="FF5050"/>
                    </a:solidFill>
                  </a:tcPr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6489941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D397DCB-2821-4486-AA53-086096FD989A}" type="slidenum">
              <a:rPr lang="ru-RU" altLang="ru-RU" smtClean="0"/>
              <a:pPr/>
              <a:t>10</a:t>
            </a:fld>
            <a:endParaRPr lang="ru-RU" altLang="ru-RU" dirty="0"/>
          </a:p>
        </p:txBody>
      </p:sp>
      <p:graphicFrame>
        <p:nvGraphicFramePr>
          <p:cNvPr id="9" name="Объект 8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4240338486"/>
              </p:ext>
            </p:extLst>
          </p:nvPr>
        </p:nvGraphicFramePr>
        <p:xfrm>
          <a:off x="1162052" y="989301"/>
          <a:ext cx="10744200" cy="5367939"/>
        </p:xfrm>
        <a:graphic>
          <a:graphicData uri="http://schemas.openxmlformats.org/drawingml/2006/table">
            <a:tbl>
              <a:tblPr bandRow="1"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tableStyleId>{5C22544A-7EE6-4342-B048-85BDC9FD1C3A}</a:tableStyleId>
              </a:tblPr>
              <a:tblGrid>
                <a:gridCol w="1343025"/>
                <a:gridCol w="1343025"/>
                <a:gridCol w="1343025"/>
                <a:gridCol w="1343025"/>
                <a:gridCol w="1343025"/>
                <a:gridCol w="1343025"/>
                <a:gridCol w="1343025"/>
                <a:gridCol w="1343025"/>
              </a:tblGrid>
              <a:tr h="490971">
                <a:tc>
                  <a:txBody>
                    <a:bodyPr/>
                    <a:lstStyle/>
                    <a:p>
                      <a:pPr marL="0" indent="0" algn="r" defTabSz="914400" rtl="0" eaLnBrk="1" fontAlgn="b" latinLnBrk="0" hangingPunct="1">
                        <a:lnSpc>
                          <a:spcPts val="1000"/>
                        </a:lnSpc>
                        <a:buFont typeface="+mj-lt"/>
                        <a:buNone/>
                      </a:pPr>
                      <a:r>
                        <a:rPr lang="ru-RU" sz="1100" b="1" i="0" u="none" strike="noStrike" kern="1200" dirty="0" smtClean="0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Garamond" panose="02020404030301010803" pitchFamily="18" charset="0"/>
                          <a:ea typeface="+mn-ea"/>
                          <a:cs typeface="+mn-cs"/>
                        </a:rPr>
                        <a:t>Республика </a:t>
                      </a:r>
                    </a:p>
                    <a:p>
                      <a:pPr marL="0" indent="0" algn="r" defTabSz="914400" rtl="0" eaLnBrk="1" fontAlgn="b" latinLnBrk="0" hangingPunct="1">
                        <a:lnSpc>
                          <a:spcPts val="1000"/>
                        </a:lnSpc>
                        <a:buFont typeface="+mj-lt"/>
                        <a:buNone/>
                      </a:pPr>
                      <a:r>
                        <a:rPr lang="ru-RU" sz="1100" b="1" i="0" u="none" strike="noStrike" kern="1200" dirty="0" smtClean="0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Garamond" panose="02020404030301010803" pitchFamily="18" charset="0"/>
                          <a:ea typeface="+mn-ea"/>
                          <a:cs typeface="+mn-cs"/>
                        </a:rPr>
                        <a:t>Тыва</a:t>
                      </a:r>
                    </a:p>
                    <a:p>
                      <a:pPr marL="0" indent="0" algn="r" defTabSz="914400" rtl="0" eaLnBrk="1" fontAlgn="b" latinLnBrk="0" hangingPunct="1">
                        <a:lnSpc>
                          <a:spcPts val="1000"/>
                        </a:lnSpc>
                        <a:buFont typeface="+mj-lt"/>
                        <a:buNone/>
                      </a:pPr>
                      <a:r>
                        <a:rPr lang="ru-RU" sz="1100" b="1" i="0" u="none" strike="noStrike" kern="1200" dirty="0" smtClean="0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Garamond" panose="02020404030301010803" pitchFamily="18" charset="0"/>
                          <a:ea typeface="+mn-ea"/>
                          <a:cs typeface="+mn-cs"/>
                        </a:rPr>
                        <a:t>(48.57)</a:t>
                      </a:r>
                    </a:p>
                  </a:txBody>
                  <a:tcPr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cell3D prstMaterial="dkEdge">
                      <a:bevel h="50800" prst="divot"/>
                      <a:lightRig rig="flood" dir="t"/>
                    </a:cell3D>
                    <a:solidFill>
                      <a:srgbClr val="FF5050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r" defTabSz="914400" rtl="0" eaLnBrk="1" fontAlgn="b" latinLnBrk="0" hangingPunct="1">
                        <a:lnSpc>
                          <a:spcPts val="1000"/>
                        </a:lnSpc>
                        <a:buFont typeface="+mj-lt"/>
                        <a:buNone/>
                      </a:pPr>
                      <a:r>
                        <a:rPr lang="ru-RU" sz="1100" b="1" i="0" u="none" strike="noStrike" kern="1200" dirty="0" smtClean="0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Garamond" panose="02020404030301010803" pitchFamily="18" charset="0"/>
                          <a:ea typeface="+mn-ea"/>
                          <a:cs typeface="+mn-cs"/>
                        </a:rPr>
                        <a:t>Тамбовская область</a:t>
                      </a:r>
                    </a:p>
                    <a:p>
                      <a:pPr marL="0" indent="0" algn="r" defTabSz="914400" rtl="0" eaLnBrk="1" fontAlgn="b" latinLnBrk="0" hangingPunct="1">
                        <a:lnSpc>
                          <a:spcPts val="1000"/>
                        </a:lnSpc>
                        <a:buFont typeface="+mj-lt"/>
                        <a:buNone/>
                      </a:pPr>
                      <a:r>
                        <a:rPr lang="ru-RU" sz="1100" b="1" i="0" u="none" strike="noStrike" kern="1200" dirty="0" smtClean="0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Garamond" panose="02020404030301010803" pitchFamily="18" charset="0"/>
                          <a:ea typeface="+mn-ea"/>
                          <a:cs typeface="+mn-cs"/>
                        </a:rPr>
                        <a:t>(42.43)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cell3D prstMaterial="dkEdge">
                      <a:bevel h="50800" prst="divot"/>
                      <a:lightRig rig="flood" dir="t"/>
                    </a:cell3D>
                    <a:solidFill>
                      <a:srgbClr val="FF5050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r" defTabSz="914400" rtl="0" eaLnBrk="1" fontAlgn="b" latinLnBrk="0" hangingPunct="1">
                        <a:lnSpc>
                          <a:spcPts val="1000"/>
                        </a:lnSpc>
                        <a:buFont typeface="+mj-lt"/>
                        <a:buNone/>
                      </a:pPr>
                      <a:r>
                        <a:rPr lang="ru-RU" sz="1100" b="1" i="0" u="none" strike="noStrike" kern="1200" dirty="0" smtClean="0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Garamond" panose="02020404030301010803" pitchFamily="18" charset="0"/>
                          <a:ea typeface="+mn-ea"/>
                          <a:cs typeface="+mn-cs"/>
                        </a:rPr>
                        <a:t>Иркутская область</a:t>
                      </a:r>
                    </a:p>
                    <a:p>
                      <a:pPr marL="0" indent="0" algn="r" defTabSz="914400" rtl="0" eaLnBrk="1" fontAlgn="b" latinLnBrk="0" hangingPunct="1">
                        <a:lnSpc>
                          <a:spcPts val="1000"/>
                        </a:lnSpc>
                        <a:buFont typeface="+mj-lt"/>
                        <a:buNone/>
                      </a:pPr>
                      <a:r>
                        <a:rPr lang="ru-RU" sz="1100" b="1" i="0" u="none" strike="noStrike" kern="1200" dirty="0" smtClean="0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Garamond" panose="02020404030301010803" pitchFamily="18" charset="0"/>
                          <a:ea typeface="+mn-ea"/>
                          <a:cs typeface="+mn-cs"/>
                        </a:rPr>
                        <a:t>(40.26)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cell3D prstMaterial="dkEdge">
                      <a:bevel h="50800" prst="divot"/>
                      <a:lightRig rig="flood" dir="t"/>
                    </a:cell3D>
                    <a:solidFill>
                      <a:srgbClr val="FF5050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r" defTabSz="914400" rtl="0" eaLnBrk="1" fontAlgn="b" latinLnBrk="0" hangingPunct="1">
                        <a:lnSpc>
                          <a:spcPts val="1000"/>
                        </a:lnSpc>
                        <a:buFont typeface="+mj-lt"/>
                        <a:buNone/>
                      </a:pPr>
                      <a:r>
                        <a:rPr lang="ru-RU" sz="1100" b="1" i="0" u="none" strike="noStrike" kern="1200" dirty="0" smtClean="0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Garamond" panose="02020404030301010803" pitchFamily="18" charset="0"/>
                          <a:ea typeface="+mn-ea"/>
                          <a:cs typeface="+mn-cs"/>
                        </a:rPr>
                        <a:t>Чеченская Республика</a:t>
                      </a:r>
                    </a:p>
                    <a:p>
                      <a:pPr marL="0" indent="0" algn="r" defTabSz="914400" rtl="0" eaLnBrk="1" fontAlgn="b" latinLnBrk="0" hangingPunct="1">
                        <a:lnSpc>
                          <a:spcPts val="1000"/>
                        </a:lnSpc>
                        <a:buFont typeface="+mj-lt"/>
                        <a:buNone/>
                      </a:pPr>
                      <a:r>
                        <a:rPr lang="ru-RU" sz="1100" b="1" i="0" u="none" strike="noStrike" kern="1200" dirty="0" smtClean="0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Garamond" panose="02020404030301010803" pitchFamily="18" charset="0"/>
                          <a:ea typeface="+mn-ea"/>
                          <a:cs typeface="+mn-cs"/>
                        </a:rPr>
                        <a:t>(38.35)</a:t>
                      </a:r>
                      <a:endParaRPr lang="ru-RU" sz="1100" b="1" i="0" u="none" strike="noStrike" kern="1200" dirty="0">
                        <a:solidFill>
                          <a:schemeClr val="tx2">
                            <a:lumMod val="75000"/>
                          </a:schemeClr>
                        </a:solidFill>
                        <a:effectLst/>
                        <a:latin typeface="Garamond" panose="02020404030301010803" pitchFamily="18" charset="0"/>
                        <a:ea typeface="+mn-ea"/>
                        <a:cs typeface="+mn-cs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cell3D prstMaterial="dkEdge">
                      <a:bevel h="50800" prst="divot"/>
                      <a:lightRig rig="flood" dir="t"/>
                    </a:cell3D>
                    <a:solidFill>
                      <a:srgbClr val="FF5050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r" defTabSz="914400" rtl="0" eaLnBrk="1" fontAlgn="b" latinLnBrk="0" hangingPunct="1">
                        <a:lnSpc>
                          <a:spcPts val="1000"/>
                        </a:lnSpc>
                        <a:buFont typeface="+mj-lt"/>
                        <a:buNone/>
                      </a:pPr>
                      <a:r>
                        <a:rPr lang="ru-RU" sz="1100" b="1" i="0" u="none" strike="noStrike" kern="1200" dirty="0" smtClean="0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Garamond" panose="02020404030301010803" pitchFamily="18" charset="0"/>
                          <a:ea typeface="+mn-ea"/>
                          <a:cs typeface="+mn-cs"/>
                        </a:rPr>
                        <a:t>Ставропольский край</a:t>
                      </a:r>
                    </a:p>
                    <a:p>
                      <a:pPr marL="0" indent="0" algn="r" defTabSz="914400" rtl="0" eaLnBrk="1" fontAlgn="b" latinLnBrk="0" hangingPunct="1">
                        <a:lnSpc>
                          <a:spcPts val="1000"/>
                        </a:lnSpc>
                        <a:buFont typeface="+mj-lt"/>
                        <a:buNone/>
                      </a:pPr>
                      <a:r>
                        <a:rPr lang="ru-RU" sz="1100" b="1" i="0" u="none" strike="noStrike" kern="1200" dirty="0" smtClean="0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Garamond" panose="02020404030301010803" pitchFamily="18" charset="0"/>
                          <a:ea typeface="+mn-ea"/>
                          <a:cs typeface="+mn-cs"/>
                        </a:rPr>
                        <a:t>(36.75)</a:t>
                      </a:r>
                    </a:p>
                  </a:txBody>
                  <a:tcPr marL="90000" marR="90000" marT="46800" marB="4680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cell3D prstMaterial="dkEdge">
                      <a:bevel h="50800" prst="divot"/>
                      <a:lightRig rig="flood" dir="t"/>
                    </a:cell3D>
                    <a:solidFill>
                      <a:srgbClr val="FF5050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r" defTabSz="914400" rtl="0" eaLnBrk="1" fontAlgn="b" latinLnBrk="0" hangingPunct="1">
                        <a:lnSpc>
                          <a:spcPts val="1000"/>
                        </a:lnSpc>
                        <a:buFont typeface="+mj-lt"/>
                        <a:buNone/>
                      </a:pPr>
                      <a:r>
                        <a:rPr lang="ru-RU" sz="1100" b="1" i="0" u="none" strike="noStrike" kern="1200" dirty="0" smtClean="0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Garamond" panose="02020404030301010803" pitchFamily="18" charset="0"/>
                          <a:ea typeface="+mn-ea"/>
                          <a:cs typeface="+mn-cs"/>
                        </a:rPr>
                        <a:t>Калининградская область</a:t>
                      </a:r>
                    </a:p>
                    <a:p>
                      <a:pPr marL="0" indent="0" algn="r" defTabSz="914400" rtl="0" eaLnBrk="1" fontAlgn="b" latinLnBrk="0" hangingPunct="1">
                        <a:lnSpc>
                          <a:spcPts val="1000"/>
                        </a:lnSpc>
                        <a:buFont typeface="+mj-lt"/>
                        <a:buNone/>
                      </a:pPr>
                      <a:r>
                        <a:rPr lang="ru-RU" sz="1100" b="1" i="0" u="none" strike="noStrike" kern="1200" dirty="0" smtClean="0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Garamond" panose="02020404030301010803" pitchFamily="18" charset="0"/>
                          <a:ea typeface="+mn-ea"/>
                          <a:cs typeface="+mn-cs"/>
                        </a:rPr>
                        <a:t>(34.69)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cell3D prstMaterial="dkEdge">
                      <a:bevel h="50800" prst="divot"/>
                      <a:lightRig rig="flood" dir="t"/>
                    </a:cell3D>
                    <a:solidFill>
                      <a:srgbClr val="FF5050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r" defTabSz="914400" rtl="0" eaLnBrk="1" fontAlgn="b" latinLnBrk="0" hangingPunct="1">
                        <a:lnSpc>
                          <a:spcPts val="1000"/>
                        </a:lnSpc>
                        <a:buFont typeface="+mj-lt"/>
                        <a:buNone/>
                      </a:pPr>
                      <a:r>
                        <a:rPr lang="ru-RU" sz="1100" b="1" i="0" u="none" strike="noStrike" kern="1200" dirty="0" smtClean="0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Garamond" panose="02020404030301010803" pitchFamily="18" charset="0"/>
                          <a:ea typeface="+mn-ea"/>
                          <a:cs typeface="+mn-cs"/>
                        </a:rPr>
                        <a:t>Костромская область</a:t>
                      </a:r>
                    </a:p>
                    <a:p>
                      <a:pPr marL="0" indent="0" algn="r" defTabSz="914400" rtl="0" eaLnBrk="1" fontAlgn="b" latinLnBrk="0" hangingPunct="1">
                        <a:lnSpc>
                          <a:spcPts val="1000"/>
                        </a:lnSpc>
                        <a:buFont typeface="+mj-lt"/>
                        <a:buNone/>
                      </a:pPr>
                      <a:r>
                        <a:rPr lang="ru-RU" sz="1100" b="1" i="0" u="none" strike="noStrike" kern="1200" dirty="0" smtClean="0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Garamond" panose="02020404030301010803" pitchFamily="18" charset="0"/>
                          <a:ea typeface="+mn-ea"/>
                          <a:cs typeface="+mn-cs"/>
                        </a:rPr>
                        <a:t>(31.94)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cell3D prstMaterial="dkEdge">
                      <a:bevel h="50800" prst="divot"/>
                      <a:lightRig rig="flood" dir="t"/>
                    </a:cell3D>
                    <a:solidFill>
                      <a:srgbClr val="FF5050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r" defTabSz="914400" rtl="0" eaLnBrk="1" fontAlgn="b" latinLnBrk="0" hangingPunct="1">
                        <a:lnSpc>
                          <a:spcPts val="1000"/>
                        </a:lnSpc>
                        <a:buFont typeface="+mj-lt"/>
                        <a:buNone/>
                      </a:pPr>
                      <a:r>
                        <a:rPr lang="ru-RU" sz="1100" b="1" i="0" u="none" strike="noStrike" kern="1200" dirty="0" smtClean="0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Garamond" panose="02020404030301010803" pitchFamily="18" charset="0"/>
                          <a:ea typeface="+mn-ea"/>
                          <a:cs typeface="+mn-cs"/>
                        </a:rPr>
                        <a:t>Белгородская область</a:t>
                      </a:r>
                    </a:p>
                    <a:p>
                      <a:pPr marL="0" indent="0" algn="r" defTabSz="914400" rtl="0" eaLnBrk="1" fontAlgn="b" latinLnBrk="0" hangingPunct="1">
                        <a:lnSpc>
                          <a:spcPts val="1000"/>
                        </a:lnSpc>
                        <a:buFont typeface="+mj-lt"/>
                        <a:buNone/>
                      </a:pPr>
                      <a:r>
                        <a:rPr lang="ru-RU" sz="1100" b="1" i="0" u="none" strike="noStrike" kern="1200" dirty="0" smtClean="0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Garamond" panose="02020404030301010803" pitchFamily="18" charset="0"/>
                          <a:ea typeface="+mn-ea"/>
                          <a:cs typeface="+mn-cs"/>
                        </a:rPr>
                        <a:t>(29.35)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cell3D prstMaterial="dkEdge">
                      <a:bevel h="50800" prst="divot"/>
                      <a:lightRig rig="flood" dir="t"/>
                    </a:cell3D>
                    <a:solidFill>
                      <a:srgbClr val="FF5050"/>
                    </a:solidFill>
                  </a:tcPr>
                </a:tc>
              </a:tr>
              <a:tr h="490971">
                <a:tc>
                  <a:txBody>
                    <a:bodyPr/>
                    <a:lstStyle/>
                    <a:p>
                      <a:pPr marL="0" indent="0" algn="r" defTabSz="914400" rtl="0" eaLnBrk="1" fontAlgn="b" latinLnBrk="0" hangingPunct="1">
                        <a:lnSpc>
                          <a:spcPts val="1000"/>
                        </a:lnSpc>
                        <a:buFont typeface="+mj-lt"/>
                        <a:buNone/>
                      </a:pPr>
                      <a:r>
                        <a:rPr lang="ru-RU" sz="1100" b="1" i="0" u="none" strike="noStrike" kern="1200" dirty="0" smtClean="0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Garamond" panose="02020404030301010803" pitchFamily="18" charset="0"/>
                          <a:ea typeface="+mn-ea"/>
                          <a:cs typeface="+mn-cs"/>
                        </a:rPr>
                        <a:t>Самарская область</a:t>
                      </a:r>
                    </a:p>
                    <a:p>
                      <a:pPr marL="0" indent="0" algn="r" defTabSz="914400" rtl="0" eaLnBrk="1" fontAlgn="b" latinLnBrk="0" hangingPunct="1">
                        <a:lnSpc>
                          <a:spcPts val="1000"/>
                        </a:lnSpc>
                        <a:buFont typeface="+mj-lt"/>
                        <a:buNone/>
                      </a:pPr>
                      <a:r>
                        <a:rPr lang="ru-RU" sz="1100" b="1" i="0" u="none" strike="noStrike" kern="1200" dirty="0" smtClean="0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Garamond" panose="02020404030301010803" pitchFamily="18" charset="0"/>
                          <a:ea typeface="+mn-ea"/>
                          <a:cs typeface="+mn-cs"/>
                        </a:rPr>
                        <a:t>(46.47)</a:t>
                      </a:r>
                    </a:p>
                  </a:txBody>
                  <a:tcPr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cell3D prstMaterial="dkEdge">
                      <a:bevel h="50800" prst="divot"/>
                      <a:lightRig rig="flood" dir="t"/>
                    </a:cell3D>
                    <a:solidFill>
                      <a:srgbClr val="FF5050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r" defTabSz="914400" rtl="0" eaLnBrk="1" fontAlgn="b" latinLnBrk="0" hangingPunct="1">
                        <a:lnSpc>
                          <a:spcPts val="1000"/>
                        </a:lnSpc>
                        <a:buFont typeface="+mj-lt"/>
                        <a:buNone/>
                      </a:pPr>
                      <a:r>
                        <a:rPr lang="ru-RU" sz="1100" b="1" i="0" u="none" strike="noStrike" kern="1200" dirty="0" smtClean="0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Garamond" panose="02020404030301010803" pitchFamily="18" charset="0"/>
                          <a:ea typeface="+mn-ea"/>
                          <a:cs typeface="+mn-cs"/>
                        </a:rPr>
                        <a:t>Московская </a:t>
                      </a:r>
                    </a:p>
                    <a:p>
                      <a:pPr marL="0" indent="0" algn="r" defTabSz="914400" rtl="0" eaLnBrk="1" fontAlgn="b" latinLnBrk="0" hangingPunct="1">
                        <a:lnSpc>
                          <a:spcPts val="1000"/>
                        </a:lnSpc>
                        <a:buFont typeface="+mj-lt"/>
                        <a:buNone/>
                      </a:pPr>
                      <a:r>
                        <a:rPr lang="ru-RU" sz="1100" b="1" i="0" u="none" strike="noStrike" kern="1200" dirty="0" smtClean="0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Garamond" panose="02020404030301010803" pitchFamily="18" charset="0"/>
                          <a:ea typeface="+mn-ea"/>
                          <a:cs typeface="+mn-cs"/>
                        </a:rPr>
                        <a:t>область</a:t>
                      </a:r>
                    </a:p>
                    <a:p>
                      <a:pPr marL="0" indent="0" algn="r" defTabSz="914400" rtl="0" eaLnBrk="1" fontAlgn="b" latinLnBrk="0" hangingPunct="1">
                        <a:lnSpc>
                          <a:spcPts val="1000"/>
                        </a:lnSpc>
                        <a:buFont typeface="+mj-lt"/>
                        <a:buNone/>
                      </a:pPr>
                      <a:r>
                        <a:rPr lang="ru-RU" sz="1100" b="1" i="0" u="none" strike="noStrike" kern="1200" dirty="0" smtClean="0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Garamond" panose="02020404030301010803" pitchFamily="18" charset="0"/>
                          <a:ea typeface="+mn-ea"/>
                          <a:cs typeface="+mn-cs"/>
                        </a:rPr>
                        <a:t>(42.31)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cell3D prstMaterial="dkEdge">
                      <a:bevel h="50800" prst="divot"/>
                      <a:lightRig rig="flood" dir="t"/>
                    </a:cell3D>
                    <a:solidFill>
                      <a:srgbClr val="FF5050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r" defTabSz="914400" rtl="0" eaLnBrk="1" fontAlgn="b" latinLnBrk="0" hangingPunct="1">
                        <a:lnSpc>
                          <a:spcPts val="1000"/>
                        </a:lnSpc>
                        <a:buFont typeface="+mj-lt"/>
                        <a:buNone/>
                      </a:pPr>
                      <a:r>
                        <a:rPr lang="ru-RU" sz="1100" b="1" i="0" u="none" strike="noStrike" kern="1200" dirty="0" smtClean="0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Garamond" panose="02020404030301010803" pitchFamily="18" charset="0"/>
                          <a:ea typeface="+mn-ea"/>
                          <a:cs typeface="+mn-cs"/>
                        </a:rPr>
                        <a:t>Ханты-Мансийский </a:t>
                      </a:r>
                    </a:p>
                    <a:p>
                      <a:pPr marL="0" indent="0" algn="r" defTabSz="914400" rtl="0" eaLnBrk="1" fontAlgn="b" latinLnBrk="0" hangingPunct="1">
                        <a:lnSpc>
                          <a:spcPts val="1000"/>
                        </a:lnSpc>
                        <a:buFont typeface="+mj-lt"/>
                        <a:buNone/>
                      </a:pPr>
                      <a:r>
                        <a:rPr lang="ru-RU" sz="1100" b="1" i="0" u="none" strike="noStrike" kern="1200" dirty="0" smtClean="0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Garamond" panose="02020404030301010803" pitchFamily="18" charset="0"/>
                          <a:ea typeface="+mn-ea"/>
                          <a:cs typeface="+mn-cs"/>
                        </a:rPr>
                        <a:t>(40.10)</a:t>
                      </a:r>
                      <a:endParaRPr lang="ru-RU" sz="1100" b="1" i="0" u="none" strike="noStrike" kern="1200" dirty="0">
                        <a:solidFill>
                          <a:schemeClr val="tx2">
                            <a:lumMod val="75000"/>
                          </a:schemeClr>
                        </a:solidFill>
                        <a:effectLst/>
                        <a:latin typeface="Garamond" panose="02020404030301010803" pitchFamily="18" charset="0"/>
                        <a:ea typeface="+mn-ea"/>
                        <a:cs typeface="+mn-cs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cell3D prstMaterial="dkEdge">
                      <a:bevel h="50800" prst="divot"/>
                      <a:lightRig rig="flood" dir="t"/>
                    </a:cell3D>
                    <a:solidFill>
                      <a:srgbClr val="FF5050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r" defTabSz="914400" rtl="0" eaLnBrk="1" fontAlgn="b" latinLnBrk="0" hangingPunct="1">
                        <a:lnSpc>
                          <a:spcPts val="1000"/>
                        </a:lnSpc>
                        <a:buFont typeface="+mj-lt"/>
                        <a:buNone/>
                      </a:pPr>
                      <a:r>
                        <a:rPr lang="ru-RU" sz="1100" b="1" i="0" u="none" strike="noStrike" kern="1200" dirty="0" smtClean="0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Garamond" panose="02020404030301010803" pitchFamily="18" charset="0"/>
                          <a:ea typeface="+mn-ea"/>
                          <a:cs typeface="+mn-cs"/>
                        </a:rPr>
                        <a:t>Республика</a:t>
                      </a:r>
                    </a:p>
                    <a:p>
                      <a:pPr marL="0" indent="0" algn="r" defTabSz="914400" rtl="0" eaLnBrk="1" fontAlgn="b" latinLnBrk="0" hangingPunct="1">
                        <a:lnSpc>
                          <a:spcPts val="1000"/>
                        </a:lnSpc>
                        <a:buFont typeface="+mj-lt"/>
                        <a:buNone/>
                      </a:pPr>
                      <a:r>
                        <a:rPr lang="ru-RU" sz="1100" b="1" i="0" u="none" strike="noStrike" kern="1200" dirty="0" smtClean="0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Garamond" panose="02020404030301010803" pitchFamily="18" charset="0"/>
                          <a:ea typeface="+mn-ea"/>
                          <a:cs typeface="+mn-cs"/>
                        </a:rPr>
                        <a:t>Адыгея</a:t>
                      </a:r>
                    </a:p>
                    <a:p>
                      <a:pPr marL="0" indent="0" algn="r" defTabSz="914400" rtl="0" eaLnBrk="1" fontAlgn="b" latinLnBrk="0" hangingPunct="1">
                        <a:lnSpc>
                          <a:spcPts val="1000"/>
                        </a:lnSpc>
                        <a:buFont typeface="+mj-lt"/>
                        <a:buNone/>
                      </a:pPr>
                      <a:r>
                        <a:rPr lang="ru-RU" sz="1100" b="1" i="0" u="none" strike="noStrike" kern="1200" dirty="0" smtClean="0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Garamond" panose="02020404030301010803" pitchFamily="18" charset="0"/>
                          <a:ea typeface="+mn-ea"/>
                          <a:cs typeface="+mn-cs"/>
                        </a:rPr>
                        <a:t>(38.27)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cell3D prstMaterial="dkEdge">
                      <a:bevel h="50800" prst="divot"/>
                      <a:lightRig rig="flood" dir="t"/>
                    </a:cell3D>
                    <a:solidFill>
                      <a:srgbClr val="FF5050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r" defTabSz="914400" rtl="0" eaLnBrk="1" fontAlgn="b" latinLnBrk="0" hangingPunct="1">
                        <a:lnSpc>
                          <a:spcPts val="1000"/>
                        </a:lnSpc>
                        <a:buFont typeface="+mj-lt"/>
                        <a:buNone/>
                      </a:pPr>
                      <a:r>
                        <a:rPr lang="ru-RU" sz="1100" b="1" i="0" u="none" strike="noStrike" kern="1200" dirty="0" smtClean="0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Garamond" panose="02020404030301010803" pitchFamily="18" charset="0"/>
                          <a:ea typeface="+mn-ea"/>
                          <a:cs typeface="+mn-cs"/>
                        </a:rPr>
                        <a:t>Республика</a:t>
                      </a:r>
                    </a:p>
                    <a:p>
                      <a:pPr marL="0" indent="0" algn="r" defTabSz="914400" rtl="0" eaLnBrk="1" fontAlgn="b" latinLnBrk="0" hangingPunct="1">
                        <a:lnSpc>
                          <a:spcPts val="1000"/>
                        </a:lnSpc>
                        <a:buFont typeface="+mj-lt"/>
                        <a:buNone/>
                      </a:pPr>
                      <a:r>
                        <a:rPr lang="ru-RU" sz="1100" b="1" i="0" u="none" strike="noStrike" kern="1200" dirty="0" smtClean="0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Garamond" panose="02020404030301010803" pitchFamily="18" charset="0"/>
                          <a:ea typeface="+mn-ea"/>
                          <a:cs typeface="+mn-cs"/>
                        </a:rPr>
                        <a:t>Башкортостан</a:t>
                      </a:r>
                    </a:p>
                    <a:p>
                      <a:pPr marL="0" indent="0" algn="r" defTabSz="914400" rtl="0" eaLnBrk="1" fontAlgn="b" latinLnBrk="0" hangingPunct="1">
                        <a:lnSpc>
                          <a:spcPts val="1000"/>
                        </a:lnSpc>
                        <a:buFont typeface="+mj-lt"/>
                        <a:buNone/>
                      </a:pPr>
                      <a:r>
                        <a:rPr lang="ru-RU" sz="1100" b="1" i="0" u="none" strike="noStrike" kern="1200" dirty="0" smtClean="0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Garamond" panose="02020404030301010803" pitchFamily="18" charset="0"/>
                          <a:ea typeface="+mn-ea"/>
                          <a:cs typeface="+mn-cs"/>
                        </a:rPr>
                        <a:t>(36.32)</a:t>
                      </a:r>
                    </a:p>
                  </a:txBody>
                  <a:tcPr marL="90000" marR="90000" marT="46800" marB="4680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cell3D prstMaterial="dkEdge">
                      <a:bevel h="50800" prst="divot"/>
                      <a:lightRig rig="flood" dir="t"/>
                    </a:cell3D>
                    <a:solidFill>
                      <a:srgbClr val="FF5050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r" defTabSz="914400" rtl="0" eaLnBrk="1" fontAlgn="b" latinLnBrk="0" hangingPunct="1">
                        <a:lnSpc>
                          <a:spcPts val="1000"/>
                        </a:lnSpc>
                        <a:buFont typeface="+mj-lt"/>
                        <a:buNone/>
                      </a:pPr>
                      <a:r>
                        <a:rPr lang="ru-RU" sz="1100" b="1" i="0" u="none" strike="noStrike" kern="1200" dirty="0" smtClean="0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Garamond" panose="02020404030301010803" pitchFamily="18" charset="0"/>
                          <a:ea typeface="+mn-ea"/>
                          <a:cs typeface="+mn-cs"/>
                        </a:rPr>
                        <a:t>Архангельская область</a:t>
                      </a:r>
                    </a:p>
                    <a:p>
                      <a:pPr marL="0" indent="0" algn="r" defTabSz="914400" rtl="0" eaLnBrk="1" fontAlgn="b" latinLnBrk="0" hangingPunct="1">
                        <a:lnSpc>
                          <a:spcPts val="1000"/>
                        </a:lnSpc>
                        <a:buFont typeface="+mj-lt"/>
                        <a:buNone/>
                      </a:pPr>
                      <a:r>
                        <a:rPr lang="ru-RU" sz="1100" b="1" i="0" u="none" strike="noStrike" kern="1200" dirty="0" smtClean="0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Garamond" panose="02020404030301010803" pitchFamily="18" charset="0"/>
                          <a:ea typeface="+mn-ea"/>
                          <a:cs typeface="+mn-cs"/>
                        </a:rPr>
                        <a:t>(34.46)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cell3D prstMaterial="dkEdge">
                      <a:bevel h="50800" prst="divot"/>
                      <a:lightRig rig="flood" dir="t"/>
                    </a:cell3D>
                    <a:solidFill>
                      <a:srgbClr val="FF5050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r" defTabSz="914400" rtl="0" eaLnBrk="1" fontAlgn="b" latinLnBrk="0" hangingPunct="1">
                        <a:lnSpc>
                          <a:spcPts val="1000"/>
                        </a:lnSpc>
                        <a:buFont typeface="+mj-lt"/>
                        <a:buNone/>
                      </a:pPr>
                      <a:r>
                        <a:rPr lang="ru-RU" sz="1100" b="1" i="0" u="none" strike="noStrike" kern="1200" dirty="0" smtClean="0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Garamond" panose="02020404030301010803" pitchFamily="18" charset="0"/>
                          <a:ea typeface="+mn-ea"/>
                          <a:cs typeface="+mn-cs"/>
                        </a:rPr>
                        <a:t>Карачаево-</a:t>
                      </a:r>
                    </a:p>
                    <a:p>
                      <a:pPr marL="0" indent="0" algn="r" defTabSz="914400" rtl="0" eaLnBrk="1" fontAlgn="b" latinLnBrk="0" hangingPunct="1">
                        <a:lnSpc>
                          <a:spcPts val="1000"/>
                        </a:lnSpc>
                        <a:buFont typeface="+mj-lt"/>
                        <a:buNone/>
                      </a:pPr>
                      <a:r>
                        <a:rPr lang="ru-RU" sz="1100" b="1" i="0" u="none" strike="noStrike" kern="1200" dirty="0" smtClean="0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Garamond" panose="02020404030301010803" pitchFamily="18" charset="0"/>
                          <a:ea typeface="+mn-ea"/>
                          <a:cs typeface="+mn-cs"/>
                        </a:rPr>
                        <a:t>Черкесская</a:t>
                      </a:r>
                    </a:p>
                    <a:p>
                      <a:pPr marL="0" indent="0" algn="r" defTabSz="914400" rtl="0" eaLnBrk="1" fontAlgn="b" latinLnBrk="0" hangingPunct="1">
                        <a:lnSpc>
                          <a:spcPts val="1000"/>
                        </a:lnSpc>
                        <a:buFont typeface="+mj-lt"/>
                        <a:buNone/>
                      </a:pPr>
                      <a:r>
                        <a:rPr lang="ru-RU" sz="1100" b="1" i="0" u="none" strike="noStrike" kern="1200" dirty="0" smtClean="0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Garamond" panose="02020404030301010803" pitchFamily="18" charset="0"/>
                          <a:ea typeface="+mn-ea"/>
                          <a:cs typeface="+mn-cs"/>
                        </a:rPr>
                        <a:t>Республика(31.89)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cell3D prstMaterial="dkEdge">
                      <a:bevel h="50800" prst="divot"/>
                      <a:lightRig rig="flood" dir="t"/>
                    </a:cell3D>
                    <a:solidFill>
                      <a:srgbClr val="FF5050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r" defTabSz="914400" rtl="0" eaLnBrk="1" fontAlgn="b" latinLnBrk="0" hangingPunct="1">
                        <a:lnSpc>
                          <a:spcPts val="1000"/>
                        </a:lnSpc>
                        <a:buFont typeface="+mj-lt"/>
                        <a:buNone/>
                      </a:pPr>
                      <a:r>
                        <a:rPr lang="ru-RU" sz="1100" b="1" i="0" u="none" strike="noStrike" kern="1200" dirty="0" smtClean="0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Garamond" panose="02020404030301010803" pitchFamily="18" charset="0"/>
                          <a:ea typeface="+mn-ea"/>
                          <a:cs typeface="+mn-cs"/>
                        </a:rPr>
                        <a:t>Тверская</a:t>
                      </a:r>
                    </a:p>
                    <a:p>
                      <a:pPr marL="0" indent="0" algn="r" defTabSz="914400" rtl="0" eaLnBrk="1" fontAlgn="b" latinLnBrk="0" hangingPunct="1">
                        <a:lnSpc>
                          <a:spcPts val="1000"/>
                        </a:lnSpc>
                        <a:buFont typeface="+mj-lt"/>
                        <a:buNone/>
                      </a:pPr>
                      <a:r>
                        <a:rPr lang="ru-RU" sz="1100" b="1" i="0" u="none" strike="noStrike" kern="1200" dirty="0" smtClean="0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Garamond" panose="02020404030301010803" pitchFamily="18" charset="0"/>
                          <a:ea typeface="+mn-ea"/>
                          <a:cs typeface="+mn-cs"/>
                        </a:rPr>
                        <a:t>область</a:t>
                      </a:r>
                    </a:p>
                    <a:p>
                      <a:pPr marL="0" indent="0" algn="r" defTabSz="914400" rtl="0" eaLnBrk="1" fontAlgn="b" latinLnBrk="0" hangingPunct="1">
                        <a:lnSpc>
                          <a:spcPts val="1000"/>
                        </a:lnSpc>
                        <a:buFont typeface="+mj-lt"/>
                        <a:buNone/>
                      </a:pPr>
                      <a:r>
                        <a:rPr lang="ru-RU" sz="1100" b="1" i="0" u="none" strike="noStrike" kern="1200" dirty="0" smtClean="0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Garamond" panose="02020404030301010803" pitchFamily="18" charset="0"/>
                          <a:ea typeface="+mn-ea"/>
                          <a:cs typeface="+mn-cs"/>
                        </a:rPr>
                        <a:t>(29.34)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cell3D prstMaterial="dkEdge">
                      <a:bevel h="50800" prst="divot"/>
                      <a:lightRig rig="flood" dir="t"/>
                    </a:cell3D>
                    <a:solidFill>
                      <a:srgbClr val="FF5050"/>
                    </a:solidFill>
                  </a:tcPr>
                </a:tc>
              </a:tr>
              <a:tr h="490971">
                <a:tc>
                  <a:txBody>
                    <a:bodyPr/>
                    <a:lstStyle/>
                    <a:p>
                      <a:pPr marL="0" indent="0" algn="r" defTabSz="914400" rtl="0" eaLnBrk="1" fontAlgn="b" latinLnBrk="0" hangingPunct="1">
                        <a:lnSpc>
                          <a:spcPts val="1000"/>
                        </a:lnSpc>
                        <a:buFont typeface="+mj-lt"/>
                        <a:buNone/>
                      </a:pPr>
                      <a:r>
                        <a:rPr lang="ru-RU" sz="1100" b="1" i="0" u="none" strike="noStrike" kern="1200" dirty="0" smtClean="0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Garamond" panose="02020404030301010803" pitchFamily="18" charset="0"/>
                          <a:ea typeface="+mn-ea"/>
                          <a:cs typeface="+mn-cs"/>
                        </a:rPr>
                        <a:t>Саратовская область</a:t>
                      </a:r>
                    </a:p>
                    <a:p>
                      <a:pPr marL="0" indent="0" algn="r" defTabSz="914400" rtl="0" eaLnBrk="1" fontAlgn="b" latinLnBrk="0" hangingPunct="1">
                        <a:lnSpc>
                          <a:spcPts val="1000"/>
                        </a:lnSpc>
                        <a:buFont typeface="+mj-lt"/>
                        <a:buNone/>
                      </a:pPr>
                      <a:r>
                        <a:rPr lang="ru-RU" sz="1100" b="1" i="0" u="none" strike="noStrike" kern="1200" dirty="0" smtClean="0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Garamond" panose="02020404030301010803" pitchFamily="18" charset="0"/>
                          <a:ea typeface="+mn-ea"/>
                          <a:cs typeface="+mn-cs"/>
                        </a:rPr>
                        <a:t>(45.29)</a:t>
                      </a:r>
                    </a:p>
                  </a:txBody>
                  <a:tcPr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cell3D prstMaterial="dkEdge">
                      <a:bevel h="50800" prst="divot"/>
                      <a:lightRig rig="flood" dir="t"/>
                    </a:cell3D>
                    <a:solidFill>
                      <a:srgbClr val="FF5050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r" defTabSz="914400" rtl="0" eaLnBrk="1" fontAlgn="b" latinLnBrk="0" hangingPunct="1">
                        <a:lnSpc>
                          <a:spcPts val="1000"/>
                        </a:lnSpc>
                        <a:buFont typeface="+mj-lt"/>
                        <a:buNone/>
                      </a:pPr>
                      <a:r>
                        <a:rPr lang="ru-RU" sz="1100" b="1" i="0" u="none" strike="noStrike" kern="1200" dirty="0" smtClean="0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Garamond" panose="02020404030301010803" pitchFamily="18" charset="0"/>
                          <a:ea typeface="+mn-ea"/>
                          <a:cs typeface="+mn-cs"/>
                        </a:rPr>
                        <a:t>Республика </a:t>
                      </a:r>
                    </a:p>
                    <a:p>
                      <a:pPr marL="0" indent="0" algn="r" defTabSz="914400" rtl="0" eaLnBrk="1" fontAlgn="b" latinLnBrk="0" hangingPunct="1">
                        <a:lnSpc>
                          <a:spcPts val="1000"/>
                        </a:lnSpc>
                        <a:buFont typeface="+mj-lt"/>
                        <a:buNone/>
                      </a:pPr>
                      <a:r>
                        <a:rPr lang="ru-RU" sz="1100" b="1" i="0" u="none" strike="noStrike" kern="1200" dirty="0" smtClean="0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Garamond" panose="02020404030301010803" pitchFamily="18" charset="0"/>
                          <a:ea typeface="+mn-ea"/>
                          <a:cs typeface="+mn-cs"/>
                        </a:rPr>
                        <a:t>Коми</a:t>
                      </a:r>
                    </a:p>
                    <a:p>
                      <a:pPr marL="0" indent="0" algn="r" defTabSz="914400" rtl="0" eaLnBrk="1" fontAlgn="b" latinLnBrk="0" hangingPunct="1">
                        <a:lnSpc>
                          <a:spcPts val="1000"/>
                        </a:lnSpc>
                        <a:buFont typeface="+mj-lt"/>
                        <a:buNone/>
                      </a:pPr>
                      <a:r>
                        <a:rPr lang="ru-RU" sz="1100" b="1" i="0" u="none" strike="noStrike" kern="1200" dirty="0" smtClean="0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Garamond" panose="02020404030301010803" pitchFamily="18" charset="0"/>
                          <a:ea typeface="+mn-ea"/>
                          <a:cs typeface="+mn-cs"/>
                        </a:rPr>
                        <a:t>(42.03)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cell3D prstMaterial="dkEdge">
                      <a:bevel h="50800" prst="divot"/>
                      <a:lightRig rig="flood" dir="t"/>
                    </a:cell3D>
                    <a:solidFill>
                      <a:srgbClr val="FF5050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r" defTabSz="914400" rtl="0" eaLnBrk="1" fontAlgn="b" latinLnBrk="0" hangingPunct="1">
                        <a:lnSpc>
                          <a:spcPts val="1000"/>
                        </a:lnSpc>
                        <a:buFont typeface="+mj-lt"/>
                        <a:buNone/>
                      </a:pPr>
                      <a:r>
                        <a:rPr lang="ru-RU" sz="1100" b="1" i="0" u="none" strike="noStrike" kern="1200" dirty="0" smtClean="0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Garamond" panose="02020404030301010803" pitchFamily="18" charset="0"/>
                          <a:ea typeface="+mn-ea"/>
                          <a:cs typeface="+mn-cs"/>
                        </a:rPr>
                        <a:t>Кировская </a:t>
                      </a:r>
                    </a:p>
                    <a:p>
                      <a:pPr marL="0" indent="0" algn="r" defTabSz="914400" rtl="0" eaLnBrk="1" fontAlgn="b" latinLnBrk="0" hangingPunct="1">
                        <a:lnSpc>
                          <a:spcPts val="1000"/>
                        </a:lnSpc>
                        <a:buFont typeface="+mj-lt"/>
                        <a:buNone/>
                      </a:pPr>
                      <a:r>
                        <a:rPr lang="ru-RU" sz="1100" b="1" i="0" u="none" strike="noStrike" kern="1200" dirty="0" smtClean="0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Garamond" panose="02020404030301010803" pitchFamily="18" charset="0"/>
                          <a:ea typeface="+mn-ea"/>
                          <a:cs typeface="+mn-cs"/>
                        </a:rPr>
                        <a:t>область</a:t>
                      </a:r>
                    </a:p>
                    <a:p>
                      <a:pPr marL="0" indent="0" algn="r" defTabSz="914400" rtl="0" eaLnBrk="1" fontAlgn="b" latinLnBrk="0" hangingPunct="1">
                        <a:lnSpc>
                          <a:spcPts val="1000"/>
                        </a:lnSpc>
                        <a:buFont typeface="+mj-lt"/>
                        <a:buNone/>
                      </a:pPr>
                      <a:r>
                        <a:rPr lang="ru-RU" sz="1100" b="1" i="0" u="none" strike="noStrike" kern="1200" dirty="0" smtClean="0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Garamond" panose="02020404030301010803" pitchFamily="18" charset="0"/>
                          <a:ea typeface="+mn-ea"/>
                          <a:cs typeface="+mn-cs"/>
                        </a:rPr>
                        <a:t>(40.10)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cell3D prstMaterial="dkEdge">
                      <a:bevel h="50800" prst="divot"/>
                      <a:lightRig rig="flood" dir="t"/>
                    </a:cell3D>
                    <a:solidFill>
                      <a:srgbClr val="FF5050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r" defTabSz="914400" rtl="0" eaLnBrk="1" fontAlgn="b" latinLnBrk="0" hangingPunct="1">
                        <a:lnSpc>
                          <a:spcPts val="1000"/>
                        </a:lnSpc>
                        <a:buFont typeface="+mj-lt"/>
                        <a:buNone/>
                      </a:pPr>
                      <a:r>
                        <a:rPr lang="ru-RU" sz="1100" b="1" i="0" u="none" strike="noStrike" kern="1200" dirty="0" smtClean="0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Garamond" panose="02020404030301010803" pitchFamily="18" charset="0"/>
                          <a:ea typeface="+mn-ea"/>
                          <a:cs typeface="+mn-cs"/>
                        </a:rPr>
                        <a:t>Томская </a:t>
                      </a:r>
                    </a:p>
                    <a:p>
                      <a:pPr marL="0" indent="0" algn="r" defTabSz="914400" rtl="0" eaLnBrk="1" fontAlgn="b" latinLnBrk="0" hangingPunct="1">
                        <a:lnSpc>
                          <a:spcPts val="1000"/>
                        </a:lnSpc>
                        <a:buFont typeface="+mj-lt"/>
                        <a:buNone/>
                      </a:pPr>
                      <a:r>
                        <a:rPr lang="ru-RU" sz="1100" b="1" i="0" u="none" strike="noStrike" kern="1200" dirty="0" smtClean="0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Garamond" panose="02020404030301010803" pitchFamily="18" charset="0"/>
                          <a:ea typeface="+mn-ea"/>
                          <a:cs typeface="+mn-cs"/>
                        </a:rPr>
                        <a:t>область</a:t>
                      </a:r>
                    </a:p>
                    <a:p>
                      <a:pPr marL="0" indent="0" algn="r" defTabSz="914400" rtl="0" eaLnBrk="1" fontAlgn="b" latinLnBrk="0" hangingPunct="1">
                        <a:lnSpc>
                          <a:spcPts val="1000"/>
                        </a:lnSpc>
                        <a:buFont typeface="+mj-lt"/>
                        <a:buNone/>
                      </a:pPr>
                      <a:r>
                        <a:rPr lang="ru-RU" sz="1100" b="1" i="0" u="none" strike="noStrike" kern="1200" dirty="0" smtClean="0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Garamond" panose="02020404030301010803" pitchFamily="18" charset="0"/>
                          <a:ea typeface="+mn-ea"/>
                          <a:cs typeface="+mn-cs"/>
                        </a:rPr>
                        <a:t>(38.15)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cell3D prstMaterial="dkEdge">
                      <a:bevel h="50800" prst="divot"/>
                      <a:lightRig rig="flood" dir="t"/>
                    </a:cell3D>
                    <a:solidFill>
                      <a:srgbClr val="FF5050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r" defTabSz="914400" rtl="0" eaLnBrk="1" fontAlgn="b" latinLnBrk="0" hangingPunct="1">
                        <a:lnSpc>
                          <a:spcPts val="1000"/>
                        </a:lnSpc>
                        <a:buFont typeface="+mj-lt"/>
                        <a:buNone/>
                      </a:pPr>
                      <a:r>
                        <a:rPr lang="ru-RU" sz="1100" b="1" i="0" u="none" strike="noStrike" kern="1200" dirty="0" smtClean="0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Garamond" panose="02020404030301010803" pitchFamily="18" charset="0"/>
                          <a:ea typeface="+mn-ea"/>
                          <a:cs typeface="+mn-cs"/>
                        </a:rPr>
                        <a:t>Амурская</a:t>
                      </a:r>
                    </a:p>
                    <a:p>
                      <a:pPr marL="0" indent="0" algn="r" defTabSz="914400" rtl="0" eaLnBrk="1" fontAlgn="b" latinLnBrk="0" hangingPunct="1">
                        <a:lnSpc>
                          <a:spcPts val="1000"/>
                        </a:lnSpc>
                        <a:buFont typeface="+mj-lt"/>
                        <a:buNone/>
                      </a:pPr>
                      <a:r>
                        <a:rPr lang="ru-RU" sz="1100" b="1" i="0" u="none" strike="noStrike" kern="1200" dirty="0" smtClean="0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Garamond" panose="02020404030301010803" pitchFamily="18" charset="0"/>
                          <a:ea typeface="+mn-ea"/>
                          <a:cs typeface="+mn-cs"/>
                        </a:rPr>
                        <a:t>область</a:t>
                      </a:r>
                    </a:p>
                    <a:p>
                      <a:pPr marL="0" indent="0" algn="r" defTabSz="914400" rtl="0" eaLnBrk="1" fontAlgn="b" latinLnBrk="0" hangingPunct="1">
                        <a:lnSpc>
                          <a:spcPts val="1000"/>
                        </a:lnSpc>
                        <a:buFont typeface="+mj-lt"/>
                        <a:buNone/>
                      </a:pPr>
                      <a:r>
                        <a:rPr lang="ru-RU" sz="1100" b="1" i="0" u="none" strike="noStrike" kern="1200" dirty="0" smtClean="0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Garamond" panose="02020404030301010803" pitchFamily="18" charset="0"/>
                          <a:ea typeface="+mn-ea"/>
                          <a:cs typeface="+mn-cs"/>
                        </a:rPr>
                        <a:t>(36.29)</a:t>
                      </a:r>
                    </a:p>
                  </a:txBody>
                  <a:tcPr marL="90000" marR="90000" marT="46800" marB="4680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cell3D prstMaterial="dkEdge">
                      <a:bevel h="50800" prst="divot"/>
                      <a:lightRig rig="flood" dir="t"/>
                    </a:cell3D>
                    <a:solidFill>
                      <a:srgbClr val="FF5050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r" defTabSz="914400" rtl="0" eaLnBrk="1" fontAlgn="b" latinLnBrk="0" hangingPunct="1">
                        <a:lnSpc>
                          <a:spcPts val="1000"/>
                        </a:lnSpc>
                        <a:buFont typeface="+mj-lt"/>
                        <a:buNone/>
                      </a:pPr>
                      <a:r>
                        <a:rPr lang="ru-RU" sz="1100" b="1" i="0" u="none" strike="noStrike" kern="1200" dirty="0" smtClean="0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Garamond" panose="02020404030301010803" pitchFamily="18" charset="0"/>
                          <a:ea typeface="+mn-ea"/>
                          <a:cs typeface="+mn-cs"/>
                        </a:rPr>
                        <a:t>Хабаровский край</a:t>
                      </a:r>
                    </a:p>
                    <a:p>
                      <a:pPr marL="0" indent="0" algn="r" defTabSz="914400" rtl="0" eaLnBrk="1" fontAlgn="b" latinLnBrk="0" hangingPunct="1">
                        <a:lnSpc>
                          <a:spcPts val="1000"/>
                        </a:lnSpc>
                        <a:buFont typeface="+mj-lt"/>
                        <a:buNone/>
                      </a:pPr>
                      <a:r>
                        <a:rPr lang="ru-RU" sz="1100" b="1" i="0" u="none" strike="noStrike" kern="1200" dirty="0" smtClean="0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Garamond" panose="02020404030301010803" pitchFamily="18" charset="0"/>
                          <a:ea typeface="+mn-ea"/>
                          <a:cs typeface="+mn-cs"/>
                        </a:rPr>
                        <a:t>(33.89)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cell3D prstMaterial="dkEdge">
                      <a:bevel h="50800" prst="divot"/>
                      <a:lightRig rig="flood" dir="t"/>
                    </a:cell3D>
                    <a:solidFill>
                      <a:srgbClr val="FF5050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r" defTabSz="914400" rtl="0" eaLnBrk="1" fontAlgn="b" latinLnBrk="0" hangingPunct="1">
                        <a:lnSpc>
                          <a:spcPts val="1000"/>
                        </a:lnSpc>
                        <a:buFont typeface="+mj-lt"/>
                        <a:buNone/>
                      </a:pPr>
                      <a:r>
                        <a:rPr lang="ru-RU" sz="1100" b="1" i="0" u="none" strike="noStrike" kern="1200" dirty="0" smtClean="0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Garamond" panose="02020404030301010803" pitchFamily="18" charset="0"/>
                          <a:ea typeface="+mn-ea"/>
                          <a:cs typeface="+mn-cs"/>
                        </a:rPr>
                        <a:t>Калужская область</a:t>
                      </a:r>
                    </a:p>
                    <a:p>
                      <a:pPr marL="0" indent="0" algn="r" defTabSz="914400" rtl="0" eaLnBrk="1" fontAlgn="b" latinLnBrk="0" hangingPunct="1">
                        <a:lnSpc>
                          <a:spcPts val="1000"/>
                        </a:lnSpc>
                        <a:buFont typeface="+mj-lt"/>
                        <a:buNone/>
                      </a:pPr>
                      <a:r>
                        <a:rPr lang="ru-RU" sz="1100" b="1" i="0" u="none" strike="noStrike" kern="1200" dirty="0" smtClean="0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Garamond" panose="02020404030301010803" pitchFamily="18" charset="0"/>
                          <a:ea typeface="+mn-ea"/>
                          <a:cs typeface="+mn-cs"/>
                        </a:rPr>
                        <a:t>(31.63)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cell3D prstMaterial="dkEdge">
                      <a:bevel h="50800" prst="divot"/>
                      <a:lightRig rig="flood" dir="t"/>
                    </a:cell3D>
                    <a:solidFill>
                      <a:srgbClr val="FF5050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r" defTabSz="914400" rtl="0" eaLnBrk="1" fontAlgn="b" latinLnBrk="0" hangingPunct="1">
                        <a:lnSpc>
                          <a:spcPts val="1000"/>
                        </a:lnSpc>
                        <a:buFont typeface="+mj-lt"/>
                        <a:buNone/>
                      </a:pPr>
                      <a:r>
                        <a:rPr lang="ru-RU" sz="1100" b="1" i="0" u="none" strike="noStrike" kern="1200" dirty="0" smtClean="0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Garamond" panose="02020404030301010803" pitchFamily="18" charset="0"/>
                          <a:ea typeface="+mn-ea"/>
                          <a:cs typeface="+mn-cs"/>
                        </a:rPr>
                        <a:t>Пензенская</a:t>
                      </a:r>
                    </a:p>
                    <a:p>
                      <a:pPr marL="0" indent="0" algn="r" defTabSz="914400" rtl="0" eaLnBrk="1" fontAlgn="b" latinLnBrk="0" hangingPunct="1">
                        <a:lnSpc>
                          <a:spcPts val="1000"/>
                        </a:lnSpc>
                        <a:buFont typeface="+mj-lt"/>
                        <a:buNone/>
                      </a:pPr>
                      <a:r>
                        <a:rPr lang="ru-RU" sz="1100" b="1" i="0" u="none" strike="noStrike" kern="1200" dirty="0" smtClean="0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Garamond" panose="02020404030301010803" pitchFamily="18" charset="0"/>
                          <a:ea typeface="+mn-ea"/>
                          <a:cs typeface="+mn-cs"/>
                        </a:rPr>
                        <a:t>область</a:t>
                      </a:r>
                    </a:p>
                    <a:p>
                      <a:pPr marL="0" indent="0" algn="r" defTabSz="914400" rtl="0" eaLnBrk="1" fontAlgn="b" latinLnBrk="0" hangingPunct="1">
                        <a:lnSpc>
                          <a:spcPts val="1000"/>
                        </a:lnSpc>
                        <a:buFont typeface="+mj-lt"/>
                        <a:buNone/>
                      </a:pPr>
                      <a:r>
                        <a:rPr lang="ru-RU" sz="1100" b="1" i="0" u="none" strike="noStrike" kern="1200" dirty="0" smtClean="0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Garamond" panose="02020404030301010803" pitchFamily="18" charset="0"/>
                          <a:ea typeface="+mn-ea"/>
                          <a:cs typeface="+mn-cs"/>
                        </a:rPr>
                        <a:t>(28.65)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cell3D prstMaterial="dkEdge">
                      <a:bevel h="50800" prst="divot"/>
                      <a:lightRig rig="flood" dir="t"/>
                    </a:cell3D>
                    <a:solidFill>
                      <a:srgbClr val="FF5050"/>
                    </a:solidFill>
                  </a:tcPr>
                </a:tc>
              </a:tr>
              <a:tr h="490971">
                <a:tc>
                  <a:txBody>
                    <a:bodyPr/>
                    <a:lstStyle/>
                    <a:p>
                      <a:pPr marL="0" indent="0" algn="r" defTabSz="914400" rtl="0" eaLnBrk="1" fontAlgn="b" latinLnBrk="0" hangingPunct="1">
                        <a:lnSpc>
                          <a:spcPts val="1000"/>
                        </a:lnSpc>
                        <a:buFont typeface="+mj-lt"/>
                        <a:buNone/>
                      </a:pPr>
                      <a:r>
                        <a:rPr lang="ru-RU" sz="1100" b="1" i="0" u="none" strike="noStrike" kern="1200" dirty="0" smtClean="0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Garamond" panose="02020404030301010803" pitchFamily="18" charset="0"/>
                          <a:ea typeface="+mn-ea"/>
                          <a:cs typeface="+mn-cs"/>
                        </a:rPr>
                        <a:t>Республика Чувашия</a:t>
                      </a:r>
                    </a:p>
                    <a:p>
                      <a:pPr marL="0" indent="0" algn="r" defTabSz="914400" rtl="0" eaLnBrk="1" fontAlgn="b" latinLnBrk="0" hangingPunct="1">
                        <a:lnSpc>
                          <a:spcPts val="1000"/>
                        </a:lnSpc>
                        <a:buFont typeface="+mj-lt"/>
                        <a:buNone/>
                      </a:pPr>
                      <a:r>
                        <a:rPr lang="ru-RU" sz="1100" b="1" i="0" u="none" strike="noStrike" kern="1200" dirty="0" smtClean="0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Garamond" panose="02020404030301010803" pitchFamily="18" charset="0"/>
                          <a:ea typeface="+mn-ea"/>
                          <a:cs typeface="+mn-cs"/>
                        </a:rPr>
                        <a:t>(45.23)</a:t>
                      </a:r>
                    </a:p>
                  </a:txBody>
                  <a:tcPr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cell3D prstMaterial="dkEdge">
                      <a:bevel h="50800" prst="divot"/>
                      <a:lightRig rig="flood" dir="t"/>
                    </a:cell3D>
                    <a:solidFill>
                      <a:srgbClr val="FF5050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r" defTabSz="914400" rtl="0" eaLnBrk="1" fontAlgn="b" latinLnBrk="0" hangingPunct="1">
                        <a:lnSpc>
                          <a:spcPts val="1000"/>
                        </a:lnSpc>
                        <a:buFont typeface="+mj-lt"/>
                        <a:buNone/>
                      </a:pPr>
                      <a:r>
                        <a:rPr lang="ru-RU" sz="1100" b="1" i="0" u="none" strike="noStrike" kern="1200" dirty="0" smtClean="0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Garamond" panose="02020404030301010803" pitchFamily="18" charset="0"/>
                          <a:ea typeface="+mn-ea"/>
                          <a:cs typeface="+mn-cs"/>
                        </a:rPr>
                        <a:t>Сахалинская область</a:t>
                      </a:r>
                    </a:p>
                    <a:p>
                      <a:pPr marL="0" indent="0" algn="r" defTabSz="914400" rtl="0" eaLnBrk="1" fontAlgn="b" latinLnBrk="0" hangingPunct="1">
                        <a:lnSpc>
                          <a:spcPts val="1000"/>
                        </a:lnSpc>
                        <a:buFont typeface="+mj-lt"/>
                        <a:buNone/>
                      </a:pPr>
                      <a:r>
                        <a:rPr lang="ru-RU" sz="1100" b="1" i="0" u="none" strike="noStrike" kern="1200" dirty="0" smtClean="0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Garamond" panose="02020404030301010803" pitchFamily="18" charset="0"/>
                          <a:ea typeface="+mn-ea"/>
                          <a:cs typeface="+mn-cs"/>
                        </a:rPr>
                        <a:t>(41.95)</a:t>
                      </a:r>
                      <a:endParaRPr lang="ru-RU" sz="1100" b="1" i="0" u="none" strike="noStrike" kern="1200" dirty="0">
                        <a:solidFill>
                          <a:schemeClr val="tx2">
                            <a:lumMod val="75000"/>
                          </a:schemeClr>
                        </a:solidFill>
                        <a:effectLst/>
                        <a:latin typeface="Garamond" panose="02020404030301010803" pitchFamily="18" charset="0"/>
                        <a:ea typeface="+mn-ea"/>
                        <a:cs typeface="+mn-cs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cell3D prstMaterial="dkEdge">
                      <a:bevel h="50800" prst="divot"/>
                      <a:lightRig rig="flood" dir="t"/>
                    </a:cell3D>
                    <a:solidFill>
                      <a:srgbClr val="FF5050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r" defTabSz="914400" rtl="0" eaLnBrk="1" fontAlgn="b" latinLnBrk="0" hangingPunct="1">
                        <a:lnSpc>
                          <a:spcPts val="1000"/>
                        </a:lnSpc>
                        <a:buFont typeface="+mj-lt"/>
                        <a:buNone/>
                      </a:pPr>
                      <a:r>
                        <a:rPr lang="ru-RU" sz="1100" b="1" i="0" u="none" strike="noStrike" kern="1200" dirty="0" smtClean="0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Garamond" panose="02020404030301010803" pitchFamily="18" charset="0"/>
                          <a:ea typeface="+mn-ea"/>
                          <a:cs typeface="+mn-cs"/>
                        </a:rPr>
                        <a:t>Алтайский </a:t>
                      </a:r>
                    </a:p>
                    <a:p>
                      <a:pPr marL="0" indent="0" algn="r" defTabSz="914400" rtl="0" eaLnBrk="1" fontAlgn="b" latinLnBrk="0" hangingPunct="1">
                        <a:lnSpc>
                          <a:spcPts val="1000"/>
                        </a:lnSpc>
                        <a:buFont typeface="+mj-lt"/>
                        <a:buNone/>
                      </a:pPr>
                      <a:r>
                        <a:rPr lang="ru-RU" sz="1100" b="1" i="0" u="none" strike="noStrike" kern="1200" dirty="0" smtClean="0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Garamond" panose="02020404030301010803" pitchFamily="18" charset="0"/>
                          <a:ea typeface="+mn-ea"/>
                          <a:cs typeface="+mn-cs"/>
                        </a:rPr>
                        <a:t>край</a:t>
                      </a:r>
                    </a:p>
                    <a:p>
                      <a:pPr marL="0" indent="0" algn="r" defTabSz="914400" rtl="0" eaLnBrk="1" fontAlgn="b" latinLnBrk="0" hangingPunct="1">
                        <a:lnSpc>
                          <a:spcPts val="1000"/>
                        </a:lnSpc>
                        <a:buFont typeface="+mj-lt"/>
                        <a:buNone/>
                      </a:pPr>
                      <a:r>
                        <a:rPr lang="ru-RU" sz="1100" b="1" i="0" u="none" strike="noStrike" kern="1200" dirty="0" smtClean="0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Garamond" panose="02020404030301010803" pitchFamily="18" charset="0"/>
                          <a:ea typeface="+mn-ea"/>
                          <a:cs typeface="+mn-cs"/>
                        </a:rPr>
                        <a:t>(39.80)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cell3D prstMaterial="dkEdge">
                      <a:bevel h="50800" prst="divot"/>
                      <a:lightRig rig="flood" dir="t"/>
                    </a:cell3D>
                    <a:solidFill>
                      <a:srgbClr val="FF5050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r" defTabSz="914400" rtl="0" eaLnBrk="1" fontAlgn="b" latinLnBrk="0" hangingPunct="1">
                        <a:lnSpc>
                          <a:spcPts val="1000"/>
                        </a:lnSpc>
                        <a:buFont typeface="+mj-lt"/>
                        <a:buNone/>
                      </a:pPr>
                      <a:r>
                        <a:rPr lang="ru-RU" sz="1100" b="1" i="0" u="none" strike="noStrike" kern="1200" dirty="0" smtClean="0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Garamond" panose="02020404030301010803" pitchFamily="18" charset="0"/>
                          <a:ea typeface="+mn-ea"/>
                          <a:cs typeface="+mn-cs"/>
                        </a:rPr>
                        <a:t>Брянская </a:t>
                      </a:r>
                    </a:p>
                    <a:p>
                      <a:pPr marL="0" indent="0" algn="r" defTabSz="914400" rtl="0" eaLnBrk="1" fontAlgn="b" latinLnBrk="0" hangingPunct="1">
                        <a:lnSpc>
                          <a:spcPts val="1000"/>
                        </a:lnSpc>
                        <a:buFont typeface="+mj-lt"/>
                        <a:buNone/>
                      </a:pPr>
                      <a:r>
                        <a:rPr lang="ru-RU" sz="1100" b="1" i="0" u="none" strike="noStrike" kern="1200" dirty="0" smtClean="0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Garamond" panose="02020404030301010803" pitchFamily="18" charset="0"/>
                          <a:ea typeface="+mn-ea"/>
                          <a:cs typeface="+mn-cs"/>
                        </a:rPr>
                        <a:t>область</a:t>
                      </a:r>
                    </a:p>
                    <a:p>
                      <a:pPr marL="0" indent="0" algn="r" defTabSz="914400" rtl="0" eaLnBrk="1" fontAlgn="b" latinLnBrk="0" hangingPunct="1">
                        <a:lnSpc>
                          <a:spcPts val="1000"/>
                        </a:lnSpc>
                        <a:buFont typeface="+mj-lt"/>
                        <a:buNone/>
                      </a:pPr>
                      <a:r>
                        <a:rPr lang="ru-RU" sz="1100" b="1" i="0" u="none" strike="noStrike" kern="1200" dirty="0" smtClean="0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Garamond" panose="02020404030301010803" pitchFamily="18" charset="0"/>
                          <a:ea typeface="+mn-ea"/>
                          <a:cs typeface="+mn-cs"/>
                        </a:rPr>
                        <a:t>(38.04)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cell3D prstMaterial="dkEdge">
                      <a:bevel h="50800" prst="divot"/>
                      <a:lightRig rig="flood" dir="t"/>
                    </a:cell3D>
                    <a:solidFill>
                      <a:srgbClr val="FF5050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r" defTabSz="914400" rtl="0" eaLnBrk="1" fontAlgn="b" latinLnBrk="0" hangingPunct="1">
                        <a:lnSpc>
                          <a:spcPts val="1000"/>
                        </a:lnSpc>
                        <a:buFont typeface="+mj-lt"/>
                        <a:buNone/>
                      </a:pPr>
                      <a:r>
                        <a:rPr lang="ru-RU" sz="1100" b="1" i="0" u="none" strike="noStrike" kern="1200" dirty="0" smtClean="0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Garamond" panose="02020404030301010803" pitchFamily="18" charset="0"/>
                          <a:ea typeface="+mn-ea"/>
                          <a:cs typeface="+mn-cs"/>
                        </a:rPr>
                        <a:t>Омская </a:t>
                      </a:r>
                    </a:p>
                    <a:p>
                      <a:pPr marL="0" indent="0" algn="r" defTabSz="914400" rtl="0" eaLnBrk="1" fontAlgn="b" latinLnBrk="0" hangingPunct="1">
                        <a:lnSpc>
                          <a:spcPts val="1000"/>
                        </a:lnSpc>
                        <a:buFont typeface="+mj-lt"/>
                        <a:buNone/>
                      </a:pPr>
                      <a:r>
                        <a:rPr lang="ru-RU" sz="1100" b="1" i="0" u="none" strike="noStrike" kern="1200" dirty="0" smtClean="0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Garamond" panose="02020404030301010803" pitchFamily="18" charset="0"/>
                          <a:ea typeface="+mn-ea"/>
                          <a:cs typeface="+mn-cs"/>
                        </a:rPr>
                        <a:t>область</a:t>
                      </a:r>
                    </a:p>
                    <a:p>
                      <a:pPr marL="0" indent="0" algn="r" defTabSz="914400" rtl="0" eaLnBrk="1" fontAlgn="b" latinLnBrk="0" hangingPunct="1">
                        <a:lnSpc>
                          <a:spcPts val="1000"/>
                        </a:lnSpc>
                        <a:buFont typeface="+mj-lt"/>
                        <a:buNone/>
                      </a:pPr>
                      <a:r>
                        <a:rPr lang="ru-RU" sz="1100" b="1" i="0" u="none" strike="noStrike" kern="1200" dirty="0" smtClean="0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Garamond" panose="02020404030301010803" pitchFamily="18" charset="0"/>
                          <a:ea typeface="+mn-ea"/>
                          <a:cs typeface="+mn-cs"/>
                        </a:rPr>
                        <a:t>(36.24)</a:t>
                      </a:r>
                    </a:p>
                  </a:txBody>
                  <a:tcPr marL="90000" marR="90000" marT="46800" marB="4680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cell3D prstMaterial="dkEdge">
                      <a:bevel h="50800" prst="divot"/>
                      <a:lightRig rig="flood" dir="t"/>
                    </a:cell3D>
                    <a:solidFill>
                      <a:srgbClr val="FF5050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r" defTabSz="914400" rtl="0" eaLnBrk="1" fontAlgn="b" latinLnBrk="0" hangingPunct="1">
                        <a:lnSpc>
                          <a:spcPts val="1000"/>
                        </a:lnSpc>
                        <a:buFont typeface="+mj-lt"/>
                        <a:buNone/>
                      </a:pPr>
                      <a:r>
                        <a:rPr lang="ru-RU" sz="1100" b="1" i="0" u="none" strike="noStrike" kern="1200" dirty="0" smtClean="0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Garamond" panose="02020404030301010803" pitchFamily="18" charset="0"/>
                          <a:ea typeface="+mn-ea"/>
                          <a:cs typeface="+mn-cs"/>
                        </a:rPr>
                        <a:t>Забайкальский край</a:t>
                      </a:r>
                    </a:p>
                    <a:p>
                      <a:pPr marL="0" indent="0" algn="r" defTabSz="914400" rtl="0" eaLnBrk="1" fontAlgn="b" latinLnBrk="0" hangingPunct="1">
                        <a:lnSpc>
                          <a:spcPts val="1000"/>
                        </a:lnSpc>
                        <a:buFont typeface="+mj-lt"/>
                        <a:buNone/>
                      </a:pPr>
                      <a:r>
                        <a:rPr lang="ru-RU" sz="1100" b="1" i="0" u="none" strike="noStrike" kern="1200" dirty="0" smtClean="0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Garamond" panose="02020404030301010803" pitchFamily="18" charset="0"/>
                          <a:ea typeface="+mn-ea"/>
                          <a:cs typeface="+mn-cs"/>
                        </a:rPr>
                        <a:t>(33.71)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cell3D prstMaterial="dkEdge">
                      <a:bevel h="50800" prst="divot"/>
                      <a:lightRig rig="flood" dir="t"/>
                    </a:cell3D>
                    <a:solidFill>
                      <a:srgbClr val="FF5050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r" defTabSz="914400" rtl="0" eaLnBrk="1" fontAlgn="b" latinLnBrk="0" hangingPunct="1">
                        <a:lnSpc>
                          <a:spcPts val="1000"/>
                        </a:lnSpc>
                        <a:buFont typeface="+mj-lt"/>
                        <a:buNone/>
                      </a:pPr>
                      <a:r>
                        <a:rPr lang="ru-RU" sz="1100" b="1" i="0" u="none" strike="noStrike" kern="1200" dirty="0" smtClean="0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Garamond" panose="02020404030301010803" pitchFamily="18" charset="0"/>
                          <a:ea typeface="+mn-ea"/>
                          <a:cs typeface="+mn-cs"/>
                        </a:rPr>
                        <a:t>Республика Ингушетия</a:t>
                      </a:r>
                    </a:p>
                    <a:p>
                      <a:pPr marL="0" indent="0" algn="r" defTabSz="914400" rtl="0" eaLnBrk="1" fontAlgn="b" latinLnBrk="0" hangingPunct="1">
                        <a:lnSpc>
                          <a:spcPts val="1000"/>
                        </a:lnSpc>
                        <a:buFont typeface="+mj-lt"/>
                        <a:buNone/>
                      </a:pPr>
                      <a:r>
                        <a:rPr lang="ru-RU" sz="1100" b="1" i="0" u="none" strike="noStrike" kern="1200" dirty="0" smtClean="0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Garamond" panose="02020404030301010803" pitchFamily="18" charset="0"/>
                          <a:ea typeface="+mn-ea"/>
                          <a:cs typeface="+mn-cs"/>
                        </a:rPr>
                        <a:t>(31.56)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cell3D prstMaterial="dkEdge">
                      <a:bevel h="50800" prst="divot"/>
                      <a:lightRig rig="flood" dir="t"/>
                    </a:cell3D>
                    <a:solidFill>
                      <a:srgbClr val="FF5050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r" defTabSz="914400" rtl="0" eaLnBrk="1" fontAlgn="b" latinLnBrk="0" hangingPunct="1">
                        <a:lnSpc>
                          <a:spcPts val="1000"/>
                        </a:lnSpc>
                        <a:buFont typeface="+mj-lt"/>
                        <a:buNone/>
                      </a:pPr>
                      <a:r>
                        <a:rPr lang="ru-RU" sz="1100" b="1" i="0" u="none" strike="noStrike" kern="1200" dirty="0" smtClean="0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Garamond" panose="02020404030301010803" pitchFamily="18" charset="0"/>
                          <a:ea typeface="+mn-ea"/>
                          <a:cs typeface="+mn-cs"/>
                        </a:rPr>
                        <a:t>г. Байконур</a:t>
                      </a:r>
                    </a:p>
                    <a:p>
                      <a:pPr marL="0" indent="0" algn="r" defTabSz="914400" rtl="0" eaLnBrk="1" fontAlgn="b" latinLnBrk="0" hangingPunct="1">
                        <a:lnSpc>
                          <a:spcPts val="1000"/>
                        </a:lnSpc>
                        <a:buFont typeface="+mj-lt"/>
                        <a:buNone/>
                      </a:pPr>
                      <a:r>
                        <a:rPr lang="ru-RU" sz="1100" b="1" i="0" u="none" strike="noStrike" kern="1200" dirty="0" smtClean="0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Garamond" panose="02020404030301010803" pitchFamily="18" charset="0"/>
                          <a:ea typeface="+mn-ea"/>
                          <a:cs typeface="+mn-cs"/>
                        </a:rPr>
                        <a:t>(28.56)</a:t>
                      </a:r>
                      <a:endParaRPr lang="ru-RU" sz="1100" b="1" i="0" u="none" strike="noStrike" kern="1200" dirty="0">
                        <a:solidFill>
                          <a:schemeClr val="tx2">
                            <a:lumMod val="75000"/>
                          </a:schemeClr>
                        </a:solidFill>
                        <a:effectLst/>
                        <a:latin typeface="Garamond" panose="02020404030301010803" pitchFamily="18" charset="0"/>
                        <a:ea typeface="+mn-ea"/>
                        <a:cs typeface="+mn-cs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cell3D prstMaterial="dkEdge">
                      <a:bevel h="50800" prst="divot"/>
                      <a:lightRig rig="flood" dir="t"/>
                    </a:cell3D>
                    <a:solidFill>
                      <a:srgbClr val="FF5050"/>
                    </a:solidFill>
                  </a:tcPr>
                </a:tc>
              </a:tr>
              <a:tr h="428800">
                <a:tc>
                  <a:txBody>
                    <a:bodyPr/>
                    <a:lstStyle/>
                    <a:p>
                      <a:pPr marL="0" indent="0" algn="r" defTabSz="914400" rtl="0" eaLnBrk="1" fontAlgn="b" latinLnBrk="0" hangingPunct="1">
                        <a:lnSpc>
                          <a:spcPts val="1000"/>
                        </a:lnSpc>
                        <a:buFont typeface="+mj-lt"/>
                        <a:buNone/>
                      </a:pPr>
                      <a:r>
                        <a:rPr lang="ru-RU" sz="1100" b="1" i="0" u="none" strike="noStrike" kern="1200" dirty="0" smtClean="0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Garamond" panose="02020404030301010803" pitchFamily="18" charset="0"/>
                          <a:ea typeface="+mn-ea"/>
                          <a:cs typeface="+mn-cs"/>
                        </a:rPr>
                        <a:t>Республика</a:t>
                      </a:r>
                    </a:p>
                    <a:p>
                      <a:pPr marL="0" indent="0" algn="r" defTabSz="914400" rtl="0" eaLnBrk="1" fontAlgn="b" latinLnBrk="0" hangingPunct="1">
                        <a:lnSpc>
                          <a:spcPts val="1000"/>
                        </a:lnSpc>
                        <a:buFont typeface="+mj-lt"/>
                        <a:buNone/>
                      </a:pPr>
                      <a:r>
                        <a:rPr lang="ru-RU" sz="1100" b="1" i="0" u="none" strike="noStrike" kern="1200" dirty="0" smtClean="0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Garamond" panose="02020404030301010803" pitchFamily="18" charset="0"/>
                          <a:ea typeface="+mn-ea"/>
                          <a:cs typeface="+mn-cs"/>
                        </a:rPr>
                        <a:t>Алтай</a:t>
                      </a:r>
                    </a:p>
                    <a:p>
                      <a:pPr marL="0" indent="0" algn="r" defTabSz="914400" rtl="0" eaLnBrk="1" fontAlgn="b" latinLnBrk="0" hangingPunct="1">
                        <a:lnSpc>
                          <a:spcPts val="1000"/>
                        </a:lnSpc>
                        <a:buFont typeface="+mj-lt"/>
                        <a:buNone/>
                      </a:pPr>
                      <a:r>
                        <a:rPr lang="ru-RU" sz="1100" b="1" i="0" u="none" strike="noStrike" kern="1200" dirty="0" smtClean="0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Garamond" panose="02020404030301010803" pitchFamily="18" charset="0"/>
                          <a:ea typeface="+mn-ea"/>
                          <a:cs typeface="+mn-cs"/>
                        </a:rPr>
                        <a:t>(44.92)</a:t>
                      </a:r>
                    </a:p>
                  </a:txBody>
                  <a:tcPr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cell3D prstMaterial="dkEdge">
                      <a:bevel h="50800" prst="divot"/>
                      <a:lightRig rig="flood" dir="t"/>
                    </a:cell3D>
                    <a:solidFill>
                      <a:srgbClr val="FF5050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r" defTabSz="914400" rtl="0" eaLnBrk="1" fontAlgn="b" latinLnBrk="0" hangingPunct="1">
                        <a:lnSpc>
                          <a:spcPts val="1000"/>
                        </a:lnSpc>
                        <a:buFont typeface="+mj-lt"/>
                        <a:buNone/>
                      </a:pPr>
                      <a:r>
                        <a:rPr lang="ru-RU" sz="1100" b="1" i="0" u="none" strike="noStrike" kern="1200" dirty="0" smtClean="0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Garamond" panose="02020404030301010803" pitchFamily="18" charset="0"/>
                          <a:ea typeface="+mn-ea"/>
                          <a:cs typeface="+mn-cs"/>
                        </a:rPr>
                        <a:t>Приморский </a:t>
                      </a:r>
                    </a:p>
                    <a:p>
                      <a:pPr marL="0" indent="0" algn="r" defTabSz="914400" rtl="0" eaLnBrk="1" fontAlgn="b" latinLnBrk="0" hangingPunct="1">
                        <a:lnSpc>
                          <a:spcPts val="1000"/>
                        </a:lnSpc>
                        <a:buFont typeface="+mj-lt"/>
                        <a:buNone/>
                      </a:pPr>
                      <a:r>
                        <a:rPr lang="ru-RU" sz="1100" b="1" i="0" u="none" strike="noStrike" kern="1200" dirty="0" smtClean="0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Garamond" panose="02020404030301010803" pitchFamily="18" charset="0"/>
                          <a:ea typeface="+mn-ea"/>
                          <a:cs typeface="+mn-cs"/>
                        </a:rPr>
                        <a:t>край</a:t>
                      </a:r>
                    </a:p>
                    <a:p>
                      <a:pPr marL="0" indent="0" algn="r" defTabSz="914400" rtl="0" eaLnBrk="1" fontAlgn="b" latinLnBrk="0" hangingPunct="1">
                        <a:lnSpc>
                          <a:spcPts val="1000"/>
                        </a:lnSpc>
                        <a:buFont typeface="+mj-lt"/>
                        <a:buNone/>
                      </a:pPr>
                      <a:r>
                        <a:rPr lang="ru-RU" sz="1100" b="1" i="0" u="none" strike="noStrike" kern="1200" dirty="0" smtClean="0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Garamond" panose="02020404030301010803" pitchFamily="18" charset="0"/>
                          <a:ea typeface="+mn-ea"/>
                          <a:cs typeface="+mn-cs"/>
                        </a:rPr>
                        <a:t>(41.45)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cell3D prstMaterial="dkEdge">
                      <a:bevel h="50800" prst="divot"/>
                      <a:lightRig rig="flood" dir="t"/>
                    </a:cell3D>
                    <a:solidFill>
                      <a:srgbClr val="FF5050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r" defTabSz="914400" rtl="0" eaLnBrk="1" fontAlgn="b" latinLnBrk="0" hangingPunct="1">
                        <a:lnSpc>
                          <a:spcPts val="1000"/>
                        </a:lnSpc>
                        <a:buFont typeface="+mj-lt"/>
                        <a:buNone/>
                      </a:pPr>
                      <a:r>
                        <a:rPr lang="ru-RU" sz="1100" b="1" i="0" u="none" strike="noStrike" kern="1200" dirty="0" smtClean="0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Garamond" panose="02020404030301010803" pitchFamily="18" charset="0"/>
                          <a:ea typeface="+mn-ea"/>
                          <a:cs typeface="+mn-cs"/>
                        </a:rPr>
                        <a:t>Ростовская область</a:t>
                      </a:r>
                    </a:p>
                    <a:p>
                      <a:pPr marL="0" indent="0" algn="r" defTabSz="914400" rtl="0" eaLnBrk="1" fontAlgn="b" latinLnBrk="0" hangingPunct="1">
                        <a:lnSpc>
                          <a:spcPts val="1000"/>
                        </a:lnSpc>
                        <a:buFont typeface="+mj-lt"/>
                        <a:buNone/>
                      </a:pPr>
                      <a:r>
                        <a:rPr lang="ru-RU" sz="1100" b="1" i="0" u="none" strike="noStrike" kern="1200" dirty="0" smtClean="0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Garamond" panose="02020404030301010803" pitchFamily="18" charset="0"/>
                          <a:ea typeface="+mn-ea"/>
                          <a:cs typeface="+mn-cs"/>
                        </a:rPr>
                        <a:t>(39.68)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cell3D prstMaterial="dkEdge">
                      <a:bevel h="50800" prst="divot"/>
                      <a:lightRig rig="flood" dir="t"/>
                    </a:cell3D>
                    <a:solidFill>
                      <a:srgbClr val="FF5050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r" defTabSz="914400" rtl="0" eaLnBrk="1" fontAlgn="b" latinLnBrk="0" hangingPunct="1">
                        <a:lnSpc>
                          <a:spcPts val="1000"/>
                        </a:lnSpc>
                        <a:buFont typeface="+mj-lt"/>
                        <a:buNone/>
                      </a:pPr>
                      <a:r>
                        <a:rPr lang="ru-RU" sz="1100" b="1" i="0" u="none" strike="noStrike" kern="1200" dirty="0" smtClean="0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Garamond" panose="02020404030301010803" pitchFamily="18" charset="0"/>
                          <a:ea typeface="+mn-ea"/>
                          <a:cs typeface="+mn-cs"/>
                        </a:rPr>
                        <a:t>Республика Карелия</a:t>
                      </a:r>
                    </a:p>
                    <a:p>
                      <a:pPr marL="0" indent="0" algn="r" defTabSz="914400" rtl="0" eaLnBrk="1" fontAlgn="b" latinLnBrk="0" hangingPunct="1">
                        <a:lnSpc>
                          <a:spcPts val="1000"/>
                        </a:lnSpc>
                        <a:buFont typeface="+mj-lt"/>
                        <a:buNone/>
                      </a:pPr>
                      <a:r>
                        <a:rPr lang="ru-RU" sz="1100" b="1" i="0" u="none" strike="noStrike" kern="1200" dirty="0" smtClean="0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Garamond" panose="02020404030301010803" pitchFamily="18" charset="0"/>
                          <a:ea typeface="+mn-ea"/>
                          <a:cs typeface="+mn-cs"/>
                        </a:rPr>
                        <a:t>(37.82)</a:t>
                      </a:r>
                      <a:endParaRPr lang="ru-RU" sz="1100" b="1" i="0" u="none" strike="noStrike" kern="1200" dirty="0">
                        <a:solidFill>
                          <a:schemeClr val="tx2">
                            <a:lumMod val="75000"/>
                          </a:schemeClr>
                        </a:solidFill>
                        <a:effectLst/>
                        <a:latin typeface="Garamond" panose="02020404030301010803" pitchFamily="18" charset="0"/>
                        <a:ea typeface="+mn-ea"/>
                        <a:cs typeface="+mn-cs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cell3D prstMaterial="dkEdge">
                      <a:bevel h="50800" prst="divot"/>
                      <a:lightRig rig="flood" dir="t"/>
                    </a:cell3D>
                    <a:solidFill>
                      <a:srgbClr val="FF5050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r" defTabSz="914400" rtl="0" eaLnBrk="1" fontAlgn="b" latinLnBrk="0" hangingPunct="1">
                        <a:lnSpc>
                          <a:spcPts val="1000"/>
                        </a:lnSpc>
                        <a:buFont typeface="+mj-lt"/>
                        <a:buNone/>
                      </a:pPr>
                      <a:r>
                        <a:rPr lang="ru-RU" sz="1100" b="1" i="0" u="none" strike="noStrike" kern="1200" dirty="0" smtClean="0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Garamond" panose="02020404030301010803" pitchFamily="18" charset="0"/>
                          <a:ea typeface="+mn-ea"/>
                          <a:cs typeface="+mn-cs"/>
                        </a:rPr>
                        <a:t>Орловская </a:t>
                      </a:r>
                    </a:p>
                    <a:p>
                      <a:pPr marL="0" indent="0" algn="r" defTabSz="914400" rtl="0" eaLnBrk="1" fontAlgn="b" latinLnBrk="0" hangingPunct="1">
                        <a:lnSpc>
                          <a:spcPts val="1000"/>
                        </a:lnSpc>
                        <a:buFont typeface="+mj-lt"/>
                        <a:buNone/>
                      </a:pPr>
                      <a:r>
                        <a:rPr lang="ru-RU" sz="1100" b="1" i="0" u="none" strike="noStrike" kern="1200" dirty="0" smtClean="0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Garamond" panose="02020404030301010803" pitchFamily="18" charset="0"/>
                          <a:ea typeface="+mn-ea"/>
                          <a:cs typeface="+mn-cs"/>
                        </a:rPr>
                        <a:t>область</a:t>
                      </a:r>
                    </a:p>
                    <a:p>
                      <a:pPr marL="0" indent="0" algn="r" defTabSz="914400" rtl="0" eaLnBrk="1" fontAlgn="b" latinLnBrk="0" hangingPunct="1">
                        <a:lnSpc>
                          <a:spcPts val="1000"/>
                        </a:lnSpc>
                        <a:buFont typeface="+mj-lt"/>
                        <a:buNone/>
                      </a:pPr>
                      <a:r>
                        <a:rPr lang="ru-RU" sz="1100" b="1" i="0" u="none" strike="noStrike" kern="1200" dirty="0" smtClean="0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Garamond" panose="02020404030301010803" pitchFamily="18" charset="0"/>
                          <a:ea typeface="+mn-ea"/>
                          <a:cs typeface="+mn-cs"/>
                        </a:rPr>
                        <a:t>(36.16)</a:t>
                      </a:r>
                    </a:p>
                  </a:txBody>
                  <a:tcPr marL="90000" marR="90000" marT="46800" marB="4680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cell3D prstMaterial="dkEdge">
                      <a:bevel h="50800" prst="divot"/>
                      <a:lightRig rig="flood" dir="t"/>
                    </a:cell3D>
                    <a:solidFill>
                      <a:srgbClr val="FF5050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r" defTabSz="914400" rtl="0" eaLnBrk="1" fontAlgn="b" latinLnBrk="0" hangingPunct="1">
                        <a:lnSpc>
                          <a:spcPts val="1000"/>
                        </a:lnSpc>
                        <a:buFont typeface="+mj-lt"/>
                        <a:buNone/>
                      </a:pPr>
                      <a:r>
                        <a:rPr lang="ru-RU" sz="1100" b="1" i="0" u="none" strike="noStrike" kern="1200" dirty="0" smtClean="0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Garamond" panose="02020404030301010803" pitchFamily="18" charset="0"/>
                          <a:ea typeface="+mn-ea"/>
                          <a:cs typeface="+mn-cs"/>
                        </a:rPr>
                        <a:t>Рязанская </a:t>
                      </a:r>
                    </a:p>
                    <a:p>
                      <a:pPr marL="0" indent="0" algn="r" defTabSz="914400" rtl="0" eaLnBrk="1" fontAlgn="b" latinLnBrk="0" hangingPunct="1">
                        <a:lnSpc>
                          <a:spcPts val="1000"/>
                        </a:lnSpc>
                        <a:buFont typeface="+mj-lt"/>
                        <a:buNone/>
                      </a:pPr>
                      <a:r>
                        <a:rPr lang="ru-RU" sz="1100" b="1" i="0" u="none" strike="noStrike" kern="1200" dirty="0" smtClean="0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Garamond" panose="02020404030301010803" pitchFamily="18" charset="0"/>
                          <a:ea typeface="+mn-ea"/>
                          <a:cs typeface="+mn-cs"/>
                        </a:rPr>
                        <a:t>область</a:t>
                      </a:r>
                    </a:p>
                    <a:p>
                      <a:pPr marL="0" indent="0" algn="r" defTabSz="914400" rtl="0" eaLnBrk="1" fontAlgn="b" latinLnBrk="0" hangingPunct="1">
                        <a:lnSpc>
                          <a:spcPts val="1000"/>
                        </a:lnSpc>
                        <a:buFont typeface="+mj-lt"/>
                        <a:buNone/>
                      </a:pPr>
                      <a:r>
                        <a:rPr lang="ru-RU" sz="1100" b="1" i="0" u="none" strike="noStrike" kern="1200" dirty="0" smtClean="0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Garamond" panose="02020404030301010803" pitchFamily="18" charset="0"/>
                          <a:ea typeface="+mn-ea"/>
                          <a:cs typeface="+mn-cs"/>
                        </a:rPr>
                        <a:t>(33.67)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cell3D prstMaterial="dkEdge">
                      <a:bevel h="50800" prst="divot"/>
                      <a:lightRig rig="flood" dir="t"/>
                    </a:cell3D>
                    <a:solidFill>
                      <a:srgbClr val="FF5050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r" defTabSz="914400" rtl="0" eaLnBrk="1" fontAlgn="b" latinLnBrk="0" hangingPunct="1">
                        <a:lnSpc>
                          <a:spcPts val="1000"/>
                        </a:lnSpc>
                        <a:buFont typeface="+mj-lt"/>
                        <a:buNone/>
                      </a:pPr>
                      <a:r>
                        <a:rPr lang="ru-RU" sz="1100" b="1" i="0" u="none" strike="noStrike" kern="1200" dirty="0" smtClean="0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Garamond" panose="02020404030301010803" pitchFamily="18" charset="0"/>
                          <a:ea typeface="+mn-ea"/>
                          <a:cs typeface="+mn-cs"/>
                        </a:rPr>
                        <a:t>Чукотский АО</a:t>
                      </a:r>
                    </a:p>
                    <a:p>
                      <a:pPr marL="0" indent="0" algn="r" defTabSz="914400" rtl="0" eaLnBrk="1" fontAlgn="b" latinLnBrk="0" hangingPunct="1">
                        <a:lnSpc>
                          <a:spcPts val="1000"/>
                        </a:lnSpc>
                        <a:buFont typeface="+mj-lt"/>
                        <a:buNone/>
                      </a:pPr>
                      <a:r>
                        <a:rPr lang="ru-RU" sz="1100" b="1" i="0" u="none" strike="noStrike" kern="1200" dirty="0" smtClean="0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Garamond" panose="02020404030301010803" pitchFamily="18" charset="0"/>
                          <a:ea typeface="+mn-ea"/>
                          <a:cs typeface="+mn-cs"/>
                        </a:rPr>
                        <a:t>(30.98)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cell3D prstMaterial="dkEdge">
                      <a:bevel h="50800" prst="divot"/>
                      <a:lightRig rig="flood" dir="t"/>
                    </a:cell3D>
                    <a:solidFill>
                      <a:srgbClr val="FF5050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r" defTabSz="914400" rtl="0" eaLnBrk="1" fontAlgn="b" latinLnBrk="0" hangingPunct="1">
                        <a:lnSpc>
                          <a:spcPts val="1000"/>
                        </a:lnSpc>
                        <a:buFont typeface="+mj-lt"/>
                        <a:buNone/>
                      </a:pPr>
                      <a:r>
                        <a:rPr lang="ru-RU" sz="1100" b="1" i="0" u="none" strike="noStrike" kern="1200" dirty="0" smtClean="0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Garamond" panose="02020404030301010803" pitchFamily="18" charset="0"/>
                          <a:ea typeface="+mn-ea"/>
                          <a:cs typeface="+mn-cs"/>
                        </a:rPr>
                        <a:t>Республика Саха/Якутия</a:t>
                      </a:r>
                    </a:p>
                    <a:p>
                      <a:pPr marL="0" indent="0" algn="r" defTabSz="914400" rtl="0" eaLnBrk="1" fontAlgn="b" latinLnBrk="0" hangingPunct="1">
                        <a:lnSpc>
                          <a:spcPts val="1000"/>
                        </a:lnSpc>
                        <a:buFont typeface="+mj-lt"/>
                        <a:buNone/>
                      </a:pPr>
                      <a:r>
                        <a:rPr lang="ru-RU" sz="1100" b="1" i="0" u="none" strike="noStrike" kern="1200" dirty="0" smtClean="0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Garamond" panose="02020404030301010803" pitchFamily="18" charset="0"/>
                          <a:ea typeface="+mn-ea"/>
                          <a:cs typeface="+mn-cs"/>
                        </a:rPr>
                        <a:t>(27.85)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cell3D prstMaterial="dkEdge">
                      <a:bevel h="50800" prst="divot"/>
                      <a:lightRig rig="flood" dir="t"/>
                    </a:cell3D>
                    <a:solidFill>
                      <a:srgbClr val="FF5050"/>
                    </a:solidFill>
                  </a:tcPr>
                </a:tc>
              </a:tr>
              <a:tr h="490971">
                <a:tc>
                  <a:txBody>
                    <a:bodyPr/>
                    <a:lstStyle/>
                    <a:p>
                      <a:pPr marL="0" indent="0" algn="r" defTabSz="914400" rtl="0" eaLnBrk="1" fontAlgn="b" latinLnBrk="0" hangingPunct="1">
                        <a:lnSpc>
                          <a:spcPts val="1000"/>
                        </a:lnSpc>
                        <a:buFont typeface="+mj-lt"/>
                        <a:buNone/>
                      </a:pPr>
                      <a:r>
                        <a:rPr lang="ru-RU" sz="1100" b="1" i="0" u="none" strike="noStrike" kern="1200" dirty="0" smtClean="0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Garamond" panose="02020404030301010803" pitchFamily="18" charset="0"/>
                          <a:ea typeface="+mn-ea"/>
                          <a:cs typeface="+mn-cs"/>
                        </a:rPr>
                        <a:t>Оренбургская область</a:t>
                      </a:r>
                    </a:p>
                    <a:p>
                      <a:pPr marL="0" indent="0" algn="r" defTabSz="914400" rtl="0" eaLnBrk="1" fontAlgn="b" latinLnBrk="0" hangingPunct="1">
                        <a:lnSpc>
                          <a:spcPts val="1000"/>
                        </a:lnSpc>
                        <a:buFont typeface="+mj-lt"/>
                        <a:buNone/>
                      </a:pPr>
                      <a:r>
                        <a:rPr lang="ru-RU" sz="1100" b="1" i="0" u="none" strike="noStrike" kern="1200" dirty="0" smtClean="0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Garamond" panose="02020404030301010803" pitchFamily="18" charset="0"/>
                          <a:ea typeface="+mn-ea"/>
                          <a:cs typeface="+mn-cs"/>
                        </a:rPr>
                        <a:t>(43.99)</a:t>
                      </a:r>
                    </a:p>
                  </a:txBody>
                  <a:tcPr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cell3D prstMaterial="dkEdge">
                      <a:bevel h="50800" prst="divot"/>
                      <a:lightRig rig="flood" dir="t"/>
                    </a:cell3D>
                    <a:solidFill>
                      <a:srgbClr val="FF5050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r" defTabSz="914400" rtl="0" eaLnBrk="1" fontAlgn="b" latinLnBrk="0" hangingPunct="1">
                        <a:lnSpc>
                          <a:spcPts val="1000"/>
                        </a:lnSpc>
                        <a:buFont typeface="+mj-lt"/>
                        <a:buNone/>
                      </a:pPr>
                      <a:r>
                        <a:rPr lang="ru-RU" sz="1100" b="1" i="0" u="none" strike="noStrike" kern="1200" dirty="0" smtClean="0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Garamond" panose="02020404030301010803" pitchFamily="18" charset="0"/>
                          <a:ea typeface="+mn-ea"/>
                          <a:cs typeface="+mn-cs"/>
                        </a:rPr>
                        <a:t>Ямало-Ненецкий</a:t>
                      </a:r>
                      <a:r>
                        <a:rPr lang="ru-RU" sz="1100" b="1" i="0" u="none" strike="noStrike" kern="1200" baseline="0" dirty="0" smtClean="0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Garamond" panose="02020404030301010803" pitchFamily="18" charset="0"/>
                          <a:ea typeface="+mn-ea"/>
                          <a:cs typeface="+mn-cs"/>
                        </a:rPr>
                        <a:t> АО</a:t>
                      </a:r>
                    </a:p>
                    <a:p>
                      <a:pPr marL="0" indent="0" algn="r" defTabSz="914400" rtl="0" eaLnBrk="1" fontAlgn="b" latinLnBrk="0" hangingPunct="1">
                        <a:lnSpc>
                          <a:spcPts val="1000"/>
                        </a:lnSpc>
                        <a:buFont typeface="+mj-lt"/>
                        <a:buNone/>
                      </a:pPr>
                      <a:r>
                        <a:rPr lang="ru-RU" sz="1100" b="1" i="0" u="none" strike="noStrike" kern="1200" baseline="0" dirty="0" smtClean="0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Garamond" panose="02020404030301010803" pitchFamily="18" charset="0"/>
                          <a:ea typeface="+mn-ea"/>
                          <a:cs typeface="+mn-cs"/>
                        </a:rPr>
                        <a:t>(41.19)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cell3D prstMaterial="dkEdge">
                      <a:bevel h="50800" prst="divot"/>
                      <a:lightRig rig="flood" dir="t"/>
                    </a:cell3D>
                    <a:solidFill>
                      <a:srgbClr val="FF5050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r" defTabSz="914400" rtl="0" eaLnBrk="1" fontAlgn="b" latinLnBrk="0" hangingPunct="1">
                        <a:lnSpc>
                          <a:spcPts val="1000"/>
                        </a:lnSpc>
                        <a:buFont typeface="+mj-lt"/>
                        <a:buNone/>
                      </a:pPr>
                      <a:r>
                        <a:rPr lang="ru-RU" sz="1100" b="1" i="0" u="none" strike="noStrike" kern="1200" dirty="0" smtClean="0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Garamond" panose="02020404030301010803" pitchFamily="18" charset="0"/>
                          <a:ea typeface="+mn-ea"/>
                          <a:cs typeface="+mn-cs"/>
                        </a:rPr>
                        <a:t>Красноярский край</a:t>
                      </a:r>
                    </a:p>
                    <a:p>
                      <a:pPr marL="0" indent="0" algn="r" defTabSz="914400" rtl="0" eaLnBrk="1" fontAlgn="b" latinLnBrk="0" hangingPunct="1">
                        <a:lnSpc>
                          <a:spcPts val="1000"/>
                        </a:lnSpc>
                        <a:buFont typeface="+mj-lt"/>
                        <a:buNone/>
                      </a:pPr>
                      <a:r>
                        <a:rPr lang="ru-RU" sz="1100" b="1" i="0" u="none" strike="noStrike" kern="1200" dirty="0" smtClean="0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Garamond" panose="02020404030301010803" pitchFamily="18" charset="0"/>
                          <a:ea typeface="+mn-ea"/>
                          <a:cs typeface="+mn-cs"/>
                        </a:rPr>
                        <a:t>(39.67)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cell3D prstMaterial="dkEdge">
                      <a:bevel h="50800" prst="divot"/>
                      <a:lightRig rig="flood" dir="t"/>
                    </a:cell3D>
                    <a:solidFill>
                      <a:srgbClr val="FF5050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r" defTabSz="914400" rtl="0" eaLnBrk="1" fontAlgn="b" latinLnBrk="0" hangingPunct="1">
                        <a:lnSpc>
                          <a:spcPts val="1000"/>
                        </a:lnSpc>
                        <a:buFont typeface="+mj-lt"/>
                        <a:buNone/>
                      </a:pPr>
                      <a:r>
                        <a:rPr lang="ru-RU" sz="1100" b="1" i="0" u="none" strike="noStrike" kern="1200" dirty="0" smtClean="0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Garamond" panose="02020404030301010803" pitchFamily="18" charset="0"/>
                          <a:ea typeface="+mn-ea"/>
                          <a:cs typeface="+mn-cs"/>
                        </a:rPr>
                        <a:t>Республика</a:t>
                      </a:r>
                      <a:r>
                        <a:rPr lang="ru-RU" sz="1100" b="1" i="0" u="none" strike="noStrike" kern="1200" baseline="0" dirty="0" smtClean="0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Garamond" panose="02020404030301010803" pitchFamily="18" charset="0"/>
                          <a:ea typeface="+mn-ea"/>
                          <a:cs typeface="+mn-cs"/>
                        </a:rPr>
                        <a:t> Удмуртия</a:t>
                      </a:r>
                    </a:p>
                    <a:p>
                      <a:pPr marL="0" indent="0" algn="r" defTabSz="914400" rtl="0" eaLnBrk="1" fontAlgn="b" latinLnBrk="0" hangingPunct="1">
                        <a:lnSpc>
                          <a:spcPts val="1000"/>
                        </a:lnSpc>
                        <a:buFont typeface="+mj-lt"/>
                        <a:buNone/>
                      </a:pPr>
                      <a:r>
                        <a:rPr lang="ru-RU" sz="1100" b="1" i="0" u="none" strike="noStrike" kern="1200" baseline="0" dirty="0" smtClean="0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Garamond" panose="02020404030301010803" pitchFamily="18" charset="0"/>
                          <a:ea typeface="+mn-ea"/>
                          <a:cs typeface="+mn-cs"/>
                        </a:rPr>
                        <a:t>(37.65)</a:t>
                      </a:r>
                      <a:endParaRPr lang="ru-RU" sz="1100" b="1" i="0" u="none" strike="noStrike" kern="1200" dirty="0" smtClean="0">
                        <a:solidFill>
                          <a:schemeClr val="tx2">
                            <a:lumMod val="75000"/>
                          </a:schemeClr>
                        </a:solidFill>
                        <a:effectLst/>
                        <a:latin typeface="Garamond" panose="02020404030301010803" pitchFamily="18" charset="0"/>
                        <a:ea typeface="+mn-ea"/>
                        <a:cs typeface="+mn-cs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cell3D prstMaterial="dkEdge">
                      <a:bevel h="50800" prst="divot"/>
                      <a:lightRig rig="flood" dir="t"/>
                    </a:cell3D>
                    <a:solidFill>
                      <a:srgbClr val="FF5050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r" defTabSz="914400" rtl="0" eaLnBrk="1" fontAlgn="b" latinLnBrk="0" hangingPunct="1">
                        <a:lnSpc>
                          <a:spcPts val="1000"/>
                        </a:lnSpc>
                        <a:buFont typeface="+mj-lt"/>
                        <a:buNone/>
                      </a:pPr>
                      <a:r>
                        <a:rPr lang="ru-RU" sz="1100" b="1" i="0" u="none" strike="noStrike" kern="1200" dirty="0" smtClean="0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Garamond" panose="02020404030301010803" pitchFamily="18" charset="0"/>
                          <a:ea typeface="+mn-ea"/>
                          <a:cs typeface="+mn-cs"/>
                        </a:rPr>
                        <a:t>Липецкая </a:t>
                      </a:r>
                    </a:p>
                    <a:p>
                      <a:pPr marL="0" indent="0" algn="r" defTabSz="914400" rtl="0" eaLnBrk="1" fontAlgn="b" latinLnBrk="0" hangingPunct="1">
                        <a:lnSpc>
                          <a:spcPts val="1000"/>
                        </a:lnSpc>
                        <a:buFont typeface="+mj-lt"/>
                        <a:buNone/>
                      </a:pPr>
                      <a:r>
                        <a:rPr lang="ru-RU" sz="1100" b="1" i="0" u="none" strike="noStrike" kern="1200" dirty="0" smtClean="0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Garamond" panose="02020404030301010803" pitchFamily="18" charset="0"/>
                          <a:ea typeface="+mn-ea"/>
                          <a:cs typeface="+mn-cs"/>
                        </a:rPr>
                        <a:t>область</a:t>
                      </a:r>
                    </a:p>
                    <a:p>
                      <a:pPr marL="0" indent="0" algn="r" defTabSz="914400" rtl="0" eaLnBrk="1" fontAlgn="b" latinLnBrk="0" hangingPunct="1">
                        <a:lnSpc>
                          <a:spcPts val="1000"/>
                        </a:lnSpc>
                        <a:buFont typeface="+mj-lt"/>
                        <a:buNone/>
                      </a:pPr>
                      <a:r>
                        <a:rPr lang="ru-RU" sz="1100" b="1" i="0" u="none" strike="noStrike" kern="1200" dirty="0" smtClean="0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Garamond" panose="02020404030301010803" pitchFamily="18" charset="0"/>
                          <a:ea typeface="+mn-ea"/>
                          <a:cs typeface="+mn-cs"/>
                        </a:rPr>
                        <a:t>(35.44)</a:t>
                      </a:r>
                    </a:p>
                  </a:txBody>
                  <a:tcPr marL="90000" marR="90000" marT="46800" marB="4680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cell3D prstMaterial="dkEdge">
                      <a:bevel h="50800" prst="divot"/>
                      <a:lightRig rig="flood" dir="t"/>
                    </a:cell3D>
                    <a:solidFill>
                      <a:srgbClr val="FF5050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r" defTabSz="914400" rtl="0" eaLnBrk="1" fontAlgn="b" latinLnBrk="0" hangingPunct="1">
                        <a:lnSpc>
                          <a:spcPts val="1000"/>
                        </a:lnSpc>
                        <a:buFont typeface="+mj-lt"/>
                        <a:buNone/>
                      </a:pPr>
                      <a:r>
                        <a:rPr lang="ru-RU" sz="1100" b="1" i="0" u="none" strike="noStrike" kern="1200" dirty="0" smtClean="0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Garamond" panose="02020404030301010803" pitchFamily="18" charset="0"/>
                          <a:ea typeface="+mn-ea"/>
                          <a:cs typeface="+mn-cs"/>
                        </a:rPr>
                        <a:t>Челябинская область</a:t>
                      </a:r>
                    </a:p>
                    <a:p>
                      <a:pPr marL="0" indent="0" algn="r" defTabSz="914400" rtl="0" eaLnBrk="1" fontAlgn="b" latinLnBrk="0" hangingPunct="1">
                        <a:lnSpc>
                          <a:spcPts val="1000"/>
                        </a:lnSpc>
                        <a:buFont typeface="+mj-lt"/>
                        <a:buNone/>
                      </a:pPr>
                      <a:r>
                        <a:rPr lang="ru-RU" sz="1100" b="1" i="0" u="none" strike="noStrike" kern="1200" dirty="0" smtClean="0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Garamond" panose="02020404030301010803" pitchFamily="18" charset="0"/>
                          <a:ea typeface="+mn-ea"/>
                          <a:cs typeface="+mn-cs"/>
                        </a:rPr>
                        <a:t>(33.42)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cell3D prstMaterial="dkEdge">
                      <a:bevel h="50800" prst="divot"/>
                      <a:lightRig rig="flood" dir="t"/>
                    </a:cell3D>
                    <a:solidFill>
                      <a:srgbClr val="FF5050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r" defTabSz="914400" rtl="0" eaLnBrk="1" fontAlgn="b" latinLnBrk="0" hangingPunct="1">
                        <a:lnSpc>
                          <a:spcPts val="1000"/>
                        </a:lnSpc>
                        <a:buFont typeface="+mj-lt"/>
                        <a:buNone/>
                      </a:pPr>
                      <a:r>
                        <a:rPr lang="ru-RU" sz="1100" b="1" i="0" u="none" strike="noStrike" kern="1200" dirty="0" smtClean="0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Garamond" panose="02020404030301010803" pitchFamily="18" charset="0"/>
                          <a:ea typeface="+mn-ea"/>
                          <a:cs typeface="+mn-cs"/>
                        </a:rPr>
                        <a:t>Республика Бурятия</a:t>
                      </a:r>
                    </a:p>
                    <a:p>
                      <a:pPr marL="0" indent="0" algn="r" defTabSz="914400" rtl="0" eaLnBrk="1" fontAlgn="b" latinLnBrk="0" hangingPunct="1">
                        <a:lnSpc>
                          <a:spcPts val="1000"/>
                        </a:lnSpc>
                        <a:buFont typeface="+mj-lt"/>
                        <a:buNone/>
                      </a:pPr>
                      <a:r>
                        <a:rPr lang="ru-RU" sz="1100" b="1" i="0" u="none" strike="noStrike" kern="1200" dirty="0" smtClean="0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Garamond" panose="02020404030301010803" pitchFamily="18" charset="0"/>
                          <a:ea typeface="+mn-ea"/>
                          <a:cs typeface="+mn-cs"/>
                        </a:rPr>
                        <a:t>(30.88)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cell3D prstMaterial="dkEdge">
                      <a:bevel h="50800" prst="divot"/>
                      <a:lightRig rig="flood" dir="t"/>
                    </a:cell3D>
                    <a:solidFill>
                      <a:srgbClr val="FF5050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r" defTabSz="914400" rtl="0" eaLnBrk="1" fontAlgn="b" latinLnBrk="0" hangingPunct="1">
                        <a:lnSpc>
                          <a:spcPts val="1000"/>
                        </a:lnSpc>
                        <a:buFont typeface="+mj-lt"/>
                        <a:buNone/>
                      </a:pPr>
                      <a:r>
                        <a:rPr lang="ru-RU" sz="1100" b="1" i="0" u="none" strike="noStrike" kern="1200" dirty="0" smtClean="0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Garamond" panose="02020404030301010803" pitchFamily="18" charset="0"/>
                          <a:ea typeface="+mn-ea"/>
                          <a:cs typeface="+mn-cs"/>
                        </a:rPr>
                        <a:t>Республика Северная Осетия(27.25)</a:t>
                      </a:r>
                      <a:endParaRPr lang="ru-RU" sz="1100" b="1" i="0" u="none" strike="noStrike" kern="1200" dirty="0">
                        <a:solidFill>
                          <a:schemeClr val="tx2">
                            <a:lumMod val="75000"/>
                          </a:schemeClr>
                        </a:solidFill>
                        <a:effectLst/>
                        <a:latin typeface="Garamond" panose="02020404030301010803" pitchFamily="18" charset="0"/>
                        <a:ea typeface="+mn-ea"/>
                        <a:cs typeface="+mn-cs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cell3D prstMaterial="dkEdge">
                      <a:bevel h="50800" prst="divot"/>
                      <a:lightRig rig="flood" dir="t"/>
                    </a:cell3D>
                    <a:solidFill>
                      <a:srgbClr val="FF5050"/>
                    </a:solidFill>
                  </a:tcPr>
                </a:tc>
              </a:tr>
              <a:tr h="490971">
                <a:tc>
                  <a:txBody>
                    <a:bodyPr/>
                    <a:lstStyle/>
                    <a:p>
                      <a:pPr marL="0" indent="0" algn="r" defTabSz="914400" rtl="0" eaLnBrk="1" fontAlgn="b" latinLnBrk="0" hangingPunct="1">
                        <a:lnSpc>
                          <a:spcPts val="1000"/>
                        </a:lnSpc>
                        <a:buFont typeface="+mj-lt"/>
                        <a:buNone/>
                      </a:pPr>
                      <a:r>
                        <a:rPr lang="ru-RU" sz="1100" b="1" i="0" u="none" strike="noStrike" kern="1200" dirty="0" smtClean="0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Garamond" panose="02020404030301010803" pitchFamily="18" charset="0"/>
                          <a:ea typeface="+mn-ea"/>
                          <a:cs typeface="+mn-cs"/>
                        </a:rPr>
                        <a:t>Пермский </a:t>
                      </a:r>
                    </a:p>
                    <a:p>
                      <a:pPr marL="0" indent="0" algn="r" defTabSz="914400" rtl="0" eaLnBrk="1" fontAlgn="b" latinLnBrk="0" hangingPunct="1">
                        <a:lnSpc>
                          <a:spcPts val="1000"/>
                        </a:lnSpc>
                        <a:buFont typeface="+mj-lt"/>
                        <a:buNone/>
                      </a:pPr>
                      <a:r>
                        <a:rPr lang="ru-RU" sz="1100" b="1" i="0" u="none" strike="noStrike" kern="1200" dirty="0" smtClean="0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Garamond" panose="02020404030301010803" pitchFamily="18" charset="0"/>
                          <a:ea typeface="+mn-ea"/>
                          <a:cs typeface="+mn-cs"/>
                        </a:rPr>
                        <a:t>край</a:t>
                      </a:r>
                    </a:p>
                    <a:p>
                      <a:pPr marL="0" indent="0" algn="r" defTabSz="914400" rtl="0" eaLnBrk="1" fontAlgn="b" latinLnBrk="0" hangingPunct="1">
                        <a:lnSpc>
                          <a:spcPts val="1000"/>
                        </a:lnSpc>
                        <a:buFont typeface="+mj-lt"/>
                        <a:buNone/>
                      </a:pPr>
                      <a:r>
                        <a:rPr lang="ru-RU" sz="1100" b="1" i="0" u="none" strike="noStrike" kern="1200" dirty="0" smtClean="0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Garamond" panose="02020404030301010803" pitchFamily="18" charset="0"/>
                          <a:ea typeface="+mn-ea"/>
                          <a:cs typeface="+mn-cs"/>
                        </a:rPr>
                        <a:t>(43.34)</a:t>
                      </a:r>
                    </a:p>
                  </a:txBody>
                  <a:tcPr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cell3D prstMaterial="dkEdge">
                      <a:bevel h="50800" prst="divot"/>
                      <a:lightRig rig="flood" dir="t"/>
                    </a:cell3D>
                    <a:solidFill>
                      <a:srgbClr val="FF5050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r" defTabSz="914400" rtl="0" eaLnBrk="1" fontAlgn="b" latinLnBrk="0" hangingPunct="1">
                        <a:lnSpc>
                          <a:spcPts val="1000"/>
                        </a:lnSpc>
                        <a:buFont typeface="+mj-lt"/>
                        <a:buNone/>
                      </a:pPr>
                      <a:r>
                        <a:rPr lang="ru-RU" sz="1100" b="1" i="0" u="none" strike="noStrike" kern="1200" dirty="0" smtClean="0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Garamond" panose="02020404030301010803" pitchFamily="18" charset="0"/>
                          <a:ea typeface="+mn-ea"/>
                          <a:cs typeface="+mn-cs"/>
                        </a:rPr>
                        <a:t>Курская</a:t>
                      </a:r>
                    </a:p>
                    <a:p>
                      <a:pPr marL="0" indent="0" algn="r" defTabSz="914400" rtl="0" eaLnBrk="1" fontAlgn="b" latinLnBrk="0" hangingPunct="1">
                        <a:lnSpc>
                          <a:spcPts val="1000"/>
                        </a:lnSpc>
                        <a:buFont typeface="+mj-lt"/>
                        <a:buNone/>
                      </a:pPr>
                      <a:r>
                        <a:rPr lang="ru-RU" sz="1100" b="1" i="0" u="none" strike="noStrike" kern="1200" dirty="0" smtClean="0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Garamond" panose="02020404030301010803" pitchFamily="18" charset="0"/>
                          <a:ea typeface="+mn-ea"/>
                          <a:cs typeface="+mn-cs"/>
                        </a:rPr>
                        <a:t>область</a:t>
                      </a:r>
                    </a:p>
                    <a:p>
                      <a:pPr marL="0" indent="0" algn="r" defTabSz="914400" rtl="0" eaLnBrk="1" fontAlgn="b" latinLnBrk="0" hangingPunct="1">
                        <a:lnSpc>
                          <a:spcPts val="1000"/>
                        </a:lnSpc>
                        <a:buFont typeface="+mj-lt"/>
                        <a:buNone/>
                      </a:pPr>
                      <a:r>
                        <a:rPr lang="ru-RU" sz="1100" b="1" i="0" u="none" strike="noStrike" kern="1200" dirty="0" smtClean="0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Garamond" panose="02020404030301010803" pitchFamily="18" charset="0"/>
                          <a:ea typeface="+mn-ea"/>
                          <a:cs typeface="+mn-cs"/>
                        </a:rPr>
                        <a:t>(40.99)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cell3D prstMaterial="dkEdge">
                      <a:bevel h="50800" prst="divot"/>
                      <a:lightRig rig="flood" dir="t"/>
                    </a:cell3D>
                    <a:solidFill>
                      <a:srgbClr val="FF5050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r" defTabSz="914400" rtl="0" eaLnBrk="1" fontAlgn="b" latinLnBrk="0" hangingPunct="1">
                        <a:lnSpc>
                          <a:spcPts val="1000"/>
                        </a:lnSpc>
                        <a:buFont typeface="+mj-lt"/>
                        <a:buNone/>
                      </a:pPr>
                      <a:r>
                        <a:rPr lang="ru-RU" sz="1100" b="1" i="0" u="none" strike="noStrike" kern="1200" dirty="0" smtClean="0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Garamond" panose="02020404030301010803" pitchFamily="18" charset="0"/>
                          <a:ea typeface="+mn-ea"/>
                          <a:cs typeface="+mn-cs"/>
                        </a:rPr>
                        <a:t>Нижегородская область</a:t>
                      </a:r>
                    </a:p>
                    <a:p>
                      <a:pPr marL="0" indent="0" algn="r" defTabSz="914400" rtl="0" eaLnBrk="1" fontAlgn="b" latinLnBrk="0" hangingPunct="1">
                        <a:lnSpc>
                          <a:spcPts val="1000"/>
                        </a:lnSpc>
                        <a:buFont typeface="+mj-lt"/>
                        <a:buNone/>
                      </a:pPr>
                      <a:r>
                        <a:rPr lang="ru-RU" sz="1100" b="1" i="0" u="none" strike="noStrike" kern="1200" dirty="0" smtClean="0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Garamond" panose="02020404030301010803" pitchFamily="18" charset="0"/>
                          <a:ea typeface="+mn-ea"/>
                          <a:cs typeface="+mn-cs"/>
                        </a:rPr>
                        <a:t>(39.53)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cell3D prstMaterial="dkEdge">
                      <a:bevel h="50800" prst="divot"/>
                      <a:lightRig rig="flood" dir="t"/>
                    </a:cell3D>
                    <a:solidFill>
                      <a:srgbClr val="FF5050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r" defTabSz="914400" rtl="0" eaLnBrk="1" fontAlgn="b" latinLnBrk="0" hangingPunct="1">
                        <a:lnSpc>
                          <a:spcPts val="1000"/>
                        </a:lnSpc>
                        <a:buFont typeface="+mj-lt"/>
                        <a:buNone/>
                      </a:pPr>
                      <a:r>
                        <a:rPr lang="ru-RU" sz="1100" b="1" i="0" u="none" strike="noStrike" kern="1200" dirty="0" smtClean="0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Garamond" panose="02020404030301010803" pitchFamily="18" charset="0"/>
                          <a:ea typeface="+mn-ea"/>
                          <a:cs typeface="+mn-cs"/>
                        </a:rPr>
                        <a:t>Республика </a:t>
                      </a:r>
                    </a:p>
                    <a:p>
                      <a:pPr marL="0" indent="0" algn="r" defTabSz="914400" rtl="0" eaLnBrk="1" fontAlgn="b" latinLnBrk="0" hangingPunct="1">
                        <a:lnSpc>
                          <a:spcPts val="1000"/>
                        </a:lnSpc>
                        <a:buFont typeface="+mj-lt"/>
                        <a:buNone/>
                      </a:pPr>
                      <a:r>
                        <a:rPr lang="ru-RU" sz="1100" b="1" i="0" u="none" strike="noStrike" kern="1200" dirty="0" smtClean="0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Garamond" panose="02020404030301010803" pitchFamily="18" charset="0"/>
                          <a:ea typeface="+mn-ea"/>
                          <a:cs typeface="+mn-cs"/>
                        </a:rPr>
                        <a:t>Крым</a:t>
                      </a:r>
                    </a:p>
                    <a:p>
                      <a:pPr marL="0" indent="0" algn="r" defTabSz="914400" rtl="0" eaLnBrk="1" fontAlgn="b" latinLnBrk="0" hangingPunct="1">
                        <a:lnSpc>
                          <a:spcPts val="1000"/>
                        </a:lnSpc>
                        <a:buFont typeface="+mj-lt"/>
                        <a:buNone/>
                      </a:pPr>
                      <a:r>
                        <a:rPr lang="ru-RU" sz="1100" b="1" i="0" u="none" strike="noStrike" kern="1200" dirty="0" smtClean="0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Garamond" panose="02020404030301010803" pitchFamily="18" charset="0"/>
                          <a:ea typeface="+mn-ea"/>
                          <a:cs typeface="+mn-cs"/>
                        </a:rPr>
                        <a:t>(37.57)</a:t>
                      </a:r>
                      <a:endParaRPr lang="ru-RU" sz="1100" b="1" i="0" u="none" strike="noStrike" kern="1200" dirty="0">
                        <a:solidFill>
                          <a:schemeClr val="tx2">
                            <a:lumMod val="75000"/>
                          </a:schemeClr>
                        </a:solidFill>
                        <a:effectLst/>
                        <a:latin typeface="Garamond" panose="02020404030301010803" pitchFamily="18" charset="0"/>
                        <a:ea typeface="+mn-ea"/>
                        <a:cs typeface="+mn-cs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cell3D prstMaterial="dkEdge">
                      <a:bevel h="50800" prst="divot"/>
                      <a:lightRig rig="flood" dir="t"/>
                    </a:cell3D>
                    <a:solidFill>
                      <a:srgbClr val="FF5050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r" defTabSz="914400" rtl="0" eaLnBrk="1" fontAlgn="b" latinLnBrk="0" hangingPunct="1">
                        <a:lnSpc>
                          <a:spcPts val="1000"/>
                        </a:lnSpc>
                        <a:buFont typeface="+mj-lt"/>
                        <a:buNone/>
                      </a:pPr>
                      <a:r>
                        <a:rPr lang="ru-RU" sz="1100" b="1" i="0" u="none" strike="noStrike" kern="1200" dirty="0" smtClean="0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Garamond" panose="02020404030301010803" pitchFamily="18" charset="0"/>
                          <a:ea typeface="+mn-ea"/>
                          <a:cs typeface="+mn-cs"/>
                        </a:rPr>
                        <a:t>Магаданская область</a:t>
                      </a:r>
                    </a:p>
                    <a:p>
                      <a:pPr marL="0" indent="0" algn="r" defTabSz="914400" rtl="0" eaLnBrk="1" fontAlgn="b" latinLnBrk="0" hangingPunct="1">
                        <a:lnSpc>
                          <a:spcPts val="1000"/>
                        </a:lnSpc>
                        <a:buFont typeface="+mj-lt"/>
                        <a:buNone/>
                      </a:pPr>
                      <a:r>
                        <a:rPr lang="ru-RU" sz="1100" b="1" i="0" u="none" strike="noStrike" kern="1200" dirty="0" smtClean="0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Garamond" panose="02020404030301010803" pitchFamily="18" charset="0"/>
                          <a:ea typeface="+mn-ea"/>
                          <a:cs typeface="+mn-cs"/>
                        </a:rPr>
                        <a:t>(35.30)</a:t>
                      </a:r>
                    </a:p>
                  </a:txBody>
                  <a:tcPr marL="90000" marR="90000" marT="46800" marB="4680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cell3D prstMaterial="dkEdge">
                      <a:bevel h="50800" prst="divot"/>
                      <a:lightRig rig="flood" dir="t"/>
                    </a:cell3D>
                    <a:solidFill>
                      <a:srgbClr val="FF5050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r" defTabSz="914400" rtl="0" eaLnBrk="1" fontAlgn="b" latinLnBrk="0" hangingPunct="1">
                        <a:lnSpc>
                          <a:spcPts val="1000"/>
                        </a:lnSpc>
                        <a:buFont typeface="+mj-lt"/>
                        <a:buNone/>
                      </a:pPr>
                      <a:r>
                        <a:rPr lang="ru-RU" sz="1100" b="1" i="0" u="none" strike="noStrike" kern="1200" dirty="0" smtClean="0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Garamond" panose="02020404030301010803" pitchFamily="18" charset="0"/>
                          <a:ea typeface="+mn-ea"/>
                          <a:cs typeface="+mn-cs"/>
                        </a:rPr>
                        <a:t>Ярославская область</a:t>
                      </a:r>
                    </a:p>
                    <a:p>
                      <a:pPr marL="0" indent="0" algn="r" defTabSz="914400" rtl="0" eaLnBrk="1" fontAlgn="b" latinLnBrk="0" hangingPunct="1">
                        <a:lnSpc>
                          <a:spcPts val="1000"/>
                        </a:lnSpc>
                        <a:buFont typeface="+mj-lt"/>
                        <a:buNone/>
                      </a:pPr>
                      <a:r>
                        <a:rPr lang="ru-RU" sz="1100" b="1" i="0" u="none" strike="noStrike" kern="1200" dirty="0" smtClean="0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Garamond" panose="02020404030301010803" pitchFamily="18" charset="0"/>
                          <a:ea typeface="+mn-ea"/>
                          <a:cs typeface="+mn-cs"/>
                        </a:rPr>
                        <a:t>(33.22)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cell3D prstMaterial="dkEdge">
                      <a:bevel h="50800" prst="divot"/>
                      <a:lightRig rig="flood" dir="t"/>
                    </a:cell3D>
                    <a:solidFill>
                      <a:srgbClr val="FF5050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r" defTabSz="914400" rtl="0" eaLnBrk="1" fontAlgn="b" latinLnBrk="0" hangingPunct="1">
                        <a:lnSpc>
                          <a:spcPts val="1000"/>
                        </a:lnSpc>
                        <a:buFont typeface="+mj-lt"/>
                        <a:buNone/>
                      </a:pPr>
                      <a:r>
                        <a:rPr lang="ru-RU" sz="1100" b="1" i="0" u="none" strike="noStrike" kern="1200" dirty="0" smtClean="0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Garamond" panose="02020404030301010803" pitchFamily="18" charset="0"/>
                          <a:ea typeface="+mn-ea"/>
                          <a:cs typeface="+mn-cs"/>
                        </a:rPr>
                        <a:t>Республика Хакасия</a:t>
                      </a:r>
                    </a:p>
                    <a:p>
                      <a:pPr marL="0" indent="0" algn="r" defTabSz="914400" rtl="0" eaLnBrk="1" fontAlgn="b" latinLnBrk="0" hangingPunct="1">
                        <a:lnSpc>
                          <a:spcPts val="1000"/>
                        </a:lnSpc>
                        <a:buFont typeface="+mj-lt"/>
                        <a:buNone/>
                      </a:pPr>
                      <a:r>
                        <a:rPr lang="ru-RU" sz="1100" b="1" i="0" u="none" strike="noStrike" kern="1200" dirty="0" smtClean="0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Garamond" panose="02020404030301010803" pitchFamily="18" charset="0"/>
                          <a:ea typeface="+mn-ea"/>
                          <a:cs typeface="+mn-cs"/>
                        </a:rPr>
                        <a:t>(30.51)</a:t>
                      </a:r>
                      <a:endParaRPr lang="ru-RU" sz="1100" b="1" i="0" u="none" strike="noStrike" kern="1200" dirty="0">
                        <a:solidFill>
                          <a:schemeClr val="tx2">
                            <a:lumMod val="75000"/>
                          </a:schemeClr>
                        </a:solidFill>
                        <a:effectLst/>
                        <a:latin typeface="Garamond" panose="02020404030301010803" pitchFamily="18" charset="0"/>
                        <a:ea typeface="+mn-ea"/>
                        <a:cs typeface="+mn-cs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cell3D prstMaterial="dkEdge">
                      <a:bevel h="50800" prst="divot"/>
                      <a:lightRig rig="flood" dir="t"/>
                    </a:cell3D>
                    <a:solidFill>
                      <a:srgbClr val="FF5050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r" defTabSz="914400" rtl="0" eaLnBrk="1" fontAlgn="b" latinLnBrk="0" hangingPunct="1">
                        <a:lnSpc>
                          <a:spcPts val="1000"/>
                        </a:lnSpc>
                        <a:buFont typeface="+mj-lt"/>
                        <a:buNone/>
                      </a:pPr>
                      <a:r>
                        <a:rPr lang="ru-RU" sz="1100" b="1" i="0" u="none" strike="noStrike" kern="1200" dirty="0" smtClean="0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Garamond" panose="02020404030301010803" pitchFamily="18" charset="0"/>
                          <a:ea typeface="+mn-ea"/>
                          <a:cs typeface="+mn-cs"/>
                        </a:rPr>
                        <a:t>Ненецкий </a:t>
                      </a:r>
                    </a:p>
                    <a:p>
                      <a:pPr marL="0" indent="0" algn="r" defTabSz="914400" rtl="0" eaLnBrk="1" fontAlgn="b" latinLnBrk="0" hangingPunct="1">
                        <a:lnSpc>
                          <a:spcPts val="1000"/>
                        </a:lnSpc>
                        <a:buFont typeface="+mj-lt"/>
                        <a:buNone/>
                      </a:pPr>
                      <a:r>
                        <a:rPr lang="ru-RU" sz="1100" b="1" i="0" u="none" strike="noStrike" kern="1200" dirty="0" smtClean="0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Garamond" panose="02020404030301010803" pitchFamily="18" charset="0"/>
                          <a:ea typeface="+mn-ea"/>
                          <a:cs typeface="+mn-cs"/>
                        </a:rPr>
                        <a:t>АО</a:t>
                      </a:r>
                    </a:p>
                    <a:p>
                      <a:pPr marL="0" indent="0" algn="r" defTabSz="914400" rtl="0" eaLnBrk="1" fontAlgn="b" latinLnBrk="0" hangingPunct="1">
                        <a:lnSpc>
                          <a:spcPts val="1000"/>
                        </a:lnSpc>
                        <a:buFont typeface="+mj-lt"/>
                        <a:buNone/>
                      </a:pPr>
                      <a:r>
                        <a:rPr lang="ru-RU" sz="1100" b="1" i="0" u="none" strike="noStrike" kern="1200" dirty="0" smtClean="0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Garamond" panose="02020404030301010803" pitchFamily="18" charset="0"/>
                          <a:ea typeface="+mn-ea"/>
                          <a:cs typeface="+mn-cs"/>
                        </a:rPr>
                        <a:t>(27.18)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cell3D prstMaterial="dkEdge">
                      <a:bevel h="50800" prst="divot"/>
                      <a:lightRig rig="flood" dir="t"/>
                    </a:cell3D>
                    <a:solidFill>
                      <a:srgbClr val="FF5050"/>
                    </a:solidFill>
                  </a:tcPr>
                </a:tc>
              </a:tr>
              <a:tr h="490971">
                <a:tc>
                  <a:txBody>
                    <a:bodyPr/>
                    <a:lstStyle/>
                    <a:p>
                      <a:pPr marL="0" indent="0" algn="r" defTabSz="914400" rtl="0" eaLnBrk="1" fontAlgn="b" latinLnBrk="0" hangingPunct="1">
                        <a:lnSpc>
                          <a:spcPts val="1000"/>
                        </a:lnSpc>
                        <a:buFont typeface="+mj-lt"/>
                        <a:buNone/>
                      </a:pPr>
                      <a:r>
                        <a:rPr lang="ru-RU" sz="1100" b="1" i="0" u="none" strike="noStrike" kern="1200" dirty="0" smtClean="0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Garamond" panose="02020404030301010803" pitchFamily="18" charset="0"/>
                          <a:ea typeface="+mn-ea"/>
                          <a:cs typeface="+mn-cs"/>
                        </a:rPr>
                        <a:t>Еврейская АО</a:t>
                      </a:r>
                    </a:p>
                    <a:p>
                      <a:pPr marL="0" indent="0" algn="r" defTabSz="914400" rtl="0" eaLnBrk="1" fontAlgn="b" latinLnBrk="0" hangingPunct="1">
                        <a:lnSpc>
                          <a:spcPts val="1000"/>
                        </a:lnSpc>
                        <a:buFont typeface="+mj-lt"/>
                        <a:buNone/>
                      </a:pPr>
                      <a:r>
                        <a:rPr lang="ru-RU" sz="1100" b="1" i="0" u="none" strike="noStrike" kern="1200" dirty="0" smtClean="0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Garamond" panose="02020404030301010803" pitchFamily="18" charset="0"/>
                          <a:ea typeface="+mn-ea"/>
                          <a:cs typeface="+mn-cs"/>
                        </a:rPr>
                        <a:t>(43.33)</a:t>
                      </a:r>
                    </a:p>
                    <a:p>
                      <a:pPr marL="0" indent="0" algn="r" defTabSz="914400" rtl="0" eaLnBrk="1" fontAlgn="b" latinLnBrk="0" hangingPunct="1">
                        <a:lnSpc>
                          <a:spcPts val="1000"/>
                        </a:lnSpc>
                        <a:buFont typeface="+mj-lt"/>
                        <a:buNone/>
                      </a:pPr>
                      <a:endParaRPr lang="ru-RU" sz="1100" b="1" i="0" u="none" strike="noStrike" kern="1200" dirty="0">
                        <a:solidFill>
                          <a:schemeClr val="tx2">
                            <a:lumMod val="75000"/>
                          </a:schemeClr>
                        </a:solidFill>
                        <a:effectLst/>
                        <a:latin typeface="Garamond" panose="02020404030301010803" pitchFamily="18" charset="0"/>
                        <a:ea typeface="+mn-ea"/>
                        <a:cs typeface="+mn-cs"/>
                      </a:endParaRPr>
                    </a:p>
                  </a:txBody>
                  <a:tcPr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cell3D prstMaterial="dkEdge">
                      <a:bevel h="50800" prst="divot"/>
                      <a:lightRig rig="flood" dir="t"/>
                    </a:cell3D>
                    <a:solidFill>
                      <a:srgbClr val="FF5050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r" defTabSz="914400" rtl="0" eaLnBrk="1" fontAlgn="b" latinLnBrk="0" hangingPunct="1">
                        <a:lnSpc>
                          <a:spcPts val="1000"/>
                        </a:lnSpc>
                        <a:buFont typeface="+mj-lt"/>
                        <a:buNone/>
                      </a:pPr>
                      <a:r>
                        <a:rPr lang="ru-RU" sz="1100" b="1" i="0" u="none" strike="noStrike" kern="1200" dirty="0" smtClean="0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Garamond" panose="02020404030301010803" pitchFamily="18" charset="0"/>
                          <a:ea typeface="+mn-ea"/>
                          <a:cs typeface="+mn-cs"/>
                        </a:rPr>
                        <a:t>Волгоградская область</a:t>
                      </a:r>
                    </a:p>
                    <a:p>
                      <a:pPr marL="0" indent="0" algn="r" defTabSz="914400" rtl="0" eaLnBrk="1" fontAlgn="b" latinLnBrk="0" hangingPunct="1">
                        <a:lnSpc>
                          <a:spcPts val="1000"/>
                        </a:lnSpc>
                        <a:buFont typeface="+mj-lt"/>
                        <a:buNone/>
                      </a:pPr>
                      <a:r>
                        <a:rPr lang="ru-RU" sz="1100" b="1" i="0" u="none" strike="noStrike" kern="1200" dirty="0" smtClean="0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Garamond" panose="02020404030301010803" pitchFamily="18" charset="0"/>
                          <a:ea typeface="+mn-ea"/>
                          <a:cs typeface="+mn-cs"/>
                        </a:rPr>
                        <a:t>(40.96)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cell3D prstMaterial="dkEdge">
                      <a:bevel h="50800" prst="divot"/>
                      <a:lightRig rig="flood" dir="t"/>
                    </a:cell3D>
                    <a:solidFill>
                      <a:srgbClr val="FF5050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r" defTabSz="914400" rtl="0" eaLnBrk="1" fontAlgn="b" latinLnBrk="0" hangingPunct="1">
                        <a:lnSpc>
                          <a:spcPts val="1000"/>
                        </a:lnSpc>
                        <a:buFont typeface="+mj-lt"/>
                        <a:buNone/>
                      </a:pPr>
                      <a:r>
                        <a:rPr lang="ru-RU" sz="1100" b="1" i="0" u="none" strike="noStrike" kern="1200" dirty="0" smtClean="0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Garamond" panose="02020404030301010803" pitchFamily="18" charset="0"/>
                          <a:ea typeface="+mn-ea"/>
                          <a:cs typeface="+mn-cs"/>
                        </a:rPr>
                        <a:t>Свердловская</a:t>
                      </a:r>
                      <a:r>
                        <a:rPr lang="ru-RU" sz="1100" b="1" i="0" u="none" strike="noStrike" kern="1200" baseline="0" dirty="0" smtClean="0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Garamond" panose="02020404030301010803" pitchFamily="18" charset="0"/>
                          <a:ea typeface="+mn-ea"/>
                          <a:cs typeface="+mn-cs"/>
                        </a:rPr>
                        <a:t> область</a:t>
                      </a:r>
                    </a:p>
                    <a:p>
                      <a:pPr marL="0" indent="0" algn="r" defTabSz="914400" rtl="0" eaLnBrk="1" fontAlgn="b" latinLnBrk="0" hangingPunct="1">
                        <a:lnSpc>
                          <a:spcPts val="1000"/>
                        </a:lnSpc>
                        <a:buFont typeface="+mj-lt"/>
                        <a:buNone/>
                      </a:pPr>
                      <a:r>
                        <a:rPr lang="ru-RU" sz="1100" b="1" i="0" u="none" strike="noStrike" kern="1200" baseline="0" dirty="0" smtClean="0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Garamond" panose="02020404030301010803" pitchFamily="18" charset="0"/>
                          <a:ea typeface="+mn-ea"/>
                          <a:cs typeface="+mn-cs"/>
                        </a:rPr>
                        <a:t>(39.36)</a:t>
                      </a:r>
                      <a:endParaRPr lang="ru-RU" sz="1100" b="1" i="0" u="none" strike="noStrike" kern="1200" dirty="0" smtClean="0">
                        <a:solidFill>
                          <a:schemeClr val="tx2">
                            <a:lumMod val="75000"/>
                          </a:schemeClr>
                        </a:solidFill>
                        <a:effectLst/>
                        <a:latin typeface="Garamond" panose="02020404030301010803" pitchFamily="18" charset="0"/>
                        <a:ea typeface="+mn-ea"/>
                        <a:cs typeface="+mn-cs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cell3D prstMaterial="dkEdge">
                      <a:bevel h="50800" prst="divot"/>
                      <a:lightRig rig="flood" dir="t"/>
                    </a:cell3D>
                    <a:solidFill>
                      <a:srgbClr val="FF5050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r" defTabSz="914400" rtl="0" eaLnBrk="1" fontAlgn="b" latinLnBrk="0" hangingPunct="1">
                        <a:lnSpc>
                          <a:spcPts val="1000"/>
                        </a:lnSpc>
                        <a:buFont typeface="+mj-lt"/>
                        <a:buNone/>
                      </a:pPr>
                      <a:r>
                        <a:rPr lang="ru-RU" sz="1100" b="1" i="0" u="none" strike="noStrike" kern="1200" dirty="0" smtClean="0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Garamond" panose="02020404030301010803" pitchFamily="18" charset="0"/>
                          <a:ea typeface="+mn-ea"/>
                          <a:cs typeface="+mn-cs"/>
                        </a:rPr>
                        <a:t>Кемеровская</a:t>
                      </a:r>
                    </a:p>
                    <a:p>
                      <a:pPr marL="0" indent="0" algn="r" defTabSz="914400" rtl="0" eaLnBrk="1" fontAlgn="b" latinLnBrk="0" hangingPunct="1">
                        <a:lnSpc>
                          <a:spcPts val="1000"/>
                        </a:lnSpc>
                        <a:buFont typeface="+mj-lt"/>
                        <a:buNone/>
                      </a:pPr>
                      <a:r>
                        <a:rPr lang="ru-RU" sz="1100" b="1" i="0" u="none" strike="noStrike" kern="1200" dirty="0" smtClean="0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Garamond" panose="02020404030301010803" pitchFamily="18" charset="0"/>
                          <a:ea typeface="+mn-ea"/>
                          <a:cs typeface="+mn-cs"/>
                        </a:rPr>
                        <a:t>область</a:t>
                      </a:r>
                    </a:p>
                    <a:p>
                      <a:pPr marL="0" indent="0" algn="r" defTabSz="914400" rtl="0" eaLnBrk="1" fontAlgn="b" latinLnBrk="0" hangingPunct="1">
                        <a:lnSpc>
                          <a:spcPts val="1000"/>
                        </a:lnSpc>
                        <a:buFont typeface="+mj-lt"/>
                        <a:buNone/>
                      </a:pPr>
                      <a:r>
                        <a:rPr lang="ru-RU" sz="1100" b="1" i="0" u="none" strike="noStrike" kern="1200" dirty="0" smtClean="0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Garamond" panose="02020404030301010803" pitchFamily="18" charset="0"/>
                          <a:ea typeface="+mn-ea"/>
                          <a:cs typeface="+mn-cs"/>
                        </a:rPr>
                        <a:t>(36.86)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cell3D prstMaterial="dkEdge">
                      <a:bevel h="50800" prst="divot"/>
                      <a:lightRig rig="flood" dir="t"/>
                    </a:cell3D>
                    <a:solidFill>
                      <a:srgbClr val="FF5050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r" defTabSz="914400" rtl="0" eaLnBrk="1" fontAlgn="b" latinLnBrk="0" hangingPunct="1">
                        <a:lnSpc>
                          <a:spcPts val="1000"/>
                        </a:lnSpc>
                        <a:buFont typeface="+mj-lt"/>
                        <a:buNone/>
                      </a:pPr>
                      <a:r>
                        <a:rPr lang="ru-RU" sz="1100" b="1" i="0" u="none" strike="noStrike" kern="1200" dirty="0" smtClean="0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Garamond" panose="02020404030301010803" pitchFamily="18" charset="0"/>
                          <a:ea typeface="+mn-ea"/>
                          <a:cs typeface="+mn-cs"/>
                        </a:rPr>
                        <a:t>Тюменская область</a:t>
                      </a:r>
                    </a:p>
                    <a:p>
                      <a:pPr marL="0" indent="0" algn="r" defTabSz="914400" rtl="0" eaLnBrk="1" fontAlgn="b" latinLnBrk="0" hangingPunct="1">
                        <a:lnSpc>
                          <a:spcPts val="1000"/>
                        </a:lnSpc>
                        <a:buFont typeface="+mj-lt"/>
                        <a:buNone/>
                      </a:pPr>
                      <a:r>
                        <a:rPr lang="ru-RU" sz="1100" b="1" i="0" u="none" strike="noStrike" kern="1200" dirty="0" smtClean="0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Garamond" panose="02020404030301010803" pitchFamily="18" charset="0"/>
                          <a:ea typeface="+mn-ea"/>
                          <a:cs typeface="+mn-cs"/>
                        </a:rPr>
                        <a:t>(35.24)</a:t>
                      </a:r>
                    </a:p>
                  </a:txBody>
                  <a:tcPr marL="90000" marR="90000" marT="46800" marB="4680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cell3D prstMaterial="dkEdge">
                      <a:bevel h="50800" prst="divot"/>
                      <a:lightRig rig="flood" dir="t"/>
                    </a:cell3D>
                    <a:solidFill>
                      <a:srgbClr val="FF5050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r" defTabSz="914400" rtl="0" eaLnBrk="1" fontAlgn="b" latinLnBrk="0" hangingPunct="1">
                        <a:lnSpc>
                          <a:spcPts val="1000"/>
                        </a:lnSpc>
                        <a:buFont typeface="+mj-lt"/>
                        <a:buNone/>
                      </a:pPr>
                      <a:r>
                        <a:rPr lang="ru-RU" sz="1100" b="1" i="0" u="none" strike="noStrike" kern="1200" dirty="0" smtClean="0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Garamond" panose="02020404030301010803" pitchFamily="18" charset="0"/>
                          <a:ea typeface="+mn-ea"/>
                          <a:cs typeface="+mn-cs"/>
                        </a:rPr>
                        <a:t>Новгородская область</a:t>
                      </a:r>
                    </a:p>
                    <a:p>
                      <a:pPr marL="0" indent="0" algn="r" defTabSz="914400" rtl="0" eaLnBrk="1" fontAlgn="b" latinLnBrk="0" hangingPunct="1">
                        <a:lnSpc>
                          <a:spcPts val="1000"/>
                        </a:lnSpc>
                        <a:buFont typeface="+mj-lt"/>
                        <a:buNone/>
                      </a:pPr>
                      <a:r>
                        <a:rPr lang="ru-RU" sz="1100" b="1" i="0" u="none" strike="noStrike" kern="1200" smtClean="0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Garamond" panose="02020404030301010803" pitchFamily="18" charset="0"/>
                          <a:ea typeface="+mn-ea"/>
                          <a:cs typeface="+mn-cs"/>
                        </a:rPr>
                        <a:t>(32.92)</a:t>
                      </a:r>
                      <a:endParaRPr lang="ru-RU" sz="1100" b="1" i="0" u="none" strike="noStrike" kern="1200" dirty="0" smtClean="0">
                        <a:solidFill>
                          <a:schemeClr val="tx2">
                            <a:lumMod val="75000"/>
                          </a:schemeClr>
                        </a:solidFill>
                        <a:effectLst/>
                        <a:latin typeface="Garamond" panose="02020404030301010803" pitchFamily="18" charset="0"/>
                        <a:ea typeface="+mn-ea"/>
                        <a:cs typeface="+mn-cs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cell3D prstMaterial="dkEdge">
                      <a:bevel h="50800" prst="divot"/>
                      <a:lightRig rig="flood" dir="t"/>
                    </a:cell3D>
                    <a:solidFill>
                      <a:srgbClr val="FF5050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r" defTabSz="914400" rtl="0" eaLnBrk="1" fontAlgn="b" latinLnBrk="0" hangingPunct="1">
                        <a:lnSpc>
                          <a:spcPts val="1000"/>
                        </a:lnSpc>
                        <a:buFont typeface="+mj-lt"/>
                        <a:buNone/>
                      </a:pPr>
                      <a:r>
                        <a:rPr lang="ru-RU" sz="1100" b="1" i="0" u="none" strike="noStrike" kern="1200" dirty="0" smtClean="0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Garamond" panose="02020404030301010803" pitchFamily="18" charset="0"/>
                          <a:ea typeface="+mn-ea"/>
                          <a:cs typeface="+mn-cs"/>
                        </a:rPr>
                        <a:t>Республика Мордовия</a:t>
                      </a:r>
                    </a:p>
                    <a:p>
                      <a:pPr marL="0" indent="0" algn="r" defTabSz="914400" rtl="0" eaLnBrk="1" fontAlgn="b" latinLnBrk="0" hangingPunct="1">
                        <a:lnSpc>
                          <a:spcPts val="1000"/>
                        </a:lnSpc>
                        <a:buFont typeface="+mj-lt"/>
                        <a:buNone/>
                      </a:pPr>
                      <a:r>
                        <a:rPr lang="ru-RU" sz="1100" b="1" i="0" u="none" strike="noStrike" kern="1200" dirty="0" smtClean="0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Garamond" panose="02020404030301010803" pitchFamily="18" charset="0"/>
                          <a:ea typeface="+mn-ea"/>
                          <a:cs typeface="+mn-cs"/>
                        </a:rPr>
                        <a:t>(30.17)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cell3D prstMaterial="dkEdge">
                      <a:bevel h="50800" prst="divot"/>
                      <a:lightRig rig="flood" dir="t"/>
                    </a:cell3D>
                    <a:solidFill>
                      <a:srgbClr val="FF5050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r" defTabSz="914400" rtl="0" eaLnBrk="1" fontAlgn="b" latinLnBrk="0" hangingPunct="1">
                        <a:lnSpc>
                          <a:spcPts val="1000"/>
                        </a:lnSpc>
                        <a:buFont typeface="+mj-lt"/>
                        <a:buNone/>
                      </a:pPr>
                      <a:r>
                        <a:rPr lang="ru-RU" sz="1100" b="1" i="0" u="none" strike="noStrike" kern="1200" dirty="0" smtClean="0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Garamond" panose="02020404030301010803" pitchFamily="18" charset="0"/>
                          <a:ea typeface="+mn-ea"/>
                          <a:cs typeface="+mn-cs"/>
                        </a:rPr>
                        <a:t>г. Севастополь</a:t>
                      </a:r>
                    </a:p>
                    <a:p>
                      <a:pPr marL="0" indent="0" algn="r" defTabSz="914400" rtl="0" eaLnBrk="1" fontAlgn="b" latinLnBrk="0" hangingPunct="1">
                        <a:lnSpc>
                          <a:spcPts val="1000"/>
                        </a:lnSpc>
                        <a:buFont typeface="+mj-lt"/>
                        <a:buNone/>
                      </a:pPr>
                      <a:r>
                        <a:rPr lang="ru-RU" sz="1100" b="1" i="0" u="none" strike="noStrike" kern="1200" dirty="0" smtClean="0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Garamond" panose="02020404030301010803" pitchFamily="18" charset="0"/>
                          <a:ea typeface="+mn-ea"/>
                          <a:cs typeface="+mn-cs"/>
                        </a:rPr>
                        <a:t>(23.40)</a:t>
                      </a:r>
                      <a:endParaRPr lang="ru-RU" sz="1100" b="1" i="0" u="none" strike="noStrike" kern="1200" dirty="0">
                        <a:solidFill>
                          <a:schemeClr val="tx2">
                            <a:lumMod val="75000"/>
                          </a:schemeClr>
                        </a:solidFill>
                        <a:effectLst/>
                        <a:latin typeface="Garamond" panose="02020404030301010803" pitchFamily="18" charset="0"/>
                        <a:ea typeface="+mn-ea"/>
                        <a:cs typeface="+mn-cs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cell3D prstMaterial="dkEdge">
                      <a:bevel h="50800" prst="divot"/>
                      <a:lightRig rig="flood" dir="t"/>
                    </a:cell3D>
                    <a:solidFill>
                      <a:srgbClr val="FF5050"/>
                    </a:solidFill>
                  </a:tcPr>
                </a:tc>
              </a:tr>
              <a:tr h="490971">
                <a:tc>
                  <a:txBody>
                    <a:bodyPr/>
                    <a:lstStyle/>
                    <a:p>
                      <a:pPr marL="0" indent="0" algn="r" defTabSz="914400" rtl="0" eaLnBrk="1" fontAlgn="b" latinLnBrk="0" hangingPunct="1">
                        <a:lnSpc>
                          <a:spcPts val="1000"/>
                        </a:lnSpc>
                        <a:buFont typeface="+mj-lt"/>
                        <a:buNone/>
                      </a:pPr>
                      <a:r>
                        <a:rPr lang="ru-RU" sz="1100" b="1" i="0" u="none" strike="noStrike" kern="1200" dirty="0" smtClean="0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Garamond" panose="02020404030301010803" pitchFamily="18" charset="0"/>
                          <a:ea typeface="+mn-ea"/>
                          <a:cs typeface="+mn-cs"/>
                        </a:rPr>
                        <a:t>Ульяновская область</a:t>
                      </a:r>
                    </a:p>
                    <a:p>
                      <a:pPr marL="0" indent="0" algn="r" defTabSz="914400" rtl="0" eaLnBrk="1" fontAlgn="b" latinLnBrk="0" hangingPunct="1">
                        <a:lnSpc>
                          <a:spcPts val="1000"/>
                        </a:lnSpc>
                        <a:buFont typeface="+mj-lt"/>
                        <a:buNone/>
                      </a:pPr>
                      <a:r>
                        <a:rPr lang="ru-RU" sz="1100" b="1" i="0" u="none" strike="noStrike" kern="1200" dirty="0" smtClean="0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Garamond" panose="02020404030301010803" pitchFamily="18" charset="0"/>
                          <a:ea typeface="+mn-ea"/>
                          <a:cs typeface="+mn-cs"/>
                        </a:rPr>
                        <a:t>(43.26)</a:t>
                      </a:r>
                    </a:p>
                  </a:txBody>
                  <a:tcPr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cell3D prstMaterial="dkEdge">
                      <a:bevel h="50800" prst="divot"/>
                      <a:lightRig rig="flood" dir="t"/>
                    </a:cell3D>
                    <a:solidFill>
                      <a:srgbClr val="FF5050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r" defTabSz="914400" rtl="0" eaLnBrk="1" fontAlgn="b" latinLnBrk="0" hangingPunct="1">
                        <a:lnSpc>
                          <a:spcPts val="1000"/>
                        </a:lnSpc>
                        <a:buFont typeface="+mj-lt"/>
                        <a:buNone/>
                      </a:pPr>
                      <a:r>
                        <a:rPr lang="ru-RU" sz="1100" b="1" i="0" u="none" strike="noStrike" kern="1200" dirty="0" smtClean="0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Garamond" panose="02020404030301010803" pitchFamily="18" charset="0"/>
                          <a:ea typeface="+mn-ea"/>
                          <a:cs typeface="+mn-cs"/>
                        </a:rPr>
                        <a:t>Республика Татарстан</a:t>
                      </a:r>
                    </a:p>
                    <a:p>
                      <a:pPr marL="0" indent="0" algn="r" defTabSz="914400" rtl="0" eaLnBrk="1" fontAlgn="b" latinLnBrk="0" hangingPunct="1">
                        <a:lnSpc>
                          <a:spcPts val="1000"/>
                        </a:lnSpc>
                        <a:buFont typeface="+mj-lt"/>
                        <a:buNone/>
                      </a:pPr>
                      <a:r>
                        <a:rPr lang="ru-RU" sz="1100" b="1" i="0" u="none" strike="noStrike" kern="1200" dirty="0" smtClean="0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Garamond" panose="02020404030301010803" pitchFamily="18" charset="0"/>
                          <a:ea typeface="+mn-ea"/>
                          <a:cs typeface="+mn-cs"/>
                        </a:rPr>
                        <a:t>(40.48)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cell3D prstMaterial="dkEdge">
                      <a:bevel h="50800" prst="divot"/>
                      <a:lightRig rig="flood" dir="t"/>
                    </a:cell3D>
                    <a:solidFill>
                      <a:srgbClr val="FF5050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r" defTabSz="914400" rtl="0" eaLnBrk="1" fontAlgn="b" latinLnBrk="0" hangingPunct="1">
                        <a:lnSpc>
                          <a:spcPts val="1000"/>
                        </a:lnSpc>
                        <a:buFont typeface="+mj-lt"/>
                        <a:buNone/>
                      </a:pPr>
                      <a:r>
                        <a:rPr lang="ru-RU" sz="1100" b="1" i="0" u="none" strike="noStrike" kern="1200" dirty="0" smtClean="0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Garamond" panose="02020404030301010803" pitchFamily="18" charset="0"/>
                          <a:ea typeface="+mn-ea"/>
                          <a:cs typeface="+mn-cs"/>
                        </a:rPr>
                        <a:t>Смоленская</a:t>
                      </a:r>
                      <a:r>
                        <a:rPr lang="ru-RU" sz="1100" b="1" i="0" u="none" strike="noStrike" kern="1200" baseline="0" dirty="0" smtClean="0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Garamond" panose="02020404030301010803" pitchFamily="18" charset="0"/>
                          <a:ea typeface="+mn-ea"/>
                          <a:cs typeface="+mn-cs"/>
                        </a:rPr>
                        <a:t> область</a:t>
                      </a:r>
                    </a:p>
                    <a:p>
                      <a:pPr marL="0" indent="0" algn="r" defTabSz="914400" rtl="0" eaLnBrk="1" fontAlgn="b" latinLnBrk="0" hangingPunct="1">
                        <a:lnSpc>
                          <a:spcPts val="1000"/>
                        </a:lnSpc>
                        <a:buFont typeface="+mj-lt"/>
                        <a:buNone/>
                      </a:pPr>
                      <a:r>
                        <a:rPr lang="ru-RU" sz="1100" b="1" i="0" u="none" strike="noStrike" kern="1200" baseline="0" dirty="0" smtClean="0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Garamond" panose="02020404030301010803" pitchFamily="18" charset="0"/>
                          <a:ea typeface="+mn-ea"/>
                          <a:cs typeface="+mn-cs"/>
                        </a:rPr>
                        <a:t>(39.19)</a:t>
                      </a:r>
                      <a:endParaRPr lang="ru-RU" sz="1100" b="1" i="0" u="none" strike="noStrike" kern="1200" dirty="0" smtClean="0">
                        <a:solidFill>
                          <a:schemeClr val="tx2">
                            <a:lumMod val="75000"/>
                          </a:schemeClr>
                        </a:solidFill>
                        <a:effectLst/>
                        <a:latin typeface="Garamond" panose="02020404030301010803" pitchFamily="18" charset="0"/>
                        <a:ea typeface="+mn-ea"/>
                        <a:cs typeface="+mn-cs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cell3D prstMaterial="dkEdge">
                      <a:bevel h="50800" prst="divot"/>
                      <a:lightRig rig="flood" dir="t"/>
                    </a:cell3D>
                    <a:solidFill>
                      <a:srgbClr val="FF5050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r" defTabSz="914400" rtl="0" eaLnBrk="1" fontAlgn="b" latinLnBrk="0" hangingPunct="1">
                        <a:lnSpc>
                          <a:spcPts val="1000"/>
                        </a:lnSpc>
                        <a:buFont typeface="+mj-lt"/>
                        <a:buNone/>
                      </a:pPr>
                      <a:r>
                        <a:rPr lang="ru-RU" sz="1100" b="1" i="0" u="none" strike="noStrike" kern="1200" dirty="0" smtClean="0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Garamond" panose="02020404030301010803" pitchFamily="18" charset="0"/>
                          <a:ea typeface="+mn-ea"/>
                          <a:cs typeface="+mn-cs"/>
                        </a:rPr>
                        <a:t>Воронежская область</a:t>
                      </a:r>
                    </a:p>
                    <a:p>
                      <a:pPr marL="0" indent="0" algn="r" defTabSz="914400" rtl="0" eaLnBrk="1" fontAlgn="b" latinLnBrk="0" hangingPunct="1">
                        <a:lnSpc>
                          <a:spcPts val="1000"/>
                        </a:lnSpc>
                        <a:buFont typeface="+mj-lt"/>
                        <a:buNone/>
                      </a:pPr>
                      <a:r>
                        <a:rPr lang="ru-RU" sz="1100" b="1" i="0" u="none" strike="noStrike" kern="1200" dirty="0" smtClean="0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Garamond" panose="02020404030301010803" pitchFamily="18" charset="0"/>
                          <a:ea typeface="+mn-ea"/>
                          <a:cs typeface="+mn-cs"/>
                        </a:rPr>
                        <a:t>(36.86)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cell3D prstMaterial="dkEdge">
                      <a:bevel h="50800" prst="divot"/>
                      <a:lightRig rig="flood" dir="t"/>
                    </a:cell3D>
                    <a:solidFill>
                      <a:srgbClr val="FF5050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r" defTabSz="914400" rtl="0" eaLnBrk="1" fontAlgn="b" latinLnBrk="0" hangingPunct="1">
                        <a:lnSpc>
                          <a:spcPts val="1000"/>
                        </a:lnSpc>
                        <a:buFont typeface="+mj-lt"/>
                        <a:buNone/>
                      </a:pPr>
                      <a:r>
                        <a:rPr lang="ru-RU" sz="1100" b="1" i="0" u="none" strike="noStrike" kern="1200" dirty="0" smtClean="0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Garamond" panose="02020404030301010803" pitchFamily="18" charset="0"/>
                          <a:ea typeface="+mn-ea"/>
                          <a:cs typeface="+mn-cs"/>
                        </a:rPr>
                        <a:t>Астраханская область</a:t>
                      </a:r>
                    </a:p>
                    <a:p>
                      <a:pPr marL="0" indent="0" algn="r" defTabSz="914400" rtl="0" eaLnBrk="1" fontAlgn="b" latinLnBrk="0" hangingPunct="1">
                        <a:lnSpc>
                          <a:spcPts val="1000"/>
                        </a:lnSpc>
                        <a:buFont typeface="+mj-lt"/>
                        <a:buNone/>
                      </a:pPr>
                      <a:r>
                        <a:rPr lang="ru-RU" sz="1100" b="1" i="0" u="none" strike="noStrike" kern="1200" dirty="0" smtClean="0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Garamond" panose="02020404030301010803" pitchFamily="18" charset="0"/>
                          <a:ea typeface="+mn-ea"/>
                          <a:cs typeface="+mn-cs"/>
                        </a:rPr>
                        <a:t>(35.04)</a:t>
                      </a:r>
                    </a:p>
                  </a:txBody>
                  <a:tcPr marL="90000" marR="90000" marT="46800" marB="4680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cell3D prstMaterial="dkEdge">
                      <a:bevel h="50800" prst="divot"/>
                      <a:lightRig rig="flood" dir="t"/>
                    </a:cell3D>
                    <a:solidFill>
                      <a:srgbClr val="FF5050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r" defTabSz="914400" rtl="0" eaLnBrk="1" fontAlgn="b" latinLnBrk="0" hangingPunct="1">
                        <a:lnSpc>
                          <a:spcPts val="1000"/>
                        </a:lnSpc>
                        <a:buFont typeface="+mj-lt"/>
                        <a:buNone/>
                      </a:pPr>
                      <a:r>
                        <a:rPr lang="ru-RU" sz="1100" b="1" i="0" u="none" strike="noStrike" kern="1200" smtClean="0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Garamond" panose="02020404030301010803" pitchFamily="18" charset="0"/>
                          <a:ea typeface="+mn-ea"/>
                          <a:cs typeface="+mn-cs"/>
                        </a:rPr>
                        <a:t>Псковская область</a:t>
                      </a:r>
                    </a:p>
                    <a:p>
                      <a:pPr marL="0" indent="0" algn="r" defTabSz="914400" rtl="0" eaLnBrk="1" fontAlgn="b" latinLnBrk="0" hangingPunct="1">
                        <a:lnSpc>
                          <a:spcPts val="1000"/>
                        </a:lnSpc>
                        <a:buFont typeface="+mj-lt"/>
                        <a:buNone/>
                      </a:pPr>
                      <a:r>
                        <a:rPr lang="ru-RU" sz="1100" b="1" i="0" u="none" strike="noStrike" kern="1200" smtClean="0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Garamond" panose="02020404030301010803" pitchFamily="18" charset="0"/>
                          <a:ea typeface="+mn-ea"/>
                          <a:cs typeface="+mn-cs"/>
                        </a:rPr>
                        <a:t>(32.41)</a:t>
                      </a:r>
                      <a:endParaRPr lang="ru-RU" sz="1100" b="1" i="0" u="none" strike="noStrike" kern="1200" dirty="0">
                        <a:solidFill>
                          <a:schemeClr val="tx2">
                            <a:lumMod val="75000"/>
                          </a:schemeClr>
                        </a:solidFill>
                        <a:effectLst/>
                        <a:latin typeface="Garamond" panose="02020404030301010803" pitchFamily="18" charset="0"/>
                        <a:ea typeface="+mn-ea"/>
                        <a:cs typeface="+mn-cs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cell3D prstMaterial="dkEdge">
                      <a:bevel h="50800" prst="divot"/>
                      <a:lightRig rig="flood" dir="t"/>
                    </a:cell3D>
                    <a:solidFill>
                      <a:srgbClr val="FF5050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r" defTabSz="914400" rtl="0" eaLnBrk="1" fontAlgn="b" latinLnBrk="0" hangingPunct="1">
                        <a:lnSpc>
                          <a:spcPts val="1000"/>
                        </a:lnSpc>
                        <a:buFont typeface="+mj-lt"/>
                        <a:buNone/>
                      </a:pPr>
                      <a:r>
                        <a:rPr lang="ru-RU" sz="1100" b="1" i="0" u="none" strike="noStrike" kern="1200" dirty="0" smtClean="0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Garamond" panose="02020404030301010803" pitchFamily="18" charset="0"/>
                          <a:ea typeface="+mn-ea"/>
                          <a:cs typeface="+mn-cs"/>
                        </a:rPr>
                        <a:t>Ленинградская область</a:t>
                      </a:r>
                    </a:p>
                    <a:p>
                      <a:pPr marL="0" indent="0" algn="r" defTabSz="914400" rtl="0" eaLnBrk="1" fontAlgn="b" latinLnBrk="0" hangingPunct="1">
                        <a:lnSpc>
                          <a:spcPts val="1000"/>
                        </a:lnSpc>
                        <a:buFont typeface="+mj-lt"/>
                        <a:buNone/>
                      </a:pPr>
                      <a:r>
                        <a:rPr lang="ru-RU" sz="1100" b="1" i="0" u="none" strike="noStrike" kern="1200" dirty="0" smtClean="0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Garamond" panose="02020404030301010803" pitchFamily="18" charset="0"/>
                          <a:ea typeface="+mn-ea"/>
                          <a:cs typeface="+mn-cs"/>
                        </a:rPr>
                        <a:t>(30.13)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cell3D prstMaterial="dkEdge">
                      <a:bevel h="50800" prst="divot"/>
                      <a:lightRig rig="flood" dir="t"/>
                    </a:cell3D>
                    <a:solidFill>
                      <a:srgbClr val="FF5050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r" defTabSz="914400" rtl="0" eaLnBrk="1" fontAlgn="b" latinLnBrk="0" hangingPunct="1">
                        <a:lnSpc>
                          <a:spcPts val="1000"/>
                        </a:lnSpc>
                        <a:buFont typeface="+mj-lt"/>
                        <a:buNone/>
                      </a:pPr>
                      <a:r>
                        <a:rPr lang="ru-RU" sz="1100" b="1" i="0" u="none" strike="noStrike" kern="1200" dirty="0" smtClean="0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Garamond" panose="02020404030301010803" pitchFamily="18" charset="0"/>
                          <a:ea typeface="+mn-ea"/>
                          <a:cs typeface="+mn-cs"/>
                        </a:rPr>
                        <a:t>Республика Дагестан</a:t>
                      </a:r>
                    </a:p>
                    <a:p>
                      <a:pPr marL="0" indent="0" algn="r" defTabSz="914400" rtl="0" eaLnBrk="1" fontAlgn="b" latinLnBrk="0" hangingPunct="1">
                        <a:lnSpc>
                          <a:spcPts val="1000"/>
                        </a:lnSpc>
                        <a:buFont typeface="+mj-lt"/>
                        <a:buNone/>
                      </a:pPr>
                      <a:r>
                        <a:rPr lang="ru-RU" sz="1100" b="1" i="0" u="none" strike="noStrike" kern="1200" dirty="0" smtClean="0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Garamond" panose="02020404030301010803" pitchFamily="18" charset="0"/>
                          <a:ea typeface="+mn-ea"/>
                          <a:cs typeface="+mn-cs"/>
                        </a:rPr>
                        <a:t>(22.626)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cell3D prstMaterial="dkEdge">
                      <a:bevel h="50800" prst="divot"/>
                      <a:lightRig rig="flood" dir="t"/>
                    </a:cell3D>
                    <a:solidFill>
                      <a:srgbClr val="FF5050"/>
                    </a:solidFill>
                  </a:tcPr>
                </a:tc>
              </a:tr>
              <a:tr h="490971">
                <a:tc>
                  <a:txBody>
                    <a:bodyPr/>
                    <a:lstStyle/>
                    <a:p>
                      <a:pPr marL="0" indent="0" algn="r" defTabSz="914400" rtl="0" eaLnBrk="1" fontAlgn="b" latinLnBrk="0" hangingPunct="1">
                        <a:lnSpc>
                          <a:spcPts val="1000"/>
                        </a:lnSpc>
                        <a:buFont typeface="+mj-lt"/>
                        <a:buNone/>
                      </a:pPr>
                      <a:r>
                        <a:rPr lang="ru-RU" sz="1100" b="1" i="0" u="none" strike="noStrike" kern="1200" dirty="0" smtClean="0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Garamond" panose="02020404030301010803" pitchFamily="18" charset="0"/>
                          <a:ea typeface="+mn-ea"/>
                          <a:cs typeface="+mn-cs"/>
                        </a:rPr>
                        <a:t>Тульская </a:t>
                      </a:r>
                    </a:p>
                    <a:p>
                      <a:pPr marL="0" indent="0" algn="r" defTabSz="914400" rtl="0" eaLnBrk="1" fontAlgn="b" latinLnBrk="0" hangingPunct="1">
                        <a:lnSpc>
                          <a:spcPts val="1000"/>
                        </a:lnSpc>
                        <a:buFont typeface="+mj-lt"/>
                        <a:buNone/>
                      </a:pPr>
                      <a:r>
                        <a:rPr lang="ru-RU" sz="1100" b="1" i="0" u="none" strike="noStrike" kern="1200" dirty="0" smtClean="0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Garamond" panose="02020404030301010803" pitchFamily="18" charset="0"/>
                          <a:ea typeface="+mn-ea"/>
                          <a:cs typeface="+mn-cs"/>
                        </a:rPr>
                        <a:t>область</a:t>
                      </a:r>
                    </a:p>
                    <a:p>
                      <a:pPr marL="0" indent="0" algn="r" defTabSz="914400" rtl="0" eaLnBrk="1" fontAlgn="b" latinLnBrk="0" hangingPunct="1">
                        <a:lnSpc>
                          <a:spcPts val="1000"/>
                        </a:lnSpc>
                        <a:buFont typeface="+mj-lt"/>
                        <a:buNone/>
                      </a:pPr>
                      <a:r>
                        <a:rPr lang="ru-RU" sz="1100" b="1" i="0" u="none" strike="noStrike" kern="1200" dirty="0" smtClean="0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Garamond" panose="02020404030301010803" pitchFamily="18" charset="0"/>
                          <a:ea typeface="+mn-ea"/>
                          <a:cs typeface="+mn-cs"/>
                        </a:rPr>
                        <a:t>(42.77)</a:t>
                      </a:r>
                    </a:p>
                  </a:txBody>
                  <a:tcPr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cell3D prstMaterial="dkEdge">
                      <a:bevel h="50800" prst="divot"/>
                      <a:lightRig rig="flood" dir="t"/>
                    </a:cell3D>
                    <a:solidFill>
                      <a:srgbClr val="FF5050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r" defTabSz="914400" rtl="0" eaLnBrk="1" fontAlgn="b" latinLnBrk="0" hangingPunct="1">
                        <a:lnSpc>
                          <a:spcPts val="1000"/>
                        </a:lnSpc>
                        <a:buFont typeface="+mj-lt"/>
                        <a:buNone/>
                      </a:pPr>
                      <a:r>
                        <a:rPr lang="ru-RU" sz="1100" b="1" i="0" u="none" strike="noStrike" kern="1200" dirty="0" smtClean="0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Garamond" panose="02020404030301010803" pitchFamily="18" charset="0"/>
                          <a:ea typeface="+mn-ea"/>
                          <a:cs typeface="+mn-cs"/>
                        </a:rPr>
                        <a:t>г. Санкт-Петербург</a:t>
                      </a:r>
                    </a:p>
                    <a:p>
                      <a:pPr marL="0" indent="0" algn="r" defTabSz="914400" rtl="0" eaLnBrk="1" fontAlgn="b" latinLnBrk="0" hangingPunct="1">
                        <a:lnSpc>
                          <a:spcPts val="1000"/>
                        </a:lnSpc>
                        <a:buFont typeface="+mj-lt"/>
                        <a:buNone/>
                      </a:pPr>
                      <a:r>
                        <a:rPr lang="ru-RU" sz="1100" b="1" i="0" u="none" strike="noStrike" kern="1200" dirty="0" smtClean="0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Garamond" panose="02020404030301010803" pitchFamily="18" charset="0"/>
                          <a:ea typeface="+mn-ea"/>
                          <a:cs typeface="+mn-cs"/>
                        </a:rPr>
                        <a:t>(40.42)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cell3D prstMaterial="dkEdge">
                      <a:bevel h="50800" prst="divot"/>
                      <a:lightRig rig="flood" dir="t"/>
                    </a:cell3D>
                    <a:solidFill>
                      <a:srgbClr val="FF5050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r" defTabSz="914400" rtl="0" eaLnBrk="1" fontAlgn="b" latinLnBrk="0" hangingPunct="1">
                        <a:lnSpc>
                          <a:spcPts val="1000"/>
                        </a:lnSpc>
                        <a:buFont typeface="+mj-lt"/>
                        <a:buNone/>
                      </a:pPr>
                      <a:r>
                        <a:rPr lang="ru-RU" sz="1100" b="1" i="0" u="none" strike="noStrike" kern="1200" dirty="0" smtClean="0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Garamond" panose="02020404030301010803" pitchFamily="18" charset="0"/>
                          <a:ea typeface="+mn-ea"/>
                          <a:cs typeface="+mn-cs"/>
                        </a:rPr>
                        <a:t>Ивановская область</a:t>
                      </a:r>
                    </a:p>
                    <a:p>
                      <a:pPr marL="0" indent="0" algn="r" defTabSz="914400" rtl="0" eaLnBrk="1" fontAlgn="b" latinLnBrk="0" hangingPunct="1">
                        <a:lnSpc>
                          <a:spcPts val="1000"/>
                        </a:lnSpc>
                        <a:buFont typeface="+mj-lt"/>
                        <a:buNone/>
                      </a:pPr>
                      <a:r>
                        <a:rPr lang="ru-RU" sz="1100" b="1" i="0" u="none" strike="noStrike" kern="1200" dirty="0" smtClean="0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Garamond" panose="02020404030301010803" pitchFamily="18" charset="0"/>
                          <a:ea typeface="+mn-ea"/>
                          <a:cs typeface="+mn-cs"/>
                        </a:rPr>
                        <a:t>(39.05)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cell3D prstMaterial="dkEdge">
                      <a:bevel h="50800" prst="divot"/>
                      <a:lightRig rig="flood" dir="t"/>
                    </a:cell3D>
                    <a:solidFill>
                      <a:srgbClr val="FF5050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r" defTabSz="914400" rtl="0" eaLnBrk="1" fontAlgn="b" latinLnBrk="0" hangingPunct="1">
                        <a:lnSpc>
                          <a:spcPts val="1000"/>
                        </a:lnSpc>
                        <a:buFont typeface="+mj-lt"/>
                        <a:buNone/>
                      </a:pPr>
                      <a:r>
                        <a:rPr lang="ru-RU" sz="1100" b="1" i="0" u="none" strike="noStrike" kern="1200" dirty="0" smtClean="0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Garamond" panose="02020404030301010803" pitchFamily="18" charset="0"/>
                          <a:ea typeface="+mn-ea"/>
                          <a:cs typeface="+mn-cs"/>
                        </a:rPr>
                        <a:t>Республика </a:t>
                      </a:r>
                    </a:p>
                    <a:p>
                      <a:pPr marL="0" indent="0" algn="r" defTabSz="914400" rtl="0" eaLnBrk="1" fontAlgn="b" latinLnBrk="0" hangingPunct="1">
                        <a:lnSpc>
                          <a:spcPts val="1000"/>
                        </a:lnSpc>
                        <a:buFont typeface="+mj-lt"/>
                        <a:buNone/>
                      </a:pPr>
                      <a:r>
                        <a:rPr lang="ru-RU" sz="1100" b="1" i="0" u="none" strike="noStrike" kern="1200" dirty="0" smtClean="0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Garamond" panose="02020404030301010803" pitchFamily="18" charset="0"/>
                          <a:ea typeface="+mn-ea"/>
                          <a:cs typeface="+mn-cs"/>
                        </a:rPr>
                        <a:t>Марий Эл</a:t>
                      </a:r>
                    </a:p>
                    <a:p>
                      <a:pPr marL="0" indent="0" algn="r" defTabSz="914400" rtl="0" eaLnBrk="1" fontAlgn="b" latinLnBrk="0" hangingPunct="1">
                        <a:lnSpc>
                          <a:spcPts val="1000"/>
                        </a:lnSpc>
                        <a:buFont typeface="+mj-lt"/>
                        <a:buNone/>
                      </a:pPr>
                      <a:r>
                        <a:rPr lang="ru-RU" sz="1100" b="1" i="0" u="none" strike="noStrike" kern="1200" dirty="0" smtClean="0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Garamond" panose="02020404030301010803" pitchFamily="18" charset="0"/>
                          <a:ea typeface="+mn-ea"/>
                          <a:cs typeface="+mn-cs"/>
                        </a:rPr>
                        <a:t>(36.82)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cell3D prstMaterial="dkEdge">
                      <a:bevel h="50800" prst="divot"/>
                      <a:lightRig rig="flood" dir="t"/>
                    </a:cell3D>
                    <a:solidFill>
                      <a:srgbClr val="FF5050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r" defTabSz="914400" rtl="0" eaLnBrk="1" fontAlgn="b" latinLnBrk="0" hangingPunct="1">
                        <a:lnSpc>
                          <a:spcPts val="1000"/>
                        </a:lnSpc>
                        <a:buFont typeface="+mj-lt"/>
                        <a:buNone/>
                      </a:pPr>
                      <a:r>
                        <a:rPr lang="ru-RU" sz="1100" b="1" i="0" u="none" strike="noStrike" kern="1200" dirty="0" smtClean="0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Garamond" panose="02020404030301010803" pitchFamily="18" charset="0"/>
                          <a:ea typeface="+mn-ea"/>
                          <a:cs typeface="+mn-cs"/>
                        </a:rPr>
                        <a:t>Вологодская область</a:t>
                      </a:r>
                    </a:p>
                    <a:p>
                      <a:pPr marL="0" indent="0" algn="r" defTabSz="914400" rtl="0" eaLnBrk="1" fontAlgn="b" latinLnBrk="0" hangingPunct="1">
                        <a:lnSpc>
                          <a:spcPts val="1000"/>
                        </a:lnSpc>
                        <a:buFont typeface="+mj-lt"/>
                        <a:buNone/>
                      </a:pPr>
                      <a:r>
                        <a:rPr lang="ru-RU" sz="1100" b="1" i="0" u="none" strike="noStrike" kern="1200" dirty="0" smtClean="0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Garamond" panose="02020404030301010803" pitchFamily="18" charset="0"/>
                          <a:ea typeface="+mn-ea"/>
                          <a:cs typeface="+mn-cs"/>
                        </a:rPr>
                        <a:t>(35.03)</a:t>
                      </a:r>
                    </a:p>
                  </a:txBody>
                  <a:tcPr marL="90000" marR="90000" marT="46800" marB="4680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cell3D prstMaterial="dkEdge">
                      <a:bevel h="50800" prst="divot"/>
                      <a:lightRig rig="flood" dir="t"/>
                    </a:cell3D>
                    <a:solidFill>
                      <a:srgbClr val="FF5050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r" defTabSz="914400" rtl="0" eaLnBrk="1" fontAlgn="b" latinLnBrk="0" hangingPunct="1">
                        <a:lnSpc>
                          <a:spcPts val="1000"/>
                        </a:lnSpc>
                        <a:buFont typeface="+mj-lt"/>
                        <a:buNone/>
                      </a:pPr>
                      <a:r>
                        <a:rPr lang="ru-RU" sz="1100" b="1" i="0" u="none" strike="noStrike" kern="1200" dirty="0" smtClean="0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Garamond" panose="02020404030301010803" pitchFamily="18" charset="0"/>
                          <a:ea typeface="+mn-ea"/>
                          <a:cs typeface="+mn-cs"/>
                        </a:rPr>
                        <a:t>Новосибирская</a:t>
                      </a:r>
                    </a:p>
                    <a:p>
                      <a:pPr marL="0" indent="0" algn="r" defTabSz="914400" rtl="0" eaLnBrk="1" fontAlgn="b" latinLnBrk="0" hangingPunct="1">
                        <a:lnSpc>
                          <a:spcPts val="1000"/>
                        </a:lnSpc>
                        <a:buFont typeface="+mj-lt"/>
                        <a:buNone/>
                      </a:pPr>
                      <a:r>
                        <a:rPr lang="ru-RU" sz="1100" b="1" i="0" u="none" strike="noStrike" kern="1200" dirty="0" smtClean="0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Garamond" panose="02020404030301010803" pitchFamily="18" charset="0"/>
                          <a:ea typeface="+mn-ea"/>
                          <a:cs typeface="+mn-cs"/>
                        </a:rPr>
                        <a:t>область</a:t>
                      </a:r>
                    </a:p>
                    <a:p>
                      <a:pPr marL="0" indent="0" algn="r" defTabSz="914400" rtl="0" eaLnBrk="1" fontAlgn="b" latinLnBrk="0" hangingPunct="1">
                        <a:lnSpc>
                          <a:spcPts val="1000"/>
                        </a:lnSpc>
                        <a:buFont typeface="+mj-lt"/>
                        <a:buNone/>
                      </a:pPr>
                      <a:r>
                        <a:rPr lang="ru-RU" sz="1100" b="1" i="0" u="none" strike="noStrike" kern="1200" dirty="0" smtClean="0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Garamond" panose="02020404030301010803" pitchFamily="18" charset="0"/>
                          <a:ea typeface="+mn-ea"/>
                          <a:cs typeface="+mn-cs"/>
                        </a:rPr>
                        <a:t>(32.28)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cell3D prstMaterial="dkEdge">
                      <a:bevel h="50800" prst="divot"/>
                      <a:lightRig rig="flood" dir="t"/>
                    </a:cell3D>
                    <a:solidFill>
                      <a:srgbClr val="FF5050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r" defTabSz="914400" rtl="0" eaLnBrk="1" fontAlgn="b" latinLnBrk="0" hangingPunct="1">
                        <a:lnSpc>
                          <a:spcPts val="1000"/>
                        </a:lnSpc>
                        <a:buFont typeface="+mj-lt"/>
                        <a:buNone/>
                      </a:pPr>
                      <a:r>
                        <a:rPr lang="ru-RU" sz="1100" b="1" i="0" u="none" strike="noStrike" kern="1200" dirty="0" smtClean="0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Garamond" panose="02020404030301010803" pitchFamily="18" charset="0"/>
                          <a:ea typeface="+mn-ea"/>
                          <a:cs typeface="+mn-cs"/>
                        </a:rPr>
                        <a:t>Камчатский </a:t>
                      </a:r>
                    </a:p>
                    <a:p>
                      <a:pPr marL="0" indent="0" algn="r" defTabSz="914400" rtl="0" eaLnBrk="1" fontAlgn="b" latinLnBrk="0" hangingPunct="1">
                        <a:lnSpc>
                          <a:spcPts val="1000"/>
                        </a:lnSpc>
                        <a:buFont typeface="+mj-lt"/>
                        <a:buNone/>
                      </a:pPr>
                      <a:r>
                        <a:rPr lang="ru-RU" sz="1100" b="1" i="0" u="none" strike="noStrike" kern="1200" dirty="0" smtClean="0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Garamond" panose="02020404030301010803" pitchFamily="18" charset="0"/>
                          <a:ea typeface="+mn-ea"/>
                          <a:cs typeface="+mn-cs"/>
                        </a:rPr>
                        <a:t>край</a:t>
                      </a:r>
                    </a:p>
                    <a:p>
                      <a:pPr marL="0" indent="0" algn="r" defTabSz="914400" rtl="0" eaLnBrk="1" fontAlgn="b" latinLnBrk="0" hangingPunct="1">
                        <a:lnSpc>
                          <a:spcPts val="1000"/>
                        </a:lnSpc>
                        <a:buFont typeface="+mj-lt"/>
                        <a:buNone/>
                      </a:pPr>
                      <a:r>
                        <a:rPr lang="ru-RU" sz="1100" b="1" i="0" u="none" strike="noStrike" kern="1200" dirty="0" smtClean="0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Garamond" panose="02020404030301010803" pitchFamily="18" charset="0"/>
                          <a:ea typeface="+mn-ea"/>
                          <a:cs typeface="+mn-cs"/>
                        </a:rPr>
                        <a:t>(29.61)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cell3D prstMaterial="dkEdge">
                      <a:bevel h="50800" prst="divot"/>
                      <a:lightRig rig="flood" dir="t"/>
                    </a:cell3D>
                    <a:solidFill>
                      <a:srgbClr val="FF5050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r" defTabSz="914400" rtl="0" eaLnBrk="1" fontAlgn="b" latinLnBrk="0" hangingPunct="1">
                        <a:lnSpc>
                          <a:spcPts val="1000"/>
                        </a:lnSpc>
                        <a:buFont typeface="+mj-lt"/>
                        <a:buNone/>
                      </a:pPr>
                      <a:endParaRPr lang="ru-RU" sz="1100" b="1" i="0" u="none" strike="noStrike" kern="1200" dirty="0" smtClean="0">
                        <a:solidFill>
                          <a:schemeClr val="tx2">
                            <a:lumMod val="75000"/>
                          </a:schemeClr>
                        </a:solidFill>
                        <a:effectLst/>
                        <a:latin typeface="Garamond" panose="02020404030301010803" pitchFamily="18" charset="0"/>
                        <a:ea typeface="+mn-ea"/>
                        <a:cs typeface="+mn-cs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cell3D prstMaterial="dkEdge">
                      <a:bevel h="50800" prst="divot"/>
                      <a:lightRig rig="flood" dir="t"/>
                    </a:cell3D>
                    <a:solidFill>
                      <a:schemeClr val="bg1">
                        <a:lumMod val="95000"/>
                      </a:schemeClr>
                    </a:solidFill>
                  </a:tcPr>
                </a:tc>
              </a:tr>
              <a:tr h="433045">
                <a:tc>
                  <a:txBody>
                    <a:bodyPr/>
                    <a:lstStyle/>
                    <a:p>
                      <a:pPr marL="0" indent="0" algn="r" defTabSz="914400" rtl="0" eaLnBrk="1" fontAlgn="b" latinLnBrk="0" hangingPunct="1">
                        <a:lnSpc>
                          <a:spcPts val="1000"/>
                        </a:lnSpc>
                        <a:buFont typeface="+mj-lt"/>
                        <a:buNone/>
                      </a:pPr>
                      <a:r>
                        <a:rPr lang="ru-RU" sz="1100" b="1" i="0" u="none" strike="noStrike" kern="1200" dirty="0" smtClean="0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Garamond" panose="02020404030301010803" pitchFamily="18" charset="0"/>
                          <a:ea typeface="+mn-ea"/>
                          <a:cs typeface="+mn-cs"/>
                        </a:rPr>
                        <a:t>Краснодарский край</a:t>
                      </a:r>
                    </a:p>
                    <a:p>
                      <a:pPr marL="0" indent="0" algn="r" defTabSz="914400" rtl="0" eaLnBrk="1" fontAlgn="b" latinLnBrk="0" hangingPunct="1">
                        <a:lnSpc>
                          <a:spcPts val="1000"/>
                        </a:lnSpc>
                        <a:buFont typeface="+mj-lt"/>
                        <a:buNone/>
                      </a:pPr>
                      <a:r>
                        <a:rPr lang="ru-RU" sz="1100" b="1" i="0" u="none" strike="noStrike" kern="1200" dirty="0" smtClean="0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Garamond" panose="02020404030301010803" pitchFamily="18" charset="0"/>
                          <a:ea typeface="+mn-ea"/>
                          <a:cs typeface="+mn-cs"/>
                        </a:rPr>
                        <a:t>(42.45)</a:t>
                      </a:r>
                    </a:p>
                  </a:txBody>
                  <a:tcPr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cell3D prstMaterial="dkEdge">
                      <a:bevel h="50800" prst="divot"/>
                      <a:lightRig rig="flood" dir="t"/>
                    </a:cell3D>
                    <a:solidFill>
                      <a:srgbClr val="FF5050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r" defTabSz="914400" rtl="0" eaLnBrk="1" fontAlgn="b" latinLnBrk="0" hangingPunct="1">
                        <a:lnSpc>
                          <a:spcPts val="1000"/>
                        </a:lnSpc>
                        <a:buFont typeface="+mj-lt"/>
                        <a:buNone/>
                      </a:pPr>
                      <a:r>
                        <a:rPr lang="ru-RU" sz="1100" b="1" i="0" u="none" strike="noStrike" kern="1200" dirty="0" smtClean="0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Garamond" panose="02020404030301010803" pitchFamily="18" charset="0"/>
                          <a:ea typeface="+mn-ea"/>
                          <a:cs typeface="+mn-cs"/>
                        </a:rPr>
                        <a:t>Мурманская область</a:t>
                      </a:r>
                    </a:p>
                    <a:p>
                      <a:pPr marL="0" indent="0" algn="r" defTabSz="914400" rtl="0" eaLnBrk="1" fontAlgn="b" latinLnBrk="0" hangingPunct="1">
                        <a:lnSpc>
                          <a:spcPts val="1000"/>
                        </a:lnSpc>
                        <a:buFont typeface="+mj-lt"/>
                        <a:buNone/>
                      </a:pPr>
                      <a:r>
                        <a:rPr lang="ru-RU" sz="1100" b="1" i="0" u="none" strike="noStrike" kern="1200" dirty="0" smtClean="0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Garamond" panose="02020404030301010803" pitchFamily="18" charset="0"/>
                          <a:ea typeface="+mn-ea"/>
                          <a:cs typeface="+mn-cs"/>
                        </a:rPr>
                        <a:t>(40.33)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cell3D prstMaterial="dkEdge">
                      <a:bevel h="50800" prst="divot"/>
                      <a:lightRig rig="flood" dir="t"/>
                    </a:cell3D>
                    <a:solidFill>
                      <a:srgbClr val="FF5050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r" defTabSz="914400" rtl="0" eaLnBrk="1" fontAlgn="b" latinLnBrk="0" hangingPunct="1">
                        <a:lnSpc>
                          <a:spcPts val="1000"/>
                        </a:lnSpc>
                        <a:buFont typeface="+mj-lt"/>
                        <a:buNone/>
                      </a:pPr>
                      <a:r>
                        <a:rPr lang="ru-RU" sz="1100" b="1" i="0" u="none" strike="noStrike" kern="1200" dirty="0" smtClean="0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Garamond" panose="02020404030301010803" pitchFamily="18" charset="0"/>
                          <a:ea typeface="+mn-ea"/>
                          <a:cs typeface="+mn-cs"/>
                        </a:rPr>
                        <a:t>Владимирская область</a:t>
                      </a:r>
                    </a:p>
                    <a:p>
                      <a:pPr marL="0" indent="0" algn="r" defTabSz="914400" rtl="0" eaLnBrk="1" fontAlgn="b" latinLnBrk="0" hangingPunct="1">
                        <a:lnSpc>
                          <a:spcPts val="1000"/>
                        </a:lnSpc>
                        <a:buFont typeface="+mj-lt"/>
                        <a:buNone/>
                      </a:pPr>
                      <a:r>
                        <a:rPr lang="ru-RU" sz="1100" b="1" i="0" u="none" strike="noStrike" kern="1200" dirty="0" smtClean="0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Garamond" panose="02020404030301010803" pitchFamily="18" charset="0"/>
                          <a:ea typeface="+mn-ea"/>
                          <a:cs typeface="+mn-cs"/>
                        </a:rPr>
                        <a:t>(38.89)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cell3D prstMaterial="dkEdge">
                      <a:bevel h="50800" prst="divot"/>
                      <a:lightRig rig="flood" dir="t"/>
                    </a:cell3D>
                    <a:solidFill>
                      <a:srgbClr val="FF5050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r" defTabSz="914400" rtl="0" eaLnBrk="1" fontAlgn="b" latinLnBrk="0" hangingPunct="1">
                        <a:lnSpc>
                          <a:spcPts val="1000"/>
                        </a:lnSpc>
                        <a:buFont typeface="+mj-lt"/>
                        <a:buNone/>
                      </a:pPr>
                      <a:r>
                        <a:rPr lang="ru-RU" sz="1100" b="1" i="0" u="none" strike="noStrike" kern="1200" dirty="0" smtClean="0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Garamond" panose="02020404030301010803" pitchFamily="18" charset="0"/>
                          <a:ea typeface="+mn-ea"/>
                          <a:cs typeface="+mn-cs"/>
                        </a:rPr>
                        <a:t>Республика Калмыкия</a:t>
                      </a:r>
                    </a:p>
                    <a:p>
                      <a:pPr marL="0" indent="0" algn="r" defTabSz="914400" rtl="0" eaLnBrk="1" fontAlgn="b" latinLnBrk="0" hangingPunct="1">
                        <a:lnSpc>
                          <a:spcPts val="1000"/>
                        </a:lnSpc>
                        <a:buFont typeface="+mj-lt"/>
                        <a:buNone/>
                      </a:pPr>
                      <a:r>
                        <a:rPr lang="ru-RU" sz="1100" b="1" i="0" u="none" strike="noStrike" kern="1200" dirty="0" smtClean="0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Garamond" panose="02020404030301010803" pitchFamily="18" charset="0"/>
                          <a:ea typeface="+mn-ea"/>
                          <a:cs typeface="+mn-cs"/>
                        </a:rPr>
                        <a:t>(36.81)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cell3D prstMaterial="dkEdge">
                      <a:bevel h="50800" prst="divot"/>
                      <a:lightRig rig="flood" dir="t"/>
                    </a:cell3D>
                    <a:solidFill>
                      <a:srgbClr val="FF5050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r" defTabSz="914400" rtl="0" eaLnBrk="1" fontAlgn="b" latinLnBrk="0" hangingPunct="1">
                        <a:lnSpc>
                          <a:spcPts val="1000"/>
                        </a:lnSpc>
                        <a:buFont typeface="+mj-lt"/>
                        <a:buNone/>
                      </a:pPr>
                      <a:r>
                        <a:rPr lang="ru-RU" sz="1100" b="1" i="0" u="none" strike="noStrike" kern="1200" dirty="0" smtClean="0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Garamond" panose="02020404030301010803" pitchFamily="18" charset="0"/>
                          <a:ea typeface="+mn-ea"/>
                          <a:cs typeface="+mn-cs"/>
                        </a:rPr>
                        <a:t>Курганская область</a:t>
                      </a:r>
                    </a:p>
                    <a:p>
                      <a:pPr marL="0" indent="0" algn="r" defTabSz="914400" rtl="0" eaLnBrk="1" fontAlgn="b" latinLnBrk="0" hangingPunct="1">
                        <a:lnSpc>
                          <a:spcPts val="1000"/>
                        </a:lnSpc>
                        <a:buFont typeface="+mj-lt"/>
                        <a:buNone/>
                      </a:pPr>
                      <a:r>
                        <a:rPr lang="ru-RU" sz="1100" b="1" i="0" u="none" strike="noStrike" kern="1200" dirty="0" smtClean="0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Garamond" panose="02020404030301010803" pitchFamily="18" charset="0"/>
                          <a:ea typeface="+mn-ea"/>
                          <a:cs typeface="+mn-cs"/>
                        </a:rPr>
                        <a:t>(34.92)</a:t>
                      </a:r>
                    </a:p>
                  </a:txBody>
                  <a:tcPr marL="90000" marR="90000" marT="46800" marB="4680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cell3D prstMaterial="dkEdge">
                      <a:bevel h="50800" prst="divot"/>
                      <a:lightRig rig="flood" dir="t"/>
                    </a:cell3D>
                    <a:solidFill>
                      <a:srgbClr val="FF5050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r" defTabSz="914400" rtl="0" eaLnBrk="1" fontAlgn="b" latinLnBrk="0" hangingPunct="1">
                        <a:lnSpc>
                          <a:spcPts val="1000"/>
                        </a:lnSpc>
                        <a:buFont typeface="+mj-lt"/>
                        <a:buNone/>
                      </a:pPr>
                      <a:r>
                        <a:rPr lang="ru-RU" sz="1100" b="1" i="0" u="none" strike="noStrike" kern="1200" dirty="0" smtClean="0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Garamond" panose="02020404030301010803" pitchFamily="18" charset="0"/>
                          <a:ea typeface="+mn-ea"/>
                          <a:cs typeface="+mn-cs"/>
                        </a:rPr>
                        <a:t>Кабардино-</a:t>
                      </a:r>
                    </a:p>
                    <a:p>
                      <a:pPr marL="0" indent="0" algn="r" defTabSz="914400" rtl="0" eaLnBrk="1" fontAlgn="b" latinLnBrk="0" hangingPunct="1">
                        <a:lnSpc>
                          <a:spcPts val="1000"/>
                        </a:lnSpc>
                        <a:buFont typeface="+mj-lt"/>
                        <a:buNone/>
                      </a:pPr>
                      <a:r>
                        <a:rPr lang="ru-RU" sz="1100" b="1" i="0" u="none" strike="noStrike" kern="1200" dirty="0" smtClean="0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Garamond" panose="02020404030301010803" pitchFamily="18" charset="0"/>
                          <a:ea typeface="+mn-ea"/>
                          <a:cs typeface="+mn-cs"/>
                        </a:rPr>
                        <a:t>Балкарская</a:t>
                      </a:r>
                    </a:p>
                    <a:p>
                      <a:pPr marL="0" indent="0" algn="r" defTabSz="914400" rtl="0" eaLnBrk="1" fontAlgn="b" latinLnBrk="0" hangingPunct="1">
                        <a:lnSpc>
                          <a:spcPts val="1000"/>
                        </a:lnSpc>
                        <a:buFont typeface="+mj-lt"/>
                        <a:buNone/>
                      </a:pPr>
                      <a:r>
                        <a:rPr lang="ru-RU" sz="1100" b="1" i="0" u="none" strike="noStrike" kern="1200" dirty="0" smtClean="0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Garamond" panose="02020404030301010803" pitchFamily="18" charset="0"/>
                          <a:ea typeface="+mn-ea"/>
                          <a:cs typeface="+mn-cs"/>
                        </a:rPr>
                        <a:t>Республика(32.09)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cell3D prstMaterial="dkEdge">
                      <a:bevel h="50800" prst="divot"/>
                      <a:lightRig rig="flood" dir="t"/>
                    </a:cell3D>
                    <a:solidFill>
                      <a:srgbClr val="FF5050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r" defTabSz="914400" rtl="0" eaLnBrk="1" fontAlgn="b" latinLnBrk="0" hangingPunct="1">
                        <a:lnSpc>
                          <a:spcPts val="1000"/>
                        </a:lnSpc>
                        <a:buFont typeface="+mj-lt"/>
                        <a:buNone/>
                      </a:pPr>
                      <a:r>
                        <a:rPr lang="ru-RU" sz="1100" b="1" i="0" u="none" strike="noStrike" kern="1200" dirty="0" smtClean="0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Garamond" panose="02020404030301010803" pitchFamily="18" charset="0"/>
                          <a:ea typeface="+mn-ea"/>
                          <a:cs typeface="+mn-cs"/>
                        </a:rPr>
                        <a:t>г. Москва</a:t>
                      </a:r>
                    </a:p>
                    <a:p>
                      <a:pPr marL="0" indent="0" algn="r" defTabSz="914400" rtl="0" eaLnBrk="1" fontAlgn="b" latinLnBrk="0" hangingPunct="1">
                        <a:lnSpc>
                          <a:spcPts val="1000"/>
                        </a:lnSpc>
                        <a:buFont typeface="+mj-lt"/>
                        <a:buNone/>
                      </a:pPr>
                      <a:r>
                        <a:rPr lang="ru-RU" sz="1100" b="1" i="0" u="none" strike="noStrike" kern="1200" dirty="0" smtClean="0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Garamond" panose="02020404030301010803" pitchFamily="18" charset="0"/>
                          <a:ea typeface="+mn-ea"/>
                          <a:cs typeface="+mn-cs"/>
                        </a:rPr>
                        <a:t>(29.57)</a:t>
                      </a:r>
                      <a:endParaRPr lang="ru-RU" sz="1100" b="1" i="0" u="none" strike="noStrike" kern="1200" dirty="0">
                        <a:solidFill>
                          <a:schemeClr val="tx2">
                            <a:lumMod val="75000"/>
                          </a:schemeClr>
                        </a:solidFill>
                        <a:effectLst/>
                        <a:latin typeface="Garamond" panose="02020404030301010803" pitchFamily="18" charset="0"/>
                        <a:ea typeface="+mn-ea"/>
                        <a:cs typeface="+mn-cs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cell3D prstMaterial="dkEdge">
                      <a:bevel h="50800" prst="divot"/>
                      <a:lightRig rig="flood" dir="t"/>
                    </a:cell3D>
                    <a:solidFill>
                      <a:srgbClr val="FF5050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r" defTabSz="914400" rtl="0" eaLnBrk="1" fontAlgn="b" latinLnBrk="0" hangingPunct="1">
                        <a:lnSpc>
                          <a:spcPts val="1000"/>
                        </a:lnSpc>
                        <a:buFont typeface="+mj-lt"/>
                        <a:buNone/>
                      </a:pPr>
                      <a:endParaRPr lang="ru-RU" sz="1100" b="1" i="0" u="none" strike="noStrike" kern="1200" dirty="0" smtClean="0">
                        <a:solidFill>
                          <a:schemeClr val="tx2">
                            <a:lumMod val="75000"/>
                          </a:schemeClr>
                        </a:solidFill>
                        <a:effectLst/>
                        <a:latin typeface="Garamond" panose="02020404030301010803" pitchFamily="18" charset="0"/>
                        <a:ea typeface="+mn-ea"/>
                        <a:cs typeface="+mn-cs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cell3D prstMaterial="dkEdge">
                      <a:bevel h="50800" prst="divot"/>
                      <a:lightRig rig="flood" dir="t"/>
                    </a:cell3D>
                    <a:solidFill>
                      <a:schemeClr val="bg1">
                        <a:lumMod val="95000"/>
                      </a:schemeClr>
                    </a:solidFill>
                  </a:tcPr>
                </a:tc>
              </a:tr>
            </a:tbl>
          </a:graphicData>
        </a:graphic>
      </p:graphicFrame>
      <p:sp>
        <p:nvSpPr>
          <p:cNvPr id="14" name="Прямоугольник 6"/>
          <p:cNvSpPr>
            <a:spLocks noChangeArrowheads="1"/>
          </p:cNvSpPr>
          <p:nvPr/>
        </p:nvSpPr>
        <p:spPr bwMode="auto">
          <a:xfrm>
            <a:off x="3703320" y="0"/>
            <a:ext cx="8305800" cy="10156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lnSpc>
                <a:spcPct val="90000"/>
              </a:lnSpc>
              <a:spcBef>
                <a:spcPts val="1000"/>
              </a:spcBef>
              <a:buFont typeface="Arial" pitchFamily="34" charset="0"/>
              <a:buChar char="•"/>
              <a:defRPr sz="2800"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 eaLnBrk="0" hangingPunct="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2400"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 eaLnBrk="0" hangingPunct="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2000"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 eaLnBrk="0" hangingPunct="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2000"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 eaLnBrk="0" hangingPunct="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2000"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itchFamily="34" charset="0"/>
              <a:buChar char="•"/>
              <a:defRPr sz="2000"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itchFamily="34" charset="0"/>
              <a:buChar char="•"/>
              <a:defRPr sz="2000"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itchFamily="34" charset="0"/>
              <a:buChar char="•"/>
              <a:defRPr sz="2000"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itchFamily="34" charset="0"/>
              <a:buChar char="•"/>
              <a:defRPr sz="20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algn="ctr">
              <a:lnSpc>
                <a:spcPct val="100000"/>
              </a:lnSpc>
              <a:spcBef>
                <a:spcPts val="0"/>
              </a:spcBef>
              <a:buNone/>
            </a:pPr>
            <a:r>
              <a:rPr lang="ru-RU" sz="2000" dirty="0" smtClean="0">
                <a:solidFill>
                  <a:srgbClr val="0070C0"/>
                </a:solidFill>
                <a:cs typeface="Times New Roman" pitchFamily="18" charset="0"/>
              </a:rPr>
              <a:t>Средние статистические показатели размещения информации </a:t>
            </a:r>
            <a:r>
              <a:rPr lang="ru-RU" altLang="ru-RU" sz="2000" dirty="0" smtClean="0">
                <a:solidFill>
                  <a:srgbClr val="0070C0"/>
                </a:solidFill>
                <a:cs typeface="Times New Roman" pitchFamily="18" charset="0"/>
                <a:sym typeface="Arial" pitchFamily="34" charset="0"/>
              </a:rPr>
              <a:t>государственными </a:t>
            </a:r>
            <a:r>
              <a:rPr lang="ru-RU" altLang="ru-RU" sz="2000" dirty="0">
                <a:solidFill>
                  <a:srgbClr val="0070C0"/>
                </a:solidFill>
                <a:cs typeface="Times New Roman" pitchFamily="18" charset="0"/>
                <a:sym typeface="Arial" pitchFamily="34" charset="0"/>
              </a:rPr>
              <a:t>(муниципальными) </a:t>
            </a:r>
          </a:p>
          <a:p>
            <a:pPr algn="ctr">
              <a:lnSpc>
                <a:spcPct val="100000"/>
              </a:lnSpc>
              <a:spcBef>
                <a:spcPts val="0"/>
              </a:spcBef>
              <a:buNone/>
            </a:pPr>
            <a:r>
              <a:rPr lang="ru-RU" altLang="ru-RU" sz="2000" dirty="0">
                <a:solidFill>
                  <a:srgbClr val="0070C0"/>
                </a:solidFill>
                <a:cs typeface="Times New Roman" pitchFamily="18" charset="0"/>
                <a:sym typeface="Arial" pitchFamily="34" charset="0"/>
              </a:rPr>
              <a:t>учреждениями на Официальном сайте </a:t>
            </a:r>
            <a:r>
              <a:rPr lang="ru-RU" altLang="ru-RU" sz="2000" dirty="0" smtClean="0">
                <a:solidFill>
                  <a:srgbClr val="0070C0"/>
                </a:solidFill>
                <a:cs typeface="Times New Roman" pitchFamily="18" charset="0"/>
                <a:sym typeface="Arial" pitchFamily="34" charset="0"/>
              </a:rPr>
              <a:t>ГМУ</a:t>
            </a:r>
            <a:endParaRPr lang="ru-RU" altLang="ru-RU" sz="2000" dirty="0">
              <a:solidFill>
                <a:srgbClr val="0070C0"/>
              </a:solidFill>
              <a:cs typeface="Times New Roman" pitchFamily="18" charset="0"/>
              <a:sym typeface="Arial" pitchFamily="34" charset="0"/>
            </a:endParaRPr>
          </a:p>
        </p:txBody>
      </p:sp>
      <p:pic>
        <p:nvPicPr>
          <p:cNvPr id="19" name="Picture 91" descr="C:\Users\ежик\Desktop\гербы\121px-Coat_of_arms_of_Irkutsk_Oblast.svg.pn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16783" y="1077609"/>
            <a:ext cx="293265" cy="36258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1" name="Picture 87" descr="C:\Users\ежик\Desktop\гербы\129px-Coat_of_Arms_of_the_Komi_Republic.svg.pn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78410" y="2080851"/>
            <a:ext cx="285345" cy="3331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2" name="Picture 10" descr="C:\Users\ежик\Desktop\гербы\141px-Coat_of_arms_of_Kemerovo_Oblast.svg.pn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240294" y="4438220"/>
            <a:ext cx="398462" cy="4238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3" name="Picture 26" descr="C:\Users\ежик\Desktop\гербы\150px-Coat_of_arms_of_Tuva.svg.png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28497" y="1078736"/>
            <a:ext cx="381456" cy="37861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5" name="Picture 27" descr="C:\Users\ежик\Desktop\гербы\87px-Coat_of_Arms_of_Saratov_oblast.svg.png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93812" y="1998755"/>
            <a:ext cx="250825" cy="4333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6" name="Picture 16" descr="C:\Users\ежик\Desktop\гербы\129px-Coat_of_arms_of_Orenburg_Oblast.svg.png"/>
          <p:cNvPicPr>
            <a:picLocks noChangeAspect="1" noChangeArrowheads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22747" y="3515986"/>
            <a:ext cx="302120" cy="3483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7" name="Picture 48" descr="C:\Users\ежик\Desktop\гербы\150px-Coat_of_arms_of_Omsk_Oblast.svg.png"/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597532" y="2538390"/>
            <a:ext cx="384175" cy="368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8" name="Picture 8" descr="C:\Users\ежик\Desktop\гербы\150px-Coat_of_Arms_of_Ivanovo_Oblast.svg.png"/>
          <p:cNvPicPr>
            <a:picLocks noChangeAspect="1" noChangeArrowheads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85225" y="5507801"/>
            <a:ext cx="469900" cy="327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9" name="Picture 52" descr="C:\Users\ежик\Desktop\гербы\143px-Coat_of_Arms_of_Rostov_oblast.png"/>
          <p:cNvPicPr>
            <a:picLocks noChangeAspect="1" noChangeArrowheads="1"/>
          </p:cNvPicPr>
          <p:nvPr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24332" y="3032221"/>
            <a:ext cx="343082" cy="36023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1" name="Picture 33" descr="C:\Users\ежик\Desktop\гербы\147px-Coat_of_arms_of_Udmurtia.svg.png"/>
          <p:cNvPicPr>
            <a:picLocks noChangeAspect="1" noChangeArrowheads="1"/>
          </p:cNvPicPr>
          <p:nvPr/>
        </p:nvPicPr>
        <p:blipFill>
          <a:blip r:embed="rId1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266850" y="3510439"/>
            <a:ext cx="338436" cy="34523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2" name="Picture 38" descr="C:\Users\ежик\Desktop\гербы\Coat_of_arms_of_Smolensk_oblast.svg.png"/>
          <p:cNvPicPr>
            <a:picLocks noChangeAspect="1" noChangeArrowheads="1"/>
          </p:cNvPicPr>
          <p:nvPr/>
        </p:nvPicPr>
        <p:blipFill>
          <a:blip r:embed="rId1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78878" y="4914843"/>
            <a:ext cx="390525" cy="4460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3" name="Picture 69" descr="C:\Users\ежик\Desktop\гербы\Coat_of_Arms_of_Lipetsk_oblast.png"/>
          <p:cNvPicPr>
            <a:picLocks noChangeAspect="1" noChangeArrowheads="1"/>
          </p:cNvPicPr>
          <p:nvPr/>
        </p:nvPicPr>
        <p:blipFill>
          <a:blip r:embed="rId1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607175" y="3459612"/>
            <a:ext cx="349250" cy="4349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5" name="Picture 1" descr="C:\Users\ежик\Desktop\гербы\144px-Coat_of_Arms_of_Altai_Krai.svg.png"/>
          <p:cNvPicPr>
            <a:picLocks noChangeAspect="1" noChangeArrowheads="1"/>
          </p:cNvPicPr>
          <p:nvPr/>
        </p:nvPicPr>
        <p:blipFill>
          <a:blip r:embed="rId1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99278" y="2515498"/>
            <a:ext cx="406400" cy="4222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6" name="Picture 44" descr="C:\Users\ежик\Desktop\гербы\147px-Coat_of_Arms_of_Chuvashia.svg.png"/>
          <p:cNvPicPr>
            <a:picLocks noChangeAspect="1" noChangeArrowheads="1"/>
          </p:cNvPicPr>
          <p:nvPr/>
        </p:nvPicPr>
        <p:blipFill>
          <a:blip r:embed="rId1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31106" y="2558837"/>
            <a:ext cx="329218" cy="33559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7" name="Picture 67" descr="C:\Users\ежик\Desktop\гербы\123px-Coat_of_arms_of_Krasnoyarsk_Krai.svg.png"/>
          <p:cNvPicPr>
            <a:picLocks noChangeAspect="1" noChangeArrowheads="1"/>
          </p:cNvPicPr>
          <p:nvPr/>
        </p:nvPicPr>
        <p:blipFill>
          <a:blip r:embed="rId1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24332" y="3515986"/>
            <a:ext cx="299619" cy="36362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8" name="Picture 62" descr="C:\Users\ежик\Desktop\гербы\150px-Coat_of_Arms_of_Yaroslavl_Oblast_(2011)_full.svg.png"/>
          <p:cNvPicPr>
            <a:picLocks noChangeAspect="1" noChangeArrowheads="1"/>
          </p:cNvPicPr>
          <p:nvPr/>
        </p:nvPicPr>
        <p:blipFill>
          <a:blip r:embed="rId1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924252" y="3970780"/>
            <a:ext cx="441325" cy="4397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9" name="Picture 13" descr="C:\Users\ежик\Desktop\гербы\144px-Coat_of_arms_of_Kurgan_Oblast.svg.png"/>
          <p:cNvPicPr>
            <a:picLocks noChangeAspect="1" noChangeArrowheads="1"/>
          </p:cNvPicPr>
          <p:nvPr/>
        </p:nvPicPr>
        <p:blipFill>
          <a:blip r:embed="rId1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572578" y="5956738"/>
            <a:ext cx="333375" cy="3444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3" name="Picture 55" descr="C:\Users\ежик\Desktop\гербы\150px-Coat_of_arms_of_Vladimiri_Oblast.svg.png"/>
          <p:cNvPicPr>
            <a:picLocks noChangeAspect="1" noChangeArrowheads="1"/>
          </p:cNvPicPr>
          <p:nvPr/>
        </p:nvPicPr>
        <p:blipFill>
          <a:blip r:embed="rId1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73053" y="5940864"/>
            <a:ext cx="432595" cy="43259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7" name="Picture 42" descr="C:\Users\ежик\Desktop\гербы\gerb_ryazanskoj_oblasti-600x627.png"/>
          <p:cNvPicPr>
            <a:picLocks noChangeAspect="1" noChangeArrowheads="1"/>
          </p:cNvPicPr>
          <p:nvPr/>
        </p:nvPicPr>
        <p:blipFill>
          <a:blip r:embed="rId2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912234" y="2997233"/>
            <a:ext cx="411163" cy="4302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8" name="Picture 7" descr="C:\Users\ежик\Desktop\гербы\133px-Coat_of_arms_of_the_Jewish_Autonomous_Oblast.svg.png"/>
          <p:cNvPicPr>
            <a:picLocks noChangeAspect="1" noChangeArrowheads="1"/>
          </p:cNvPicPr>
          <p:nvPr/>
        </p:nvPicPr>
        <p:blipFill>
          <a:blip r:embed="rId2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16574" y="4553277"/>
            <a:ext cx="368300" cy="33269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0" name="Picture 56" descr="C:\Users\ежик\Desktop\гербы\111px-Герб_Мурманской_области.svg.png"/>
          <p:cNvPicPr>
            <a:picLocks noChangeAspect="1" noChangeArrowheads="1"/>
          </p:cNvPicPr>
          <p:nvPr/>
        </p:nvPicPr>
        <p:blipFill>
          <a:blip r:embed="rId2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70095" y="5940864"/>
            <a:ext cx="280987" cy="3762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3" name="Picture 29" descr="C:\Users\ежик\Desktop\гербы\150px-Coat_of_arms_of_Voronezh_Oblast.svg.png"/>
          <p:cNvPicPr>
            <a:picLocks noChangeAspect="1" noChangeArrowheads="1"/>
          </p:cNvPicPr>
          <p:nvPr/>
        </p:nvPicPr>
        <p:blipFill>
          <a:blip r:embed="rId2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240294" y="4988490"/>
            <a:ext cx="404813" cy="3889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5" name="Picture 12" descr="C:\Users\ежик\Desktop\гербы\121px-Coat_of_Arms_of_Krasnodar_Kray.svg.png"/>
          <p:cNvPicPr>
            <a:picLocks noChangeAspect="1" noChangeArrowheads="1"/>
          </p:cNvPicPr>
          <p:nvPr/>
        </p:nvPicPr>
        <p:blipFill>
          <a:blip r:embed="rId2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10858" y="5936782"/>
            <a:ext cx="341313" cy="4238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6" name="Picture 39" descr="C:\Users\ежик\Desktop\гербы\150px-Coat_of_Arms_of_Sverdlovsk_oblast.svg.png"/>
          <p:cNvPicPr>
            <a:picLocks noChangeAspect="1" noChangeArrowheads="1"/>
          </p:cNvPicPr>
          <p:nvPr/>
        </p:nvPicPr>
        <p:blipFill>
          <a:blip r:embed="rId2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99278" y="4547100"/>
            <a:ext cx="441795" cy="31498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7" name="Picture 94" descr="C:\Users\ежик\Desktop\гербы\109px-Coat_of_Arms_of_Republic_of_Karelia.svg.png"/>
          <p:cNvPicPr>
            <a:picLocks noChangeAspect="1" noChangeArrowheads="1"/>
          </p:cNvPicPr>
          <p:nvPr/>
        </p:nvPicPr>
        <p:blipFill>
          <a:blip r:embed="rId2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266850" y="2993996"/>
            <a:ext cx="278529" cy="3826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8" name="Picture 75" descr="C:\Users\ежик\Desktop\гербы\65657_html_4a2686d3.png"/>
          <p:cNvPicPr>
            <a:picLocks noChangeAspect="1" noChangeArrowheads="1"/>
          </p:cNvPicPr>
          <p:nvPr/>
        </p:nvPicPr>
        <p:blipFill>
          <a:blip r:embed="rId2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10430" y="1541829"/>
            <a:ext cx="420688" cy="4508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9" name="Picture 11" descr="C:\Users\ежик\Desktop\гербы\116px-Coat_of_arms_of_Kirov_Region.svg.png"/>
          <p:cNvPicPr>
            <a:picLocks noChangeAspect="1" noChangeArrowheads="1"/>
          </p:cNvPicPr>
          <p:nvPr/>
        </p:nvPicPr>
        <p:blipFill>
          <a:blip r:embed="rId2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36951" y="2046844"/>
            <a:ext cx="304800" cy="3921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0" name="Picture 76" descr="C:\Users\ежик\Desktop\гербы\128px-Coat_of_arms_of_Stavropol_Krai.svg.png"/>
          <p:cNvPicPr>
            <a:picLocks noChangeAspect="1" noChangeArrowheads="1"/>
          </p:cNvPicPr>
          <p:nvPr/>
        </p:nvPicPr>
        <p:blipFill>
          <a:blip r:embed="rId2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585041" y="1129785"/>
            <a:ext cx="285750" cy="334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1" name="Picture 51" descr="C:\Users\ежик\Desktop\гербы\94px-Coat_of_Arms_of_Mari_El.svg.png"/>
          <p:cNvPicPr>
            <a:picLocks noChangeAspect="1" noChangeArrowheads="1"/>
          </p:cNvPicPr>
          <p:nvPr/>
        </p:nvPicPr>
        <p:blipFill>
          <a:blip r:embed="rId3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266850" y="5431186"/>
            <a:ext cx="282575" cy="4476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2" name="Picture 84" descr="C:\Users\ежик\Desktop\гербы\146px-Coat_of_arms_of_Nizhny_Novgorod_Region.svg.png"/>
          <p:cNvPicPr>
            <a:picLocks noChangeAspect="1" noChangeArrowheads="1"/>
          </p:cNvPicPr>
          <p:nvPr/>
        </p:nvPicPr>
        <p:blipFill>
          <a:blip r:embed="rId3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97055" y="4046714"/>
            <a:ext cx="309484" cy="31539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3" name="Picture 71" descr="C:\Users\ежик\Desktop\гербы\Coat_of_arms_of_Oryol_Oblast_(large).svg.png"/>
          <p:cNvPicPr>
            <a:picLocks noChangeAspect="1" noChangeArrowheads="1"/>
          </p:cNvPicPr>
          <p:nvPr/>
        </p:nvPicPr>
        <p:blipFill>
          <a:blip r:embed="rId3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621197" y="2989055"/>
            <a:ext cx="286462" cy="38756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4" name="Picture 63" descr="C:\Users\ежик\Desktop\гербы\Coat_of_Arms_of_Volgograd_oblast.svg.png"/>
          <p:cNvPicPr>
            <a:picLocks noChangeAspect="1" noChangeArrowheads="1"/>
          </p:cNvPicPr>
          <p:nvPr/>
        </p:nvPicPr>
        <p:blipFill>
          <a:blip r:embed="rId3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39798" y="4483411"/>
            <a:ext cx="415925" cy="4286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5" name="Picture 95" descr="C:\Users\ежик\Desktop\гербы\114px-Coat_of_arms_of_Moscow_Oblast_(large).svg.png"/>
          <p:cNvPicPr>
            <a:picLocks noChangeAspect="1" noChangeArrowheads="1"/>
          </p:cNvPicPr>
          <p:nvPr/>
        </p:nvPicPr>
        <p:blipFill>
          <a:blip r:embed="rId3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53600" y="1502426"/>
            <a:ext cx="334963" cy="4397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8" name="Picture 80" descr="C:\Users\ежик\Desktop\гербы\Герб_Ульяновской_области_(2013).svg.png"/>
          <p:cNvPicPr>
            <a:picLocks noChangeAspect="1" noChangeArrowheads="1"/>
          </p:cNvPicPr>
          <p:nvPr/>
        </p:nvPicPr>
        <p:blipFill>
          <a:blip r:embed="rId3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90624" y="4946645"/>
            <a:ext cx="457200" cy="431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71" name="Picture 45" descr="C:\Users\ежик\Desktop\гербы\150px-Coat_of_arms_of_Kostroma_Oblast.svg.png"/>
          <p:cNvPicPr>
            <a:picLocks noChangeAspect="1" noChangeArrowheads="1"/>
          </p:cNvPicPr>
          <p:nvPr/>
        </p:nvPicPr>
        <p:blipFill>
          <a:blip r:embed="rId3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203650" y="1032749"/>
            <a:ext cx="543608" cy="46967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76" name="Picture 82" descr="C:\Users\ежик\Desktop\гербы\150px-Coat_of_Arms_of_Arkhangelsk_oblast.svg.png"/>
          <p:cNvPicPr>
            <a:picLocks noChangeAspect="1" noChangeArrowheads="1"/>
          </p:cNvPicPr>
          <p:nvPr/>
        </p:nvPicPr>
        <p:blipFill>
          <a:blip r:embed="rId3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909088" y="1605781"/>
            <a:ext cx="321807" cy="32294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3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658486" y="4004290"/>
            <a:ext cx="342900" cy="37271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79" name="Picture 21" descr="C:\Users\ежик\Desktop\гербы\252px-Coat_of_Arms_of_Yamal_Nenetsia.svg.png"/>
          <p:cNvPicPr>
            <a:picLocks noChangeAspect="1" noChangeArrowheads="1"/>
          </p:cNvPicPr>
          <p:nvPr/>
        </p:nvPicPr>
        <p:blipFill>
          <a:blip r:embed="rId3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53600" y="3521719"/>
            <a:ext cx="283644" cy="38564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82" name="Picture 64" descr="C:\Users\ежик\Desktop\гербы\119px-Coat_of_arms_of_Vologda_oblast.svg.png"/>
          <p:cNvPicPr>
            <a:picLocks noChangeAspect="1" noChangeArrowheads="1"/>
          </p:cNvPicPr>
          <p:nvPr/>
        </p:nvPicPr>
        <p:blipFill>
          <a:blip r:embed="rId4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576086" y="5437666"/>
            <a:ext cx="338138" cy="4222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83" name="Picture 34" descr="C:\Users\ежик\Desktop\гербы\Coat_of_Arms_of_Tula_oblast.png"/>
          <p:cNvPicPr>
            <a:picLocks noChangeAspect="1" noChangeArrowheads="1"/>
          </p:cNvPicPr>
          <p:nvPr/>
        </p:nvPicPr>
        <p:blipFill>
          <a:blip r:embed="rId4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37846" y="5410678"/>
            <a:ext cx="314325" cy="4492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84" name="Picture 19" descr="C:\Users\ежик\Desktop\гербы\Coat_of_Arms_of_Yugra.svg.png"/>
          <p:cNvPicPr>
            <a:picLocks noChangeAspect="1" noChangeArrowheads="1"/>
          </p:cNvPicPr>
          <p:nvPr/>
        </p:nvPicPr>
        <p:blipFill>
          <a:blip r:embed="rId4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33332" y="1559691"/>
            <a:ext cx="325083" cy="35930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88" name="Picture 59" descr="C:\Users\ежик\Desktop\гербы\119px-Coat_of_Arms_of_Chukotka.png"/>
          <p:cNvPicPr>
            <a:picLocks noChangeAspect="1" noChangeArrowheads="1"/>
          </p:cNvPicPr>
          <p:nvPr/>
        </p:nvPicPr>
        <p:blipFill>
          <a:blip r:embed="rId4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300397" y="3098896"/>
            <a:ext cx="263525" cy="3317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89" name="Picture 5" descr="C:\Users\ежик\Desktop\гербы\Новая папка\117px-Coat_of_Arms_Belgorod_Oblast.svg.png"/>
          <p:cNvPicPr>
            <a:picLocks noChangeAspect="1" noChangeArrowheads="1"/>
          </p:cNvPicPr>
          <p:nvPr/>
        </p:nvPicPr>
        <p:blipFill>
          <a:blip r:embed="rId4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620386" y="1054615"/>
            <a:ext cx="323850" cy="4159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90" name="Picture 2" descr="C:\Users\ежик\Desktop\гербы\73px-Герб_Астраханской_области.svg.png"/>
          <p:cNvPicPr>
            <a:picLocks noChangeAspect="1" noChangeArrowheads="1"/>
          </p:cNvPicPr>
          <p:nvPr/>
        </p:nvPicPr>
        <p:blipFill>
          <a:blip r:embed="rId4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611052" y="4924072"/>
            <a:ext cx="217488" cy="4476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91" name="Picture 46" descr="C:\Users\ежик\Desktop\гербы\133px-Coat_of_arms_of_Leningrad_Oblast.svg.png"/>
          <p:cNvPicPr>
            <a:picLocks noChangeAspect="1" noChangeArrowheads="1"/>
          </p:cNvPicPr>
          <p:nvPr/>
        </p:nvPicPr>
        <p:blipFill>
          <a:blip r:embed="rId4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367072" y="5099441"/>
            <a:ext cx="213394" cy="25314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92" name="Picture 9" descr="C:\Users\ежик\Desktop\гербы\120px-Coat_of_Arms_of_Kamchatka_Krai.svg.png"/>
          <p:cNvPicPr>
            <a:picLocks noChangeAspect="1" noChangeArrowheads="1"/>
          </p:cNvPicPr>
          <p:nvPr/>
        </p:nvPicPr>
        <p:blipFill>
          <a:blip r:embed="rId4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348022" y="5518273"/>
            <a:ext cx="238279" cy="2984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2" name="Picture 49" descr="C:\Users\ежик\Desktop\гербы\150px-Coat_of_Arms_of_Altai_Republic.svg.png"/>
          <p:cNvPicPr>
            <a:picLocks noChangeAspect="1" noChangeArrowheads="1"/>
          </p:cNvPicPr>
          <p:nvPr/>
        </p:nvPicPr>
        <p:blipFill>
          <a:blip r:embed="rId4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28321" y="3058815"/>
            <a:ext cx="425450" cy="30704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3" name="Picture 40" descr="C:\Users\ежик\Desktop\гербы\78px-Coat_of_Arms_of_Perm_oblast.png"/>
          <p:cNvPicPr>
            <a:picLocks noChangeAspect="1" noChangeArrowheads="1"/>
          </p:cNvPicPr>
          <p:nvPr/>
        </p:nvPicPr>
        <p:blipFill>
          <a:blip r:embed="rId4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68801" y="3947271"/>
            <a:ext cx="225425" cy="4349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4" name="Picture 36" descr="C:\Users\ежик\Desktop\гербы\342px-Coat_of_arms_of_Tambov_Oblast.svg.png"/>
          <p:cNvPicPr>
            <a:picLocks noChangeAspect="1" noChangeArrowheads="1"/>
          </p:cNvPicPr>
          <p:nvPr/>
        </p:nvPicPr>
        <p:blipFill>
          <a:blip r:embed="rId5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62130" y="1035379"/>
            <a:ext cx="301625" cy="4048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5" name="Picture 28" descr="C:\Users\ежик\Desktop\гербы\137px-Sakhalin_Oblast_Coat_of_Arms.svg.png"/>
          <p:cNvPicPr>
            <a:picLocks noChangeAspect="1" noChangeArrowheads="1"/>
          </p:cNvPicPr>
          <p:nvPr/>
        </p:nvPicPr>
        <p:blipFill>
          <a:blip r:embed="rId5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70095" y="2555186"/>
            <a:ext cx="333375" cy="3635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6" name="Picture 72" descr="C:\Users\ежик\Desktop\гербы\126px-Full_coat_of_arms_of_Primorsky_Krai.svg.png"/>
          <p:cNvPicPr>
            <a:picLocks noChangeAspect="1" noChangeArrowheads="1"/>
          </p:cNvPicPr>
          <p:nvPr/>
        </p:nvPicPr>
        <p:blipFill>
          <a:blip r:embed="rId5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70095" y="2989055"/>
            <a:ext cx="357188" cy="4238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7" name="Picture 14" descr="C:\Users\ежик\Desktop\гербы\144px-Coat_of_Arms_of_Kursk_oblast.svg.png"/>
          <p:cNvPicPr>
            <a:picLocks noChangeAspect="1" noChangeArrowheads="1"/>
          </p:cNvPicPr>
          <p:nvPr/>
        </p:nvPicPr>
        <p:blipFill>
          <a:blip r:embed="rId5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78410" y="3975846"/>
            <a:ext cx="400050" cy="4159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8" name="Picture 24" descr="C:\Users\ежик\Desktop\гербы\150px-Coat_of_Arms_of_Tatarstan.svg.png"/>
          <p:cNvPicPr>
            <a:picLocks noChangeAspect="1" noChangeArrowheads="1"/>
          </p:cNvPicPr>
          <p:nvPr/>
        </p:nvPicPr>
        <p:blipFill>
          <a:blip r:embed="rId5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70095" y="4971251"/>
            <a:ext cx="382587" cy="3825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9" name="Picture 65" descr="C:\Users\ежик\Desktop\гербы\Coat_of_Arms_of_Saint_Petersburg_(2003).svg.png"/>
          <p:cNvPicPr>
            <a:picLocks noChangeAspect="1" noChangeArrowheads="1"/>
          </p:cNvPicPr>
          <p:nvPr/>
        </p:nvPicPr>
        <p:blipFill>
          <a:blip r:embed="rId5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607774" y="5489888"/>
            <a:ext cx="307228" cy="33027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10" name="Picture 86" descr="C:\Users\ежик\Desktop\гербы\150px-Coat_of_arms_of_Chechnya.svg.png"/>
          <p:cNvPicPr>
            <a:picLocks noChangeAspect="1" noChangeArrowheads="1"/>
          </p:cNvPicPr>
          <p:nvPr/>
        </p:nvPicPr>
        <p:blipFill>
          <a:blip r:embed="rId5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288337" y="1108529"/>
            <a:ext cx="299619" cy="30074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11" name="Picture 97" descr="C:\Users\ежик\Desktop\гербы\Coat_of_arms_of_Adygea.svg.png"/>
          <p:cNvPicPr>
            <a:picLocks noChangeAspect="1" noChangeArrowheads="1"/>
          </p:cNvPicPr>
          <p:nvPr/>
        </p:nvPicPr>
        <p:blipFill>
          <a:blip r:embed="rId5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291315" y="1582356"/>
            <a:ext cx="313971" cy="31397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12" name="Picture 77" descr="C:\Users\ежик\Desktop\гербы\150px-Coat_of_arms_of_Tomsk_Oblast.png"/>
          <p:cNvPicPr>
            <a:picLocks noChangeAspect="1" noChangeArrowheads="1"/>
          </p:cNvPicPr>
          <p:nvPr/>
        </p:nvPicPr>
        <p:blipFill>
          <a:blip r:embed="rId5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266850" y="2043733"/>
            <a:ext cx="420495" cy="38840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13" name="Picture 88" descr="C:\Users\ежик\Desktop\гербы\144px-Coat_of_Arms_of_Bryansk_Oblast.svg.png"/>
          <p:cNvPicPr>
            <a:picLocks noChangeAspect="1" noChangeArrowheads="1"/>
          </p:cNvPicPr>
          <p:nvPr/>
        </p:nvPicPr>
        <p:blipFill>
          <a:blip r:embed="rId5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285223" y="2515498"/>
            <a:ext cx="353533" cy="36713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14" name="Picture 92" descr="C:\Users\ежик\Desktop\гербы\Emblem_of_Crimea.svg.png"/>
          <p:cNvPicPr>
            <a:picLocks noChangeAspect="1" noChangeArrowheads="1"/>
          </p:cNvPicPr>
          <p:nvPr/>
        </p:nvPicPr>
        <p:blipFill>
          <a:blip r:embed="rId6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284787" y="3990629"/>
            <a:ext cx="327025" cy="3714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15" name="Picture 22" descr="C:\Users\ежик\Desktop\гербы\130px-Coat_of_Arms_of_Kalmykia.svg.png"/>
          <p:cNvPicPr>
            <a:picLocks noChangeAspect="1" noChangeArrowheads="1"/>
          </p:cNvPicPr>
          <p:nvPr/>
        </p:nvPicPr>
        <p:blipFill>
          <a:blip r:embed="rId6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266850" y="5936782"/>
            <a:ext cx="275484" cy="31786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16" name="Picture 41" descr="C:\Users\ежик\Desktop\гербы\Coat_of_Arms_of_Bashkortostan.svg.png"/>
          <p:cNvPicPr>
            <a:picLocks noChangeAspect="1" noChangeArrowheads="1"/>
          </p:cNvPicPr>
          <p:nvPr/>
        </p:nvPicPr>
        <p:blipFill>
          <a:blip r:embed="rId6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611052" y="1582356"/>
            <a:ext cx="199905" cy="30040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17" name="Picture 81" descr="C:\Users\ежик\Desktop\гербы\150px-Coat_of_arms_of_Amur_Oblast.svg.png"/>
          <p:cNvPicPr>
            <a:picLocks noChangeAspect="1" noChangeArrowheads="1"/>
          </p:cNvPicPr>
          <p:nvPr/>
        </p:nvPicPr>
        <p:blipFill>
          <a:blip r:embed="rId6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585625" y="2033943"/>
            <a:ext cx="407987" cy="4079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18" name="Picture 47" descr="C:\Users\ежик\Desktop\гербы\119px-Coat_of_Arms_of_Magadan_oblast.svg.png"/>
          <p:cNvPicPr>
            <a:picLocks noChangeAspect="1" noChangeArrowheads="1"/>
          </p:cNvPicPr>
          <p:nvPr/>
        </p:nvPicPr>
        <p:blipFill>
          <a:blip r:embed="rId6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611052" y="4003590"/>
            <a:ext cx="319088" cy="4016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19" name="Picture 79" descr="C:\Users\ежик\Desktop\гербы\Coat_of_Arms_of_Tyumen_oblast_large_(2009).png"/>
          <p:cNvPicPr>
            <a:picLocks noChangeAspect="1" noChangeArrowheads="1"/>
          </p:cNvPicPr>
          <p:nvPr/>
        </p:nvPicPr>
        <p:blipFill>
          <a:blip r:embed="rId6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611052" y="4494973"/>
            <a:ext cx="437143" cy="33074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20" name="Picture 66" descr="C:\Users\ежик\Desktop\гербы\124px-Kaliningrad_Oblast_Coat_of_Arms_2006.svg.png"/>
          <p:cNvPicPr>
            <a:picLocks noChangeAspect="1" noChangeArrowheads="1"/>
          </p:cNvPicPr>
          <p:nvPr/>
        </p:nvPicPr>
        <p:blipFill>
          <a:blip r:embed="rId6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989539" y="1167977"/>
            <a:ext cx="241356" cy="29234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21" name="Picture 32" descr="C:\Users\ежик\Desktop\гербы\27.png"/>
          <p:cNvPicPr>
            <a:picLocks noChangeAspect="1" noChangeArrowheads="1"/>
          </p:cNvPicPr>
          <p:nvPr/>
        </p:nvPicPr>
        <p:blipFill>
          <a:blip r:embed="rId6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964622" y="1998547"/>
            <a:ext cx="358775" cy="4270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22" name="Picture 90" descr="C:\Users\ежик\Desktop\гербы\126px-Coat_of_arms_of_Zabaykalsky_Krai.svg.png"/>
          <p:cNvPicPr>
            <a:picLocks noChangeAspect="1" noChangeArrowheads="1"/>
          </p:cNvPicPr>
          <p:nvPr/>
        </p:nvPicPr>
        <p:blipFill>
          <a:blip r:embed="rId6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964622" y="2618076"/>
            <a:ext cx="273756" cy="3249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23" name="Picture 25" descr="C:\Users\ежик\Desktop\гербы\119px-Coat_of_arms_of_Chelyabinsk_Oblast.svg.png"/>
          <p:cNvPicPr>
            <a:picLocks noChangeAspect="1" noChangeArrowheads="1"/>
          </p:cNvPicPr>
          <p:nvPr/>
        </p:nvPicPr>
        <p:blipFill>
          <a:blip r:embed="rId6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964622" y="3458927"/>
            <a:ext cx="333375" cy="4206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24" name="Picture 98" descr="C:\Users\ежик\Desktop\гербы\127px-Coat_of_arms_of_Novgorod_Oblast.svg.png"/>
          <p:cNvPicPr>
            <a:picLocks noChangeAspect="1" noChangeArrowheads="1"/>
          </p:cNvPicPr>
          <p:nvPr/>
        </p:nvPicPr>
        <p:blipFill>
          <a:blip r:embed="rId7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952715" y="4463494"/>
            <a:ext cx="330200" cy="3937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25" name="Picture 17" descr="C:\Users\ежик\Desktop\гербы\128px-Coat_of_Arms_of_Pskov_Oblast.svg.png"/>
          <p:cNvPicPr>
            <a:picLocks noChangeAspect="1" noChangeArrowheads="1"/>
          </p:cNvPicPr>
          <p:nvPr/>
        </p:nvPicPr>
        <p:blipFill>
          <a:blip r:embed="rId7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978540" y="4958551"/>
            <a:ext cx="348032" cy="4079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26" name="Picture 15" descr="C:\Users\ежик\Desktop\гербы\Coat_of_arms_of_Novosibirsk_oblast.svg.png"/>
          <p:cNvPicPr>
            <a:picLocks noChangeAspect="1" noChangeArrowheads="1"/>
          </p:cNvPicPr>
          <p:nvPr/>
        </p:nvPicPr>
        <p:blipFill>
          <a:blip r:embed="rId7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945571" y="5557609"/>
            <a:ext cx="371475" cy="32125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27" name="Picture 83" descr="C:\Users\ежик\Desktop\гербы\123px-Coat_of_Arms_of_Kabardino-Balkaria.svg.png"/>
          <p:cNvPicPr>
            <a:picLocks noChangeAspect="1" noChangeArrowheads="1"/>
          </p:cNvPicPr>
          <p:nvPr/>
        </p:nvPicPr>
        <p:blipFill>
          <a:blip r:embed="rId7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970177" y="5934514"/>
            <a:ext cx="312738" cy="2141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28" name="Picture 99" descr="C:\Users\ежик\Desktop\гербы\144px-Coat_of_Arms_of_Karachay-Cherkessia.svg.png"/>
          <p:cNvPicPr>
            <a:picLocks noChangeAspect="1" noChangeArrowheads="1"/>
          </p:cNvPicPr>
          <p:nvPr/>
        </p:nvPicPr>
        <p:blipFill>
          <a:blip r:embed="rId7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286849" y="1502426"/>
            <a:ext cx="377209" cy="30327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29" name="Picture 30" descr="C:\Users\ежик\Desktop\гербы\145px-Coat_of_arms_of_Kaluga_Oblast.svg.png"/>
          <p:cNvPicPr>
            <a:picLocks noChangeAspect="1" noChangeArrowheads="1"/>
          </p:cNvPicPr>
          <p:nvPr/>
        </p:nvPicPr>
        <p:blipFill>
          <a:blip r:embed="rId7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300397" y="2016681"/>
            <a:ext cx="409575" cy="4222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30" name="Picture 50" descr="C:\Users\ежик\Desktop\гербы\150px-Coat_of_Arms_of_Ingushetia.svg.png"/>
          <p:cNvPicPr>
            <a:picLocks noChangeAspect="1" noChangeArrowheads="1"/>
          </p:cNvPicPr>
          <p:nvPr/>
        </p:nvPicPr>
        <p:blipFill>
          <a:blip r:embed="rId7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273855" y="2512648"/>
            <a:ext cx="407542" cy="40607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31" name="Picture 18" descr="C:\Users\ежик\Desktop\гербы\122px-Coat_of_Arms_of_Buryatiya.svg.png"/>
          <p:cNvPicPr>
            <a:picLocks noChangeAspect="1" noChangeArrowheads="1"/>
          </p:cNvPicPr>
          <p:nvPr/>
        </p:nvPicPr>
        <p:blipFill>
          <a:blip r:embed="rId7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299032" y="3478725"/>
            <a:ext cx="357188" cy="4381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32" name="Picture 85" descr="C:\Users\ежик\Desktop\гербы\150px-Coat_of_arms_of_Khakassia.svg.png"/>
          <p:cNvPicPr>
            <a:picLocks noChangeAspect="1" noChangeArrowheads="1"/>
          </p:cNvPicPr>
          <p:nvPr/>
        </p:nvPicPr>
        <p:blipFill>
          <a:blip r:embed="rId7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300397" y="3990629"/>
            <a:ext cx="381000" cy="381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33" name="Picture 73" descr="C:\Users\ежик\Desktop\гербы\136px-Coat_of_Arms_of_Mordovia.svg.png"/>
          <p:cNvPicPr>
            <a:picLocks noChangeAspect="1" noChangeArrowheads="1"/>
          </p:cNvPicPr>
          <p:nvPr/>
        </p:nvPicPr>
        <p:blipFill>
          <a:blip r:embed="rId7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326474" y="4500212"/>
            <a:ext cx="302303" cy="33315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34" name="Picture 6" descr="C:\Users\ежик\Desktop\гербы\126px-Coat_of_Arms_of_Moscow.svg.png"/>
          <p:cNvPicPr>
            <a:picLocks noChangeAspect="1" noChangeArrowheads="1"/>
          </p:cNvPicPr>
          <p:nvPr/>
        </p:nvPicPr>
        <p:blipFill>
          <a:blip r:embed="rId8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300397" y="5956738"/>
            <a:ext cx="300037" cy="3540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35" name="Picture 60" descr="C:\Users\ежик\Desktop\гербы\119px-Coat_of_Arms_of_Tver_oblast.png"/>
          <p:cNvPicPr>
            <a:picLocks noChangeAspect="1" noChangeArrowheads="1"/>
          </p:cNvPicPr>
          <p:nvPr/>
        </p:nvPicPr>
        <p:blipFill>
          <a:blip r:embed="rId8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629911" y="1541829"/>
            <a:ext cx="333375" cy="4179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36" name="Picture 61" descr="C:\Users\ежик\Desktop\гербы\113px-Gerb_of_Penza_region.png"/>
          <p:cNvPicPr>
            <a:picLocks noChangeAspect="1" noChangeArrowheads="1"/>
          </p:cNvPicPr>
          <p:nvPr/>
        </p:nvPicPr>
        <p:blipFill>
          <a:blip r:embed="rId8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620386" y="1979356"/>
            <a:ext cx="378318" cy="49692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37" name="Picture 3"/>
          <p:cNvPicPr>
            <a:picLocks noChangeAspect="1" noChangeArrowheads="1"/>
          </p:cNvPicPr>
          <p:nvPr/>
        </p:nvPicPr>
        <p:blipFill>
          <a:blip r:embed="rId8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620386" y="2505506"/>
            <a:ext cx="419100" cy="43406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38" name="Picture 23" descr="C:\Users\ежик\Desktop\гербы\150px-Coat_of_Arms_of_Sakha_(Yakutia).svg.png"/>
          <p:cNvPicPr>
            <a:picLocks noChangeAspect="1" noChangeArrowheads="1"/>
          </p:cNvPicPr>
          <p:nvPr/>
        </p:nvPicPr>
        <p:blipFill>
          <a:blip r:embed="rId8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633857" y="3052695"/>
            <a:ext cx="315958" cy="31595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39" name="Picture 93" descr="C:\Users\ежик\Desktop\гербы\150px-Wapen_Ossetien.svg.png"/>
          <p:cNvPicPr>
            <a:picLocks noChangeAspect="1" noChangeArrowheads="1"/>
          </p:cNvPicPr>
          <p:nvPr/>
        </p:nvPicPr>
        <p:blipFill>
          <a:blip r:embed="rId8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645170" y="3521719"/>
            <a:ext cx="274282" cy="27428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40" name="Picture 2"/>
          <p:cNvPicPr>
            <a:picLocks noChangeAspect="1" noChangeArrowheads="1"/>
          </p:cNvPicPr>
          <p:nvPr/>
        </p:nvPicPr>
        <p:blipFill>
          <a:blip r:embed="rId8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668011" y="4591589"/>
            <a:ext cx="323850" cy="28786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41" name="Picture 96" descr="C:\Users\ежик\Desktop\гербы\144px-Coat_of_Arms_of_Dagestan.svg.png"/>
          <p:cNvPicPr>
            <a:picLocks noChangeAspect="1" noChangeArrowheads="1"/>
          </p:cNvPicPr>
          <p:nvPr/>
        </p:nvPicPr>
        <p:blipFill>
          <a:blip r:embed="rId8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668011" y="4988490"/>
            <a:ext cx="323850" cy="33830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aphicFrame>
        <p:nvGraphicFramePr>
          <p:cNvPr id="93" name="Таблица 9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988635219"/>
              </p:ext>
            </p:extLst>
          </p:nvPr>
        </p:nvGraphicFramePr>
        <p:xfrm>
          <a:off x="1190624" y="6494939"/>
          <a:ext cx="8013025" cy="243840"/>
        </p:xfrm>
        <a:graphic>
          <a:graphicData uri="http://schemas.openxmlformats.org/drawingml/2006/table">
            <a:tbl>
              <a:tblPr/>
              <a:tblGrid>
                <a:gridCol w="1602605"/>
                <a:gridCol w="1602605"/>
                <a:gridCol w="1602605"/>
                <a:gridCol w="1602605"/>
                <a:gridCol w="1602605"/>
              </a:tblGrid>
              <a:tr h="0">
                <a:tc>
                  <a:txBody>
                    <a:bodyPr/>
                    <a:lstStyle/>
                    <a:p>
                      <a:r>
                        <a:rPr lang="ru-RU" sz="1000" dirty="0" smtClean="0"/>
                        <a:t>100 – 95.00 процентов</a:t>
                      </a:r>
                      <a:endParaRPr lang="ru-RU" sz="1000" dirty="0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cell3D prstMaterial="dkEdge">
                      <a:bevel/>
                      <a:lightRig rig="flood" dir="t"/>
                    </a:cell3D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1000" dirty="0" smtClean="0"/>
                        <a:t>94.99 – 85.00 процентов</a:t>
                      </a:r>
                      <a:endParaRPr lang="ru-RU" sz="1000" dirty="0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cell3D prstMaterial="dkEdge">
                      <a:bevel/>
                      <a:lightRig rig="flood" dir="t"/>
                    </a:cell3D>
                    <a:solidFill>
                      <a:srgbClr val="C2E49C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000" dirty="0" smtClean="0"/>
                        <a:t>84.99 – 60.00 процентов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cell3D prstMaterial="dkEdge">
                      <a:bevel/>
                      <a:lightRig rig="flood" dir="t"/>
                    </a:cell3D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000" dirty="0" smtClean="0"/>
                        <a:t>59.99 – 50.00 процентов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cell3D prstMaterial="dkEdge">
                      <a:bevel/>
                      <a:lightRig rig="flood" dir="t"/>
                    </a:cell3D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000" dirty="0" smtClean="0"/>
                        <a:t>49.99 </a:t>
                      </a:r>
                      <a:r>
                        <a:rPr lang="ru-RU" sz="1000" dirty="0"/>
                        <a:t>- </a:t>
                      </a:r>
                      <a:r>
                        <a:rPr lang="ru-RU" sz="1000" dirty="0" smtClean="0"/>
                        <a:t>0 процентов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cell3D prstMaterial="dkEdge">
                      <a:bevel/>
                      <a:lightRig rig="flood" dir="t"/>
                    </a:cell3D>
                    <a:solidFill>
                      <a:srgbClr val="FF5050"/>
                    </a:solidFill>
                  </a:tcPr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24986304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Номер слайда 3"/>
          <p:cNvSpPr>
            <a:spLocks noGrp="1"/>
          </p:cNvSpPr>
          <p:nvPr>
            <p:ph type="sldNum" sz="quarter" idx="12"/>
          </p:nvPr>
        </p:nvSpPr>
        <p:spPr bwMode="auto">
          <a:xfrm>
            <a:off x="11620500" y="6459601"/>
            <a:ext cx="358140" cy="365125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lnSpc>
                <a:spcPct val="90000"/>
              </a:lnSpc>
              <a:spcBef>
                <a:spcPts val="1000"/>
              </a:spcBef>
              <a:buFont typeface="Arial" pitchFamily="34" charset="0"/>
              <a:buChar char="•"/>
              <a:defRPr sz="2800"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 eaLnBrk="0" hangingPunct="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2400"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 eaLnBrk="0" hangingPunct="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2000"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 eaLnBrk="0" hangingPunct="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2000"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 eaLnBrk="0" hangingPunct="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2000"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itchFamily="34" charset="0"/>
              <a:buChar char="•"/>
              <a:defRPr sz="2000"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itchFamily="34" charset="0"/>
              <a:buChar char="•"/>
              <a:defRPr sz="2000"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itchFamily="34" charset="0"/>
              <a:buChar char="•"/>
              <a:defRPr sz="2000"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itchFamily="34" charset="0"/>
              <a:buChar char="•"/>
              <a:defRPr sz="20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eaLnBrk="1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fld id="{B6683D01-6046-42B4-B937-F0E194613DA8}" type="slidenum">
              <a:rPr lang="ru-RU" altLang="ru-RU" sz="1200" smtClean="0">
                <a:solidFill>
                  <a:srgbClr val="898989"/>
                </a:solidFill>
              </a:rPr>
              <a:pPr eaLnBrk="1" hangingPunct="1">
                <a:lnSpc>
                  <a:spcPct val="100000"/>
                </a:lnSpc>
                <a:spcBef>
                  <a:spcPct val="0"/>
                </a:spcBef>
                <a:buFontTx/>
                <a:buNone/>
              </a:pPr>
              <a:t>11</a:t>
            </a:fld>
            <a:endParaRPr lang="ru-RU" altLang="ru-RU" sz="1200" smtClean="0">
              <a:solidFill>
                <a:srgbClr val="898989"/>
              </a:solidFill>
            </a:endParaRPr>
          </a:p>
        </p:txBody>
      </p:sp>
      <p:sp>
        <p:nvSpPr>
          <p:cNvPr id="2051" name="Прямоугольник 6"/>
          <p:cNvSpPr>
            <a:spLocks noChangeArrowheads="1"/>
          </p:cNvSpPr>
          <p:nvPr/>
        </p:nvSpPr>
        <p:spPr bwMode="auto">
          <a:xfrm>
            <a:off x="3995738" y="138113"/>
            <a:ext cx="8051800" cy="120032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lnSpc>
                <a:spcPct val="90000"/>
              </a:lnSpc>
              <a:spcBef>
                <a:spcPts val="1000"/>
              </a:spcBef>
              <a:buFont typeface="Arial" pitchFamily="34" charset="0"/>
              <a:buChar char="•"/>
              <a:defRPr sz="2800"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 eaLnBrk="0" hangingPunct="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2400"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 eaLnBrk="0" hangingPunct="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2000"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 eaLnBrk="0" hangingPunct="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2000"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 eaLnBrk="0" hangingPunct="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2000"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itchFamily="34" charset="0"/>
              <a:buChar char="•"/>
              <a:defRPr sz="2000"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itchFamily="34" charset="0"/>
              <a:buChar char="•"/>
              <a:defRPr sz="2000"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itchFamily="34" charset="0"/>
              <a:buChar char="•"/>
              <a:defRPr sz="2000"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itchFamily="34" charset="0"/>
              <a:buChar char="•"/>
              <a:defRPr sz="20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algn="ctr" eaLnBrk="1" hangingPunct="1">
              <a:lnSpc>
                <a:spcPct val="100000"/>
              </a:lnSpc>
              <a:spcBef>
                <a:spcPct val="0"/>
              </a:spcBef>
              <a:buFont typeface="Arial" pitchFamily="34" charset="0"/>
              <a:buNone/>
            </a:pPr>
            <a:r>
              <a:rPr lang="ru-RU" altLang="ru-RU" sz="2400" dirty="0" smtClean="0">
                <a:solidFill>
                  <a:srgbClr val="0070C0"/>
                </a:solidFill>
                <a:cs typeface="Times New Roman" pitchFamily="18" charset="0"/>
                <a:sym typeface="Arial" pitchFamily="34" charset="0"/>
              </a:rPr>
              <a:t>Наиболее активные субъекты Российской Федерации в части публикации Общей информации на Официальном сайте ГМУ</a:t>
            </a:r>
            <a:endParaRPr lang="ru-RU" altLang="ru-RU" sz="2400" dirty="0">
              <a:solidFill>
                <a:srgbClr val="0070C0"/>
              </a:solidFill>
              <a:cs typeface="Times New Roman" pitchFamily="18" charset="0"/>
              <a:sym typeface="Arial" pitchFamily="34" charset="0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3641725" y="1308100"/>
            <a:ext cx="5075238" cy="4893647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>
              <a:lnSpc>
                <a:spcPct val="150000"/>
              </a:lnSpc>
              <a:defRPr/>
            </a:pPr>
            <a:r>
              <a:rPr lang="ru-RU" sz="2600" b="1" dirty="0" smtClean="0">
                <a:solidFill>
                  <a:srgbClr val="00B050"/>
                </a:solidFill>
              </a:rPr>
              <a:t>Пермский </a:t>
            </a:r>
            <a:r>
              <a:rPr lang="ru-RU" sz="2600" b="1" dirty="0">
                <a:solidFill>
                  <a:srgbClr val="00B050"/>
                </a:solidFill>
              </a:rPr>
              <a:t>край</a:t>
            </a:r>
            <a:endParaRPr lang="ru-RU" sz="2600" b="1" dirty="0" smtClean="0">
              <a:solidFill>
                <a:srgbClr val="00B050"/>
              </a:solidFill>
            </a:endParaRPr>
          </a:p>
          <a:p>
            <a:pPr>
              <a:lnSpc>
                <a:spcPct val="150000"/>
              </a:lnSpc>
              <a:defRPr/>
            </a:pPr>
            <a:r>
              <a:rPr lang="ru-RU" sz="2600" b="1" dirty="0" smtClean="0">
                <a:solidFill>
                  <a:srgbClr val="00B050"/>
                </a:solidFill>
              </a:rPr>
              <a:t>Курская </a:t>
            </a:r>
            <a:r>
              <a:rPr lang="ru-RU" sz="2600" b="1" dirty="0">
                <a:solidFill>
                  <a:srgbClr val="00B050"/>
                </a:solidFill>
              </a:rPr>
              <a:t>область </a:t>
            </a:r>
            <a:br>
              <a:rPr lang="ru-RU" sz="2600" b="1" dirty="0">
                <a:solidFill>
                  <a:srgbClr val="00B050"/>
                </a:solidFill>
              </a:rPr>
            </a:br>
            <a:r>
              <a:rPr lang="ru-RU" sz="2600" b="1" dirty="0" smtClean="0">
                <a:solidFill>
                  <a:srgbClr val="00B050"/>
                </a:solidFill>
              </a:rPr>
              <a:t>Иркутская область</a:t>
            </a:r>
            <a:r>
              <a:rPr lang="ru-RU" sz="2600" b="1" dirty="0">
                <a:solidFill>
                  <a:srgbClr val="00B050"/>
                </a:solidFill>
              </a:rPr>
              <a:t/>
            </a:r>
            <a:br>
              <a:rPr lang="ru-RU" sz="2600" b="1" dirty="0">
                <a:solidFill>
                  <a:srgbClr val="00B050"/>
                </a:solidFill>
              </a:rPr>
            </a:br>
            <a:r>
              <a:rPr lang="ru-RU" sz="2600" b="1" dirty="0" smtClean="0">
                <a:solidFill>
                  <a:srgbClr val="00B050"/>
                </a:solidFill>
              </a:rPr>
              <a:t>Республика Тыва</a:t>
            </a:r>
            <a:r>
              <a:rPr lang="ru-RU" sz="2600" b="1" dirty="0">
                <a:solidFill>
                  <a:srgbClr val="00B050"/>
                </a:solidFill>
              </a:rPr>
              <a:t/>
            </a:r>
            <a:br>
              <a:rPr lang="ru-RU" sz="2600" b="1" dirty="0">
                <a:solidFill>
                  <a:srgbClr val="00B050"/>
                </a:solidFill>
              </a:rPr>
            </a:br>
            <a:r>
              <a:rPr lang="ru-RU" sz="2600" b="1" dirty="0">
                <a:solidFill>
                  <a:srgbClr val="00B050"/>
                </a:solidFill>
              </a:rPr>
              <a:t>Приморский край</a:t>
            </a:r>
          </a:p>
          <a:p>
            <a:pPr>
              <a:lnSpc>
                <a:spcPct val="150000"/>
              </a:lnSpc>
              <a:defRPr/>
            </a:pPr>
            <a:r>
              <a:rPr lang="ru-RU" altLang="ru-RU" sz="2600" b="1" dirty="0" smtClean="0">
                <a:solidFill>
                  <a:srgbClr val="00B050"/>
                </a:solidFill>
              </a:rPr>
              <a:t>Саратовская область</a:t>
            </a:r>
          </a:p>
          <a:p>
            <a:pPr>
              <a:lnSpc>
                <a:spcPct val="150000"/>
              </a:lnSpc>
              <a:defRPr/>
            </a:pPr>
            <a:r>
              <a:rPr lang="ru-RU" altLang="ru-RU" sz="2600" b="1" dirty="0" smtClean="0">
                <a:solidFill>
                  <a:srgbClr val="00B050"/>
                </a:solidFill>
              </a:rPr>
              <a:t>Республика </a:t>
            </a:r>
            <a:r>
              <a:rPr lang="ru-RU" altLang="ru-RU" sz="2600" b="1" dirty="0">
                <a:solidFill>
                  <a:srgbClr val="00B050"/>
                </a:solidFill>
              </a:rPr>
              <a:t>Коми</a:t>
            </a:r>
          </a:p>
          <a:p>
            <a:pPr>
              <a:lnSpc>
                <a:spcPct val="150000"/>
              </a:lnSpc>
              <a:defRPr/>
            </a:pPr>
            <a:r>
              <a:rPr lang="ru-RU" altLang="ru-RU" sz="2600" b="1" dirty="0" smtClean="0">
                <a:solidFill>
                  <a:srgbClr val="00B050"/>
                </a:solidFill>
              </a:rPr>
              <a:t>Липецкая </a:t>
            </a:r>
            <a:r>
              <a:rPr lang="ru-RU" altLang="ru-RU" sz="2600" b="1" dirty="0">
                <a:solidFill>
                  <a:srgbClr val="00B050"/>
                </a:solidFill>
              </a:rPr>
              <a:t>область</a:t>
            </a:r>
          </a:p>
        </p:txBody>
      </p:sp>
      <p:pic>
        <p:nvPicPr>
          <p:cNvPr id="26" name="Picture 72" descr="C:\Users\ежик\Desktop\гербы\126px-Full_coat_of_arms_of_Primorsky_Krai.svg.pn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71817" y="3754923"/>
            <a:ext cx="452408" cy="53685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7" name="Picture 40" descr="C:\Users\ежик\Desktop\гербы\78px-Coat_of_Arms_of_Perm_oblast.pn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943277" y="1338441"/>
            <a:ext cx="309487" cy="59717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8" name="Picture 14" descr="C:\Users\ежик\Desktop\гербы\144px-Coat_of_Arms_of_Kursk_oblast.svg.pn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97995" y="2126585"/>
            <a:ext cx="400050" cy="4159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9" name="Picture 91" descr="C:\Users\ежик\Desktop\гербы\121px-Coat_of_arms_of_Irkutsk_Oblast.svg.png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919440" y="2744362"/>
            <a:ext cx="354768" cy="43862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0" name="Picture 26" descr="C:\Users\ежик\Desktop\гербы\150px-Coat_of_arms_of_Tuva.svg.png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919440" y="3275804"/>
            <a:ext cx="381456" cy="37861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1" name="Picture 27" descr="C:\Users\ежик\Desktop\гербы\87px-Coat_of_Arms_of_Saratov_oblast.svg.png"/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939308" y="4413500"/>
            <a:ext cx="320524" cy="55381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2" name="Picture 87" descr="C:\Users\ежик\Desktop\гербы\129px-Coat_of_Arms_of_the_Komi_Republic.svg.png"/>
          <p:cNvPicPr>
            <a:picLocks noChangeAspect="1" noChangeArrowheads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934290" y="5059052"/>
            <a:ext cx="351756" cy="41067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3" name="Picture 69" descr="C:\Users\ежик\Desktop\гербы\Coat_of_Arms_of_Lipetsk_oblast.png"/>
          <p:cNvPicPr>
            <a:picLocks noChangeAspect="1" noChangeArrowheads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951645" y="5577708"/>
            <a:ext cx="372579" cy="46403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29747530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Номер слайда 3"/>
          <p:cNvSpPr>
            <a:spLocks noGrp="1"/>
          </p:cNvSpPr>
          <p:nvPr>
            <p:ph type="sldNum" sz="quarter" idx="12"/>
          </p:nvPr>
        </p:nvSpPr>
        <p:spPr bwMode="auto">
          <a:xfrm>
            <a:off x="11620500" y="6459601"/>
            <a:ext cx="358140" cy="365125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lnSpc>
                <a:spcPct val="90000"/>
              </a:lnSpc>
              <a:spcBef>
                <a:spcPts val="1000"/>
              </a:spcBef>
              <a:buFont typeface="Arial" pitchFamily="34" charset="0"/>
              <a:buChar char="•"/>
              <a:defRPr sz="2800"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 eaLnBrk="0" hangingPunct="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2400"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 eaLnBrk="0" hangingPunct="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2000"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 eaLnBrk="0" hangingPunct="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2000"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 eaLnBrk="0" hangingPunct="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2000"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itchFamily="34" charset="0"/>
              <a:buChar char="•"/>
              <a:defRPr sz="2000"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itchFamily="34" charset="0"/>
              <a:buChar char="•"/>
              <a:defRPr sz="2000"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itchFamily="34" charset="0"/>
              <a:buChar char="•"/>
              <a:defRPr sz="2000"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itchFamily="34" charset="0"/>
              <a:buChar char="•"/>
              <a:defRPr sz="20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eaLnBrk="1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fld id="{B6683D01-6046-42B4-B937-F0E194613DA8}" type="slidenum">
              <a:rPr lang="ru-RU" altLang="ru-RU" sz="1200" smtClean="0">
                <a:solidFill>
                  <a:srgbClr val="898989"/>
                </a:solidFill>
              </a:rPr>
              <a:pPr eaLnBrk="1" hangingPunct="1">
                <a:lnSpc>
                  <a:spcPct val="100000"/>
                </a:lnSpc>
                <a:spcBef>
                  <a:spcPct val="0"/>
                </a:spcBef>
                <a:buFontTx/>
                <a:buNone/>
              </a:pPr>
              <a:t>12</a:t>
            </a:fld>
            <a:endParaRPr lang="ru-RU" altLang="ru-RU" sz="1200" smtClean="0">
              <a:solidFill>
                <a:srgbClr val="898989"/>
              </a:solidFill>
            </a:endParaRPr>
          </a:p>
        </p:txBody>
      </p:sp>
      <p:sp>
        <p:nvSpPr>
          <p:cNvPr id="2051" name="Прямоугольник 6"/>
          <p:cNvSpPr>
            <a:spLocks noChangeArrowheads="1"/>
          </p:cNvSpPr>
          <p:nvPr/>
        </p:nvSpPr>
        <p:spPr bwMode="auto">
          <a:xfrm>
            <a:off x="3995738" y="138113"/>
            <a:ext cx="8051800" cy="83099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lnSpc>
                <a:spcPct val="90000"/>
              </a:lnSpc>
              <a:spcBef>
                <a:spcPts val="1000"/>
              </a:spcBef>
              <a:buFont typeface="Arial" pitchFamily="34" charset="0"/>
              <a:buChar char="•"/>
              <a:defRPr sz="2800"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 eaLnBrk="0" hangingPunct="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2400"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 eaLnBrk="0" hangingPunct="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2000"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 eaLnBrk="0" hangingPunct="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2000"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 eaLnBrk="0" hangingPunct="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2000"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itchFamily="34" charset="0"/>
              <a:buChar char="•"/>
              <a:defRPr sz="2000"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itchFamily="34" charset="0"/>
              <a:buChar char="•"/>
              <a:defRPr sz="2000"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itchFamily="34" charset="0"/>
              <a:buChar char="•"/>
              <a:defRPr sz="2000"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itchFamily="34" charset="0"/>
              <a:buChar char="•"/>
              <a:defRPr sz="20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algn="ctr" eaLnBrk="1" hangingPunct="1">
              <a:lnSpc>
                <a:spcPct val="100000"/>
              </a:lnSpc>
              <a:spcBef>
                <a:spcPct val="0"/>
              </a:spcBef>
              <a:buFont typeface="Arial" pitchFamily="34" charset="0"/>
              <a:buNone/>
            </a:pPr>
            <a:r>
              <a:rPr lang="ru-RU" altLang="ru-RU" sz="2400" dirty="0" smtClean="0">
                <a:solidFill>
                  <a:srgbClr val="0070C0"/>
                </a:solidFill>
                <a:cs typeface="Times New Roman" pitchFamily="18" charset="0"/>
                <a:sym typeface="Arial" pitchFamily="34" charset="0"/>
              </a:rPr>
              <a:t>Наиболее активные субъекты Российской Федерации в части публикации на Официальном сайте ГМУ (сводная)</a:t>
            </a:r>
            <a:endParaRPr lang="ru-RU" altLang="ru-RU" sz="2400" dirty="0">
              <a:solidFill>
                <a:srgbClr val="0070C0"/>
              </a:solidFill>
              <a:cs typeface="Times New Roman" pitchFamily="18" charset="0"/>
              <a:sym typeface="Arial" pitchFamily="34" charset="0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3641725" y="1308100"/>
            <a:ext cx="5075238" cy="4893647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>
              <a:lnSpc>
                <a:spcPct val="150000"/>
              </a:lnSpc>
              <a:defRPr/>
            </a:pPr>
            <a:r>
              <a:rPr lang="ru-RU" sz="2600" b="1" dirty="0">
                <a:solidFill>
                  <a:srgbClr val="00B050"/>
                </a:solidFill>
              </a:rPr>
              <a:t>Республика Тыва</a:t>
            </a:r>
          </a:p>
          <a:p>
            <a:pPr>
              <a:lnSpc>
                <a:spcPct val="150000"/>
              </a:lnSpc>
              <a:defRPr/>
            </a:pPr>
            <a:r>
              <a:rPr lang="ru-RU" sz="2600" b="1" dirty="0" smtClean="0">
                <a:solidFill>
                  <a:srgbClr val="00B050"/>
                </a:solidFill>
              </a:rPr>
              <a:t>Самарская область</a:t>
            </a:r>
          </a:p>
          <a:p>
            <a:pPr>
              <a:lnSpc>
                <a:spcPct val="150000"/>
              </a:lnSpc>
              <a:defRPr/>
            </a:pPr>
            <a:r>
              <a:rPr lang="ru-RU" altLang="ru-RU" sz="2600" b="1" dirty="0">
                <a:solidFill>
                  <a:srgbClr val="00B050"/>
                </a:solidFill>
              </a:rPr>
              <a:t>Саратовская область</a:t>
            </a:r>
          </a:p>
          <a:p>
            <a:pPr>
              <a:lnSpc>
                <a:spcPct val="150000"/>
              </a:lnSpc>
              <a:defRPr/>
            </a:pPr>
            <a:r>
              <a:rPr lang="ru-RU" sz="2600" b="1" dirty="0" smtClean="0">
                <a:solidFill>
                  <a:srgbClr val="00B050"/>
                </a:solidFill>
              </a:rPr>
              <a:t>Республика Чувашия</a:t>
            </a:r>
            <a:r>
              <a:rPr lang="ru-RU" sz="2600" b="1" dirty="0">
                <a:solidFill>
                  <a:srgbClr val="00B050"/>
                </a:solidFill>
              </a:rPr>
              <a:t/>
            </a:r>
            <a:br>
              <a:rPr lang="ru-RU" sz="2600" b="1" dirty="0">
                <a:solidFill>
                  <a:srgbClr val="00B050"/>
                </a:solidFill>
              </a:rPr>
            </a:br>
            <a:r>
              <a:rPr lang="ru-RU" sz="2600" b="1" dirty="0" smtClean="0">
                <a:solidFill>
                  <a:srgbClr val="00B050"/>
                </a:solidFill>
              </a:rPr>
              <a:t>Республика Алтай</a:t>
            </a:r>
          </a:p>
          <a:p>
            <a:pPr>
              <a:lnSpc>
                <a:spcPct val="150000"/>
              </a:lnSpc>
              <a:defRPr/>
            </a:pPr>
            <a:r>
              <a:rPr lang="ru-RU" sz="2600" b="1" dirty="0" smtClean="0">
                <a:solidFill>
                  <a:srgbClr val="00B050"/>
                </a:solidFill>
              </a:rPr>
              <a:t>Оренбургская область</a:t>
            </a:r>
          </a:p>
          <a:p>
            <a:pPr>
              <a:lnSpc>
                <a:spcPct val="150000"/>
              </a:lnSpc>
              <a:defRPr/>
            </a:pPr>
            <a:r>
              <a:rPr lang="ru-RU" sz="2600" b="1" dirty="0" smtClean="0">
                <a:solidFill>
                  <a:srgbClr val="00B050"/>
                </a:solidFill>
              </a:rPr>
              <a:t>Пермский край</a:t>
            </a:r>
          </a:p>
          <a:p>
            <a:pPr>
              <a:lnSpc>
                <a:spcPct val="150000"/>
              </a:lnSpc>
              <a:defRPr/>
            </a:pPr>
            <a:r>
              <a:rPr lang="ru-RU" sz="2600" b="1" dirty="0" smtClean="0">
                <a:solidFill>
                  <a:srgbClr val="00B050"/>
                </a:solidFill>
              </a:rPr>
              <a:t>Еврейская АО</a:t>
            </a:r>
            <a:endParaRPr lang="ru-RU" sz="2600" b="1" dirty="0">
              <a:solidFill>
                <a:srgbClr val="00B050"/>
              </a:solidFill>
            </a:endParaRPr>
          </a:p>
        </p:txBody>
      </p:sp>
      <p:pic>
        <p:nvPicPr>
          <p:cNvPr id="26" name="Picture 72" descr="C:\Users\ежик\Desktop\гербы\126px-Full_coat_of_arms_of_Primorsky_Krai.svg.pn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29019" y="1371296"/>
            <a:ext cx="452408" cy="53685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3" name="Picture 75" descr="C:\Users\ежик\Desktop\гербы\65657_html_4a2686d3.pn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783807" y="1925295"/>
            <a:ext cx="523781" cy="56133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4" name="Picture 27" descr="C:\Users\ежик\Desktop\гербы\87px-Coat_of_Arms_of_Saratov_oblast.svg.pn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89408" y="2564333"/>
            <a:ext cx="351617" cy="60754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5" name="Picture 44" descr="C:\Users\ежик\Desktop\гербы\147px-Coat_of_Arms_of_Chuvashia.svg.png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84241" y="3328438"/>
            <a:ext cx="381000" cy="38838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6" name="Picture 49" descr="C:\Users\ежик\Desktop\гербы\150px-Coat_of_Arms_of_Altai_Republic.svg.png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46452" y="3923175"/>
            <a:ext cx="461136" cy="33280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7" name="Picture 16" descr="C:\Users\ежик\Desktop\гербы\129px-Coat_of_arms_of_Orenburg_Oblast.svg.png"/>
          <p:cNvPicPr>
            <a:picLocks noChangeAspect="1" noChangeArrowheads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88178" y="4457599"/>
            <a:ext cx="354584" cy="40879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8" name="Picture 40" descr="C:\Users\ежик\Desktop\гербы\78px-Coat_of_Arms_of_Perm_oblast.png"/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915077" y="4942597"/>
            <a:ext cx="312484" cy="6029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9" name="Picture 7" descr="C:\Users\ежик\Desktop\гербы\133px-Coat_of_arms_of_the_Jewish_Autonomous_Oblast.svg.png"/>
          <p:cNvPicPr>
            <a:picLocks noChangeAspect="1" noChangeArrowheads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910746" y="5710577"/>
            <a:ext cx="368300" cy="33269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94274446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Номер слайда 3"/>
          <p:cNvSpPr>
            <a:spLocks noGrp="1"/>
          </p:cNvSpPr>
          <p:nvPr>
            <p:ph type="sldNum" sz="quarter" idx="12"/>
          </p:nvPr>
        </p:nvSpPr>
        <p:spPr bwMode="auto">
          <a:xfrm>
            <a:off x="11620500" y="6459601"/>
            <a:ext cx="358140" cy="365125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lnSpc>
                <a:spcPct val="90000"/>
              </a:lnSpc>
              <a:spcBef>
                <a:spcPts val="1000"/>
              </a:spcBef>
              <a:buFont typeface="Arial" pitchFamily="34" charset="0"/>
              <a:buChar char="•"/>
              <a:defRPr sz="2800"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 eaLnBrk="0" hangingPunct="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2400"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 eaLnBrk="0" hangingPunct="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2000"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 eaLnBrk="0" hangingPunct="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2000"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 eaLnBrk="0" hangingPunct="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2000"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itchFamily="34" charset="0"/>
              <a:buChar char="•"/>
              <a:defRPr sz="2000"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itchFamily="34" charset="0"/>
              <a:buChar char="•"/>
              <a:defRPr sz="2000"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itchFamily="34" charset="0"/>
              <a:buChar char="•"/>
              <a:defRPr sz="2000"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itchFamily="34" charset="0"/>
              <a:buChar char="•"/>
              <a:defRPr sz="20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eaLnBrk="1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fld id="{B6683D01-6046-42B4-B937-F0E194613DA8}" type="slidenum">
              <a:rPr lang="ru-RU" altLang="ru-RU" sz="1200" smtClean="0">
                <a:solidFill>
                  <a:srgbClr val="898989"/>
                </a:solidFill>
              </a:rPr>
              <a:pPr eaLnBrk="1" hangingPunct="1">
                <a:lnSpc>
                  <a:spcPct val="100000"/>
                </a:lnSpc>
                <a:spcBef>
                  <a:spcPct val="0"/>
                </a:spcBef>
                <a:buFontTx/>
                <a:buNone/>
              </a:pPr>
              <a:t>13</a:t>
            </a:fld>
            <a:endParaRPr lang="ru-RU" altLang="ru-RU" sz="1200" smtClean="0">
              <a:solidFill>
                <a:srgbClr val="898989"/>
              </a:solidFill>
            </a:endParaRPr>
          </a:p>
        </p:txBody>
      </p:sp>
      <p:sp>
        <p:nvSpPr>
          <p:cNvPr id="2051" name="Прямоугольник 6"/>
          <p:cNvSpPr>
            <a:spLocks noChangeArrowheads="1"/>
          </p:cNvSpPr>
          <p:nvPr/>
        </p:nvSpPr>
        <p:spPr bwMode="auto">
          <a:xfrm>
            <a:off x="3995738" y="138113"/>
            <a:ext cx="8051800" cy="120032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lnSpc>
                <a:spcPct val="90000"/>
              </a:lnSpc>
              <a:spcBef>
                <a:spcPts val="1000"/>
              </a:spcBef>
              <a:buFont typeface="Arial" pitchFamily="34" charset="0"/>
              <a:buChar char="•"/>
              <a:defRPr sz="2800"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 eaLnBrk="0" hangingPunct="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2400"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 eaLnBrk="0" hangingPunct="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2000"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 eaLnBrk="0" hangingPunct="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2000"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 eaLnBrk="0" hangingPunct="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2000"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itchFamily="34" charset="0"/>
              <a:buChar char="•"/>
              <a:defRPr sz="2000"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itchFamily="34" charset="0"/>
              <a:buChar char="•"/>
              <a:defRPr sz="2000"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itchFamily="34" charset="0"/>
              <a:buChar char="•"/>
              <a:defRPr sz="2000"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itchFamily="34" charset="0"/>
              <a:buChar char="•"/>
              <a:defRPr sz="20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algn="ctr" eaLnBrk="1" hangingPunct="1">
              <a:lnSpc>
                <a:spcPct val="100000"/>
              </a:lnSpc>
              <a:spcBef>
                <a:spcPct val="0"/>
              </a:spcBef>
              <a:buFont typeface="Arial" pitchFamily="34" charset="0"/>
              <a:buNone/>
            </a:pPr>
            <a:r>
              <a:rPr lang="ru-RU" altLang="ru-RU" sz="2400" dirty="0" smtClean="0">
                <a:solidFill>
                  <a:srgbClr val="0070C0"/>
                </a:solidFill>
                <a:cs typeface="Times New Roman" pitchFamily="18" charset="0"/>
                <a:sym typeface="Arial" pitchFamily="34" charset="0"/>
              </a:rPr>
              <a:t>Наименее активные субъекты Российской Федерации в части размещения Общей информации на Официальном сайте ГМУ</a:t>
            </a:r>
            <a:endParaRPr lang="ru-RU" altLang="ru-RU" sz="2400" dirty="0">
              <a:solidFill>
                <a:srgbClr val="0070C0"/>
              </a:solidFill>
              <a:cs typeface="Times New Roman" pitchFamily="18" charset="0"/>
              <a:sym typeface="Arial" pitchFamily="34" charset="0"/>
            </a:endParaRPr>
          </a:p>
        </p:txBody>
      </p:sp>
      <p:sp>
        <p:nvSpPr>
          <p:cNvPr id="16" name="TextBox 15"/>
          <p:cNvSpPr txBox="1"/>
          <p:nvPr/>
        </p:nvSpPr>
        <p:spPr>
          <a:xfrm>
            <a:off x="3641724" y="1308100"/>
            <a:ext cx="5349876" cy="489364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  <a:defRPr/>
            </a:pPr>
            <a:r>
              <a:rPr lang="ru-RU" sz="2600" b="1" dirty="0" smtClean="0">
                <a:solidFill>
                  <a:srgbClr val="00B050"/>
                </a:solidFill>
              </a:rPr>
              <a:t>Тюменская область</a:t>
            </a:r>
          </a:p>
          <a:p>
            <a:pPr>
              <a:lnSpc>
                <a:spcPct val="150000"/>
              </a:lnSpc>
              <a:defRPr/>
            </a:pPr>
            <a:r>
              <a:rPr lang="ru-RU" sz="2600" b="1" dirty="0" smtClean="0">
                <a:solidFill>
                  <a:srgbClr val="00B050"/>
                </a:solidFill>
              </a:rPr>
              <a:t>Республика Дагестан</a:t>
            </a:r>
            <a:r>
              <a:rPr lang="ru-RU" sz="2600" b="1" dirty="0">
                <a:solidFill>
                  <a:srgbClr val="00B050"/>
                </a:solidFill>
              </a:rPr>
              <a:t/>
            </a:r>
            <a:br>
              <a:rPr lang="ru-RU" sz="2600" b="1" dirty="0">
                <a:solidFill>
                  <a:srgbClr val="00B050"/>
                </a:solidFill>
              </a:rPr>
            </a:br>
            <a:r>
              <a:rPr lang="ru-RU" sz="2600" b="1" dirty="0" smtClean="0">
                <a:solidFill>
                  <a:srgbClr val="00B050"/>
                </a:solidFill>
              </a:rPr>
              <a:t>город Севастополь</a:t>
            </a:r>
            <a:r>
              <a:rPr lang="ru-RU" sz="2600" b="1" dirty="0">
                <a:solidFill>
                  <a:srgbClr val="00B050"/>
                </a:solidFill>
              </a:rPr>
              <a:t/>
            </a:r>
            <a:br>
              <a:rPr lang="ru-RU" sz="2600" b="1" dirty="0">
                <a:solidFill>
                  <a:srgbClr val="00B050"/>
                </a:solidFill>
              </a:rPr>
            </a:br>
            <a:r>
              <a:rPr lang="ru-RU" sz="2600" b="1" dirty="0" smtClean="0">
                <a:solidFill>
                  <a:srgbClr val="00B050"/>
                </a:solidFill>
              </a:rPr>
              <a:t>Карачаево-Черкесская Республика</a:t>
            </a:r>
            <a:r>
              <a:rPr lang="ru-RU" sz="2600" b="1" dirty="0">
                <a:solidFill>
                  <a:srgbClr val="00B050"/>
                </a:solidFill>
              </a:rPr>
              <a:t/>
            </a:r>
            <a:br>
              <a:rPr lang="ru-RU" sz="2600" b="1" dirty="0">
                <a:solidFill>
                  <a:srgbClr val="00B050"/>
                </a:solidFill>
              </a:rPr>
            </a:br>
            <a:r>
              <a:rPr lang="ru-RU" sz="2600" b="1" dirty="0" smtClean="0">
                <a:solidFill>
                  <a:srgbClr val="00B050"/>
                </a:solidFill>
              </a:rPr>
              <a:t>город Москва</a:t>
            </a:r>
            <a:endParaRPr lang="ru-RU" sz="2600" b="1" dirty="0">
              <a:solidFill>
                <a:srgbClr val="00B050"/>
              </a:solidFill>
            </a:endParaRPr>
          </a:p>
          <a:p>
            <a:pPr>
              <a:lnSpc>
                <a:spcPct val="150000"/>
              </a:lnSpc>
              <a:defRPr/>
            </a:pPr>
            <a:r>
              <a:rPr lang="ru-RU" sz="2600" b="1" dirty="0" smtClean="0">
                <a:solidFill>
                  <a:srgbClr val="00B050"/>
                </a:solidFill>
              </a:rPr>
              <a:t>Кабардино-Балкарская Республика</a:t>
            </a:r>
          </a:p>
          <a:p>
            <a:pPr>
              <a:lnSpc>
                <a:spcPct val="150000"/>
              </a:lnSpc>
              <a:defRPr/>
            </a:pPr>
            <a:r>
              <a:rPr lang="ru-RU" sz="2600" b="1" dirty="0" smtClean="0">
                <a:solidFill>
                  <a:srgbClr val="00B050"/>
                </a:solidFill>
              </a:rPr>
              <a:t>Хабаровский край</a:t>
            </a:r>
            <a:endParaRPr lang="ru-RU" sz="2600" b="1" dirty="0">
              <a:solidFill>
                <a:srgbClr val="00B050"/>
              </a:solidFill>
            </a:endParaRPr>
          </a:p>
          <a:p>
            <a:pPr>
              <a:lnSpc>
                <a:spcPct val="150000"/>
              </a:lnSpc>
              <a:defRPr/>
            </a:pPr>
            <a:r>
              <a:rPr lang="ru-RU" altLang="ru-RU" sz="2600" b="1" dirty="0">
                <a:solidFill>
                  <a:srgbClr val="00B050"/>
                </a:solidFill>
              </a:rPr>
              <a:t>Северная Осетия-Алания </a:t>
            </a:r>
            <a:r>
              <a:rPr lang="ru-RU" altLang="ru-RU" sz="2600" b="1" dirty="0" err="1">
                <a:solidFill>
                  <a:srgbClr val="00B050"/>
                </a:solidFill>
              </a:rPr>
              <a:t>Респ</a:t>
            </a:r>
            <a:r>
              <a:rPr lang="ru-RU" altLang="ru-RU" sz="2600" b="1" dirty="0">
                <a:solidFill>
                  <a:srgbClr val="00B050"/>
                </a:solidFill>
              </a:rPr>
              <a:t>.</a:t>
            </a:r>
          </a:p>
        </p:txBody>
      </p:sp>
      <p:pic>
        <p:nvPicPr>
          <p:cNvPr id="17" name="Picture 79" descr="C:\Users\ежик\Desktop\гербы\Coat_of_Arms_of_Tyumen_oblast_large_(2009).pn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67552" y="1419943"/>
            <a:ext cx="653690" cy="49458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8" name="Picture 96" descr="C:\Users\ежик\Desktop\гербы\144px-Coat_of_Arms_of_Dagestan.svg.pn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676308" y="2066178"/>
            <a:ext cx="436178" cy="4556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9" name="Picture 89" descr="C:\Users\ежик\Desktop\гербы\COA_of_Sevastopol.svg.pn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712724" y="2643697"/>
            <a:ext cx="363345" cy="44078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0" name="Picture 99" descr="C:\Users\ежик\Desktop\гербы\144px-Coat_of_Arms_of_Karachay-Cherkessia.svg.png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676308" y="3227627"/>
            <a:ext cx="475560" cy="38234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1" name="Picture 6" descr="C:\Users\ежик\Desktop\гербы\126px-Coat_of_Arms_of_Moscow.svg.png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714911" y="3873384"/>
            <a:ext cx="398353" cy="47001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2" name="Picture 93" descr="C:\Users\ежик\Desktop\гербы\150px-Wapen_Ossetien.svg.png"/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695501" y="5724210"/>
            <a:ext cx="477537" cy="4775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3" name="Picture 32" descr="C:\Users\ежик\Desktop\гербы\27.png"/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717294" y="5003887"/>
            <a:ext cx="434574" cy="51725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4" name="Picture 83" descr="C:\Users\ежик\Desktop\гербы\123px-Coat_of_Arms_of_Kabardino-Balkaria.svg.png"/>
          <p:cNvPicPr>
            <a:picLocks noChangeAspect="1" noChangeArrowheads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738028" y="4495388"/>
            <a:ext cx="374458" cy="45809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32530409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Номер слайда 3"/>
          <p:cNvSpPr>
            <a:spLocks noGrp="1"/>
          </p:cNvSpPr>
          <p:nvPr>
            <p:ph type="sldNum" sz="quarter" idx="12"/>
          </p:nvPr>
        </p:nvSpPr>
        <p:spPr bwMode="auto">
          <a:xfrm>
            <a:off x="11620500" y="6459601"/>
            <a:ext cx="358140" cy="365125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lnSpc>
                <a:spcPct val="90000"/>
              </a:lnSpc>
              <a:spcBef>
                <a:spcPts val="1000"/>
              </a:spcBef>
              <a:buFont typeface="Arial" pitchFamily="34" charset="0"/>
              <a:buChar char="•"/>
              <a:defRPr sz="2800"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 eaLnBrk="0" hangingPunct="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2400"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 eaLnBrk="0" hangingPunct="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2000"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 eaLnBrk="0" hangingPunct="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2000"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 eaLnBrk="0" hangingPunct="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2000"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itchFamily="34" charset="0"/>
              <a:buChar char="•"/>
              <a:defRPr sz="2000"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itchFamily="34" charset="0"/>
              <a:buChar char="•"/>
              <a:defRPr sz="2000"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itchFamily="34" charset="0"/>
              <a:buChar char="•"/>
              <a:defRPr sz="2000"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itchFamily="34" charset="0"/>
              <a:buChar char="•"/>
              <a:defRPr sz="20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eaLnBrk="1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fld id="{B6683D01-6046-42B4-B937-F0E194613DA8}" type="slidenum">
              <a:rPr lang="ru-RU" altLang="ru-RU" sz="1200" smtClean="0">
                <a:solidFill>
                  <a:srgbClr val="898989"/>
                </a:solidFill>
              </a:rPr>
              <a:pPr eaLnBrk="1" hangingPunct="1">
                <a:lnSpc>
                  <a:spcPct val="100000"/>
                </a:lnSpc>
                <a:spcBef>
                  <a:spcPct val="0"/>
                </a:spcBef>
                <a:buFontTx/>
                <a:buNone/>
              </a:pPr>
              <a:t>14</a:t>
            </a:fld>
            <a:endParaRPr lang="ru-RU" altLang="ru-RU" sz="1200" smtClean="0">
              <a:solidFill>
                <a:srgbClr val="898989"/>
              </a:solidFill>
            </a:endParaRPr>
          </a:p>
        </p:txBody>
      </p:sp>
      <p:sp>
        <p:nvSpPr>
          <p:cNvPr id="2051" name="Прямоугольник 6"/>
          <p:cNvSpPr>
            <a:spLocks noChangeArrowheads="1"/>
          </p:cNvSpPr>
          <p:nvPr/>
        </p:nvSpPr>
        <p:spPr bwMode="auto">
          <a:xfrm>
            <a:off x="3995738" y="138113"/>
            <a:ext cx="8051800" cy="120032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lnSpc>
                <a:spcPct val="90000"/>
              </a:lnSpc>
              <a:spcBef>
                <a:spcPts val="1000"/>
              </a:spcBef>
              <a:buFont typeface="Arial" pitchFamily="34" charset="0"/>
              <a:buChar char="•"/>
              <a:defRPr sz="2800"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 eaLnBrk="0" hangingPunct="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2400"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 eaLnBrk="0" hangingPunct="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2000"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 eaLnBrk="0" hangingPunct="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2000"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 eaLnBrk="0" hangingPunct="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2000"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itchFamily="34" charset="0"/>
              <a:buChar char="•"/>
              <a:defRPr sz="2000"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itchFamily="34" charset="0"/>
              <a:buChar char="•"/>
              <a:defRPr sz="2000"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itchFamily="34" charset="0"/>
              <a:buChar char="•"/>
              <a:defRPr sz="2000"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itchFamily="34" charset="0"/>
              <a:buChar char="•"/>
              <a:defRPr sz="20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algn="ctr" eaLnBrk="1" hangingPunct="1">
              <a:lnSpc>
                <a:spcPct val="100000"/>
              </a:lnSpc>
              <a:spcBef>
                <a:spcPct val="0"/>
              </a:spcBef>
              <a:buFont typeface="Arial" pitchFamily="34" charset="0"/>
              <a:buNone/>
            </a:pPr>
            <a:r>
              <a:rPr lang="ru-RU" altLang="ru-RU" sz="2400" dirty="0" smtClean="0">
                <a:solidFill>
                  <a:srgbClr val="0070C0"/>
                </a:solidFill>
                <a:cs typeface="Times New Roman" pitchFamily="18" charset="0"/>
                <a:sym typeface="Arial" pitchFamily="34" charset="0"/>
              </a:rPr>
              <a:t>Наименее активные субъекты Российской Федерации в части размещения информации на Официальном сайте ГМУ (сводная)</a:t>
            </a:r>
            <a:endParaRPr lang="ru-RU" altLang="ru-RU" sz="2400" dirty="0">
              <a:solidFill>
                <a:srgbClr val="0070C0"/>
              </a:solidFill>
              <a:cs typeface="Times New Roman" pitchFamily="18" charset="0"/>
              <a:sym typeface="Arial" pitchFamily="34" charset="0"/>
            </a:endParaRPr>
          </a:p>
        </p:txBody>
      </p:sp>
      <p:sp>
        <p:nvSpPr>
          <p:cNvPr id="16" name="TextBox 15"/>
          <p:cNvSpPr txBox="1"/>
          <p:nvPr/>
        </p:nvSpPr>
        <p:spPr>
          <a:xfrm>
            <a:off x="3641724" y="1308100"/>
            <a:ext cx="5349876" cy="489364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  <a:defRPr/>
            </a:pPr>
            <a:r>
              <a:rPr lang="ru-RU" sz="2600" b="1" dirty="0">
                <a:solidFill>
                  <a:srgbClr val="00B050"/>
                </a:solidFill>
              </a:rPr>
              <a:t>Республика Дагестан</a:t>
            </a:r>
            <a:endParaRPr lang="ru-RU" sz="2600" b="1" dirty="0" smtClean="0">
              <a:solidFill>
                <a:srgbClr val="00B050"/>
              </a:solidFill>
            </a:endParaRPr>
          </a:p>
          <a:p>
            <a:pPr>
              <a:lnSpc>
                <a:spcPct val="150000"/>
              </a:lnSpc>
              <a:defRPr/>
            </a:pPr>
            <a:r>
              <a:rPr lang="ru-RU" sz="2600" b="1" dirty="0" smtClean="0">
                <a:solidFill>
                  <a:srgbClr val="00B050"/>
                </a:solidFill>
              </a:rPr>
              <a:t>город Севастополь</a:t>
            </a:r>
            <a:r>
              <a:rPr lang="ru-RU" sz="2600" b="1" dirty="0">
                <a:solidFill>
                  <a:srgbClr val="00B050"/>
                </a:solidFill>
              </a:rPr>
              <a:t/>
            </a:r>
            <a:br>
              <a:rPr lang="ru-RU" sz="2600" b="1" dirty="0">
                <a:solidFill>
                  <a:srgbClr val="00B050"/>
                </a:solidFill>
              </a:rPr>
            </a:br>
            <a:r>
              <a:rPr lang="ru-RU" sz="2600" b="1" dirty="0" smtClean="0">
                <a:solidFill>
                  <a:srgbClr val="00B050"/>
                </a:solidFill>
              </a:rPr>
              <a:t>Ненецкий АО</a:t>
            </a:r>
          </a:p>
          <a:p>
            <a:pPr>
              <a:lnSpc>
                <a:spcPct val="150000"/>
              </a:lnSpc>
              <a:defRPr/>
            </a:pPr>
            <a:r>
              <a:rPr lang="ru-RU" altLang="ru-RU" sz="2600" b="1" dirty="0">
                <a:solidFill>
                  <a:srgbClr val="00B050"/>
                </a:solidFill>
              </a:rPr>
              <a:t>Северная Осетия-Алания </a:t>
            </a:r>
            <a:r>
              <a:rPr lang="ru-RU" altLang="ru-RU" sz="2600" b="1" dirty="0" err="1">
                <a:solidFill>
                  <a:srgbClr val="00B050"/>
                </a:solidFill>
              </a:rPr>
              <a:t>Респ</a:t>
            </a:r>
            <a:r>
              <a:rPr lang="ru-RU" altLang="ru-RU" sz="2600" b="1" dirty="0" smtClean="0">
                <a:solidFill>
                  <a:srgbClr val="00B050"/>
                </a:solidFill>
              </a:rPr>
              <a:t>.</a:t>
            </a:r>
            <a:endParaRPr lang="ru-RU" sz="2600" b="1" dirty="0" smtClean="0">
              <a:solidFill>
                <a:srgbClr val="00B050"/>
              </a:solidFill>
            </a:endParaRPr>
          </a:p>
          <a:p>
            <a:pPr>
              <a:lnSpc>
                <a:spcPct val="150000"/>
              </a:lnSpc>
              <a:defRPr/>
            </a:pPr>
            <a:r>
              <a:rPr lang="ru-RU" sz="2600" b="1" dirty="0" smtClean="0">
                <a:solidFill>
                  <a:srgbClr val="00B050"/>
                </a:solidFill>
              </a:rPr>
              <a:t>Республика Саха/Якутия</a:t>
            </a:r>
            <a:r>
              <a:rPr lang="ru-RU" sz="2600" b="1" dirty="0">
                <a:solidFill>
                  <a:srgbClr val="00B050"/>
                </a:solidFill>
              </a:rPr>
              <a:t/>
            </a:r>
            <a:br>
              <a:rPr lang="ru-RU" sz="2600" b="1" dirty="0">
                <a:solidFill>
                  <a:srgbClr val="00B050"/>
                </a:solidFill>
              </a:rPr>
            </a:br>
            <a:r>
              <a:rPr lang="ru-RU" sz="2600" b="1" dirty="0" smtClean="0">
                <a:solidFill>
                  <a:srgbClr val="00B050"/>
                </a:solidFill>
              </a:rPr>
              <a:t>г. Байконур</a:t>
            </a:r>
          </a:p>
          <a:p>
            <a:pPr>
              <a:lnSpc>
                <a:spcPct val="150000"/>
              </a:lnSpc>
              <a:defRPr/>
            </a:pPr>
            <a:r>
              <a:rPr lang="ru-RU" sz="2600" b="1" dirty="0" smtClean="0">
                <a:solidFill>
                  <a:srgbClr val="00B050"/>
                </a:solidFill>
              </a:rPr>
              <a:t>Пензенская область</a:t>
            </a:r>
          </a:p>
          <a:p>
            <a:pPr>
              <a:lnSpc>
                <a:spcPct val="150000"/>
              </a:lnSpc>
              <a:defRPr/>
            </a:pPr>
            <a:r>
              <a:rPr lang="ru-RU" sz="2600" b="1" dirty="0" smtClean="0">
                <a:solidFill>
                  <a:srgbClr val="00B050"/>
                </a:solidFill>
              </a:rPr>
              <a:t>Тверская область</a:t>
            </a:r>
            <a:endParaRPr lang="ru-RU" sz="2600" b="1" dirty="0">
              <a:solidFill>
                <a:srgbClr val="00B050"/>
              </a:solidFill>
            </a:endParaRPr>
          </a:p>
        </p:txBody>
      </p:sp>
      <p:pic>
        <p:nvPicPr>
          <p:cNvPr id="17" name="Picture 79" descr="C:\Users\ежик\Desktop\гербы\Coat_of_Arms_of_Tyumen_oblast_large_(2009).pn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76652" y="1441326"/>
            <a:ext cx="653690" cy="49458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9" name="Picture 89" descr="C:\Users\ежик\Desktop\гербы\COA_of_Sevastopol.svg.pn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714909" y="2021632"/>
            <a:ext cx="363345" cy="44078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4" name="Picture 2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725130" y="2671141"/>
            <a:ext cx="353123" cy="38382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5" name="Picture 93" descr="C:\Users\ежик\Desktop\гербы\150px-Wapen_Ossetien.svg.png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709846" y="3228972"/>
            <a:ext cx="364023" cy="36402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3" name="Picture 23" descr="C:\Users\ежик\Desktop\гербы\150px-Coat_of_Arms_of_Sakha_(Yakutia).svg.png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709845" y="3784530"/>
            <a:ext cx="406469" cy="40646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5" name="Picture 3"/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714909" y="4383541"/>
            <a:ext cx="419100" cy="43406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6" name="Picture 61" descr="C:\Users\ежик\Desktop\гербы\113px-Gerb_of_Penza_region.png"/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714909" y="4961713"/>
            <a:ext cx="378318" cy="49692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7" name="Picture 60" descr="C:\Users\ежик\Desktop\гербы\119px-Coat_of_Arms_of_Tver_oblast.png"/>
          <p:cNvPicPr>
            <a:picLocks noChangeAspect="1" noChangeArrowheads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757771" y="5658431"/>
            <a:ext cx="333375" cy="4179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9897121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1_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4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23359</TotalTime>
  <Words>4371</Words>
  <Application>Microsoft Office PowerPoint</Application>
  <PresentationFormat>Произвольный</PresentationFormat>
  <Paragraphs>1927</Paragraphs>
  <Slides>14</Slides>
  <Notes>1</Notes>
  <HiddenSlides>0</HiddenSlides>
  <MMClips>0</MMClips>
  <ScaleCrop>false</ScaleCrop>
  <HeadingPairs>
    <vt:vector size="4" baseType="variant">
      <vt:variant>
        <vt:lpstr>Тема</vt:lpstr>
      </vt:variant>
      <vt:variant>
        <vt:i4>2</vt:i4>
      </vt:variant>
      <vt:variant>
        <vt:lpstr>Заголовки слайдов</vt:lpstr>
      </vt:variant>
      <vt:variant>
        <vt:i4>14</vt:i4>
      </vt:variant>
    </vt:vector>
  </HeadingPairs>
  <TitlesOfParts>
    <vt:vector size="16" baseType="lpstr">
      <vt:lpstr>Тема Office</vt:lpstr>
      <vt:lpstr>1_Тема Office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Mazur Nataliya</dc:creator>
  <cp:lastModifiedBy>Громогласов Виталий Витальевич</cp:lastModifiedBy>
  <cp:revision>812</cp:revision>
  <cp:lastPrinted>2016-12-09T06:34:21Z</cp:lastPrinted>
  <dcterms:created xsi:type="dcterms:W3CDTF">2015-03-03T16:27:21Z</dcterms:created>
  <dcterms:modified xsi:type="dcterms:W3CDTF">2016-12-14T13:45:18Z</dcterms:modified>
</cp:coreProperties>
</file>