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sldIdLst>
    <p:sldId id="256" r:id="rId2"/>
    <p:sldId id="274" r:id="rId3"/>
    <p:sldId id="276" r:id="rId4"/>
    <p:sldId id="277" r:id="rId5"/>
    <p:sldId id="279" r:id="rId6"/>
    <p:sldId id="278" r:id="rId7"/>
    <p:sldId id="280" r:id="rId8"/>
    <p:sldId id="281" r:id="rId9"/>
    <p:sldId id="282" r:id="rId10"/>
    <p:sldId id="283" r:id="rId11"/>
    <p:sldId id="284" r:id="rId12"/>
    <p:sldId id="275" r:id="rId13"/>
  </p:sldIdLst>
  <p:sldSz cx="12192000" cy="6858000"/>
  <p:notesSz cx="6858000" cy="12192000"/>
  <p:defaultTextStyle>
    <a:defPPr>
      <a:defRPr lang="ru-RU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5pPr>
    <a:lvl6pPr marL="2286000" algn="l" defTabSz="914400">
      <a:defRPr>
        <a:solidFill>
          <a:schemeClr val="tx1"/>
        </a:solidFill>
        <a:latin typeface="Calibri"/>
        <a:ea typeface="+mn-ea"/>
        <a:cs typeface="Arial"/>
      </a:defRPr>
    </a:lvl6pPr>
    <a:lvl7pPr marL="2743200" algn="l" defTabSz="914400">
      <a:defRPr>
        <a:solidFill>
          <a:schemeClr val="tx1"/>
        </a:solidFill>
        <a:latin typeface="Calibri"/>
        <a:ea typeface="+mn-ea"/>
        <a:cs typeface="Arial"/>
      </a:defRPr>
    </a:lvl7pPr>
    <a:lvl8pPr marL="3200400" algn="l" defTabSz="914400">
      <a:defRPr>
        <a:solidFill>
          <a:schemeClr val="tx1"/>
        </a:solidFill>
        <a:latin typeface="Calibri"/>
        <a:ea typeface="+mn-ea"/>
        <a:cs typeface="Arial"/>
      </a:defRPr>
    </a:lvl8pPr>
    <a:lvl9pPr marL="3657600" algn="l" defTabSz="914400">
      <a:defRPr>
        <a:solidFill>
          <a:schemeClr val="tx1"/>
        </a:solidFill>
        <a:latin typeface="Calibri"/>
        <a:ea typeface="+mn-ea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43BDB8-0A7D-4565-A458-B980340D0D7A}" type="datetime1">
              <a:rPr lang="ru-RU"/>
              <a:t>21.12.2023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A2D7218-78D7-419F-A700-B2320ABE45C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3B18126-D3F2-4F9E-8A24-BC37481E0F43}" type="datetime1">
              <a:rPr lang="ru-RU"/>
              <a:t>21.12.2023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2EAEE1E-6A9D-4DF6-AE0F-0EB662C7AEE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2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2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1A312CE-807F-47FE-AC99-A42C12ED8DED}" type="datetime1">
              <a:rPr lang="ru-RU"/>
              <a:t>21.12.2023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2A82C37-B6DA-4A20-BC1C-8CE8DDB2646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5853BFF-3F3F-404F-9FA7-145A10D84072}" type="datetime1">
              <a:rPr lang="ru-RU"/>
              <a:t>21.12.2023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B8AC401-7FEE-40CB-90EB-28CC8AC7720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8798C963-C635-473C-B817-DDC53052DF13}" type="datetime1">
              <a:rPr lang="ru-RU"/>
              <a:t>21.12.2023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628AEDF-ED4D-4031-B412-55C258614D7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ACE0BC5-179D-486E-BE7C-21553C23B1CA}" type="datetime1">
              <a:rPr lang="ru-RU"/>
              <a:t>21.12.2023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DAAAE69-6339-40AE-A249-A6659218D41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9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9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2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C742D9D-9EF9-4DE7-803A-DB0462AF3B43}" type="datetime1">
              <a:rPr lang="ru-RU"/>
              <a:t>21.12.2023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D966927-CD47-4A2B-AC69-A1D8430FD3D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B9ABA56-AA9F-4A72-BEC1-789BCF35F718}" type="datetime1">
              <a:rPr lang="ru-RU"/>
              <a:t>21.12.2023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91828A3-1449-4C97-AD89-4FD0D800A0D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07A29B9-90E9-49B9-8173-82E8E0A94214}" type="datetime1">
              <a:rPr lang="ru-RU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A6CD840-E929-41F8-B399-1E0BCA0730E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D68B03C-B853-4598-9A6F-A67A946E14E5}" type="datetime1">
              <a:rPr lang="ru-RU"/>
              <a:t>21.12.2023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40E2BF0-FE07-4BB5-808E-F59698445B2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C960E858-51B5-4137-83B9-284D18EAA2C6}" type="datetime1">
              <a:rPr lang="ru-RU"/>
              <a:t>21.12.2023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1E2CD55-9F7C-46E1-B66D-89A200826DF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1F8811-DD2C-47F7-99E5-9707454B9F65}" type="datetime1">
              <a:rPr lang="ru-RU"/>
              <a:t>21.12.2023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DE9BE37-F438-4066-8E60-F56DB53A4B5A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 Light"/>
        </a:defRPr>
      </a:lvl2pPr>
      <a:lvl3pPr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 Light"/>
        </a:defRPr>
      </a:lvl3pPr>
      <a:lvl4pPr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 Light"/>
        </a:defRPr>
      </a:lvl4pPr>
      <a:lvl5pPr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 Light"/>
        </a:defRPr>
      </a:lvl5pPr>
      <a:lvl6pPr marL="457200"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 Light"/>
        </a:defRPr>
      </a:lvl6pPr>
      <a:lvl7pPr marL="914400"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 Light"/>
        </a:defRPr>
      </a:lvl7pPr>
      <a:lvl8pPr marL="1371600"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 Light"/>
        </a:defRPr>
      </a:lvl8pPr>
      <a:lvl9pPr marL="1828800"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>
        <a:lnSpc>
          <a:spcPct val="90000"/>
        </a:lnSpc>
        <a:spcBef>
          <a:spcPts val="1000"/>
        </a:spcBef>
        <a:spcAft>
          <a:spcPts val="0"/>
        </a:spcAft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>
        <a:lnSpc>
          <a:spcPct val="90000"/>
        </a:lnSpc>
        <a:spcBef>
          <a:spcPts val="500"/>
        </a:spcBef>
        <a:spcAft>
          <a:spcPts val="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90000"/>
        </a:lnSpc>
        <a:spcBef>
          <a:spcPts val="500"/>
        </a:spcBef>
        <a:spcAft>
          <a:spcPts val="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90000"/>
        </a:lnSpc>
        <a:spcBef>
          <a:spcPts val="500"/>
        </a:spcBef>
        <a:spcAft>
          <a:spcPts val="0"/>
        </a:spcAft>
        <a:buFont typeface="Arial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90000"/>
        </a:lnSpc>
        <a:spcBef>
          <a:spcPts val="500"/>
        </a:spcBef>
        <a:spcAft>
          <a:spcPts val="0"/>
        </a:spcAft>
        <a:buFont typeface="Arial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/>
          </p:cNvSpPr>
          <p:nvPr/>
        </p:nvSpPr>
        <p:spPr bwMode="auto">
          <a:xfrm>
            <a:off x="11410949" y="6492876"/>
            <a:ext cx="781051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spcBef>
                <a:spcPts val="0"/>
              </a:spcBef>
              <a:buFontTx/>
              <a:buNone/>
              <a:defRPr/>
            </a:pPr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927019" y="1392278"/>
            <a:ext cx="10363200" cy="2449512"/>
          </a:xfrm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rgbClr val="000090"/>
                </a:solidFill>
                <a:latin typeface="Arial"/>
              </a:rPr>
              <a:t>Подсистема учета и отчетности в части функционала «АНАЛИТИЧЕСКИЙ ИНСТРУМЕНТ»</a:t>
            </a:r>
            <a:endParaRPr sz="2800" cap="none" dirty="0">
              <a:solidFill>
                <a:srgbClr val="000090"/>
              </a:solidFill>
              <a:latin typeface="Arial"/>
            </a:endParaRPr>
          </a:p>
        </p:txBody>
      </p:sp>
      <p:sp>
        <p:nvSpPr>
          <p:cNvPr id="6" name="Прямоугольник 2"/>
          <p:cNvSpPr/>
          <p:nvPr/>
        </p:nvSpPr>
        <p:spPr bwMode="auto">
          <a:xfrm>
            <a:off x="1621766" y="5031108"/>
            <a:ext cx="9535135" cy="1463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200" b="1" dirty="0">
                <a:solidFill>
                  <a:srgbClr val="000090"/>
                </a:solidFill>
              </a:rPr>
              <a:t>Учайкин Сергей Александрович</a:t>
            </a:r>
            <a:endParaRPr dirty="0"/>
          </a:p>
          <a:p>
            <a:pPr algn="r">
              <a:defRPr/>
            </a:pPr>
            <a:r>
              <a:rPr lang="ru-RU" b="1" dirty="0">
                <a:solidFill>
                  <a:srgbClr val="000090"/>
                </a:solidFill>
              </a:rPr>
              <a:t>Начальник Отдела развития систем бухгалтерской отчетности </a:t>
            </a:r>
            <a:endParaRPr dirty="0"/>
          </a:p>
          <a:p>
            <a:pPr algn="r">
              <a:defRPr/>
            </a:pPr>
            <a:r>
              <a:rPr lang="ru-RU" b="1" dirty="0">
                <a:solidFill>
                  <a:srgbClr val="000090"/>
                </a:solidFill>
              </a:rPr>
              <a:t>Управления развития информационных систем Федерального казначейства </a:t>
            </a:r>
            <a:endParaRPr dirty="0"/>
          </a:p>
          <a:p>
            <a:pPr algn="r">
              <a:defRPr/>
            </a:pPr>
            <a:r>
              <a:rPr lang="ru-RU" sz="1600" b="1" dirty="0">
                <a:solidFill>
                  <a:srgbClr val="000090"/>
                </a:solidFill>
              </a:rPr>
              <a:t>21.12.2023</a:t>
            </a:r>
            <a:endParaRPr dirty="0"/>
          </a:p>
          <a:p>
            <a:pPr algn="r">
              <a:defRPr/>
            </a:pPr>
            <a:endParaRPr lang="ru-RU" sz="1600" b="1" dirty="0">
              <a:solidFill>
                <a:srgbClr val="000090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B8AC401-7FEE-40CB-90EB-28CC8AC77203}" type="slidenum">
              <a:rPr lang="ru-RU"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F179C7-30C2-45CE-AE83-42144F90876E}" type="slidenum">
              <a:rPr lang="ru-RU"/>
              <a:t>10</a:t>
            </a:fld>
            <a:endParaRPr lang="ru-RU"/>
          </a:p>
        </p:txBody>
      </p:sp>
      <p:sp>
        <p:nvSpPr>
          <p:cNvPr id="5" name="Прямоугольник 2"/>
          <p:cNvSpPr/>
          <p:nvPr/>
        </p:nvSpPr>
        <p:spPr bwMode="auto">
          <a:xfrm>
            <a:off x="3842427" y="482112"/>
            <a:ext cx="7461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 typeface="Arial"/>
              <a:buNone/>
              <a:defRPr/>
            </a:pPr>
            <a:r>
              <a:rPr lang="ru-RU" sz="2000" b="1" dirty="0">
                <a:solidFill>
                  <a:srgbClr val="000090"/>
                </a:solidFill>
                <a:latin typeface="Times New Roman"/>
              </a:rPr>
              <a:t>Аналитический инструмент в подсистеме учета и отчетности ГИИС «Электронный бюджет»</a:t>
            </a:r>
            <a:endParaRPr dirty="0"/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7998289" y="1412776"/>
            <a:ext cx="4182035" cy="16561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6225" indent="-276225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252413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76225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2038" indent="-252413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284163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/>
              <a:buNone/>
              <a:defRPr/>
            </a:pPr>
            <a:r>
              <a:rPr lang="en-US" sz="2000" b="1" dirty="0">
                <a:solidFill>
                  <a:srgbClr val="302F2E"/>
                </a:solidFill>
                <a:latin typeface="Times New Roman"/>
              </a:rPr>
              <a:t> </a:t>
            </a:r>
            <a:r>
              <a:rPr lang="ru-RU" sz="2000" b="1" dirty="0">
                <a:solidFill>
                  <a:srgbClr val="000090"/>
                </a:solidFill>
                <a:latin typeface="Times New Roman"/>
                <a:cs typeface="Arial"/>
              </a:rPr>
              <a:t>В блоке «Отчетные формы» необходимо заполнить код интересующей отчетной формы и выбрать те поля формы, данные по которым необходимо  </a:t>
            </a:r>
          </a:p>
          <a:p>
            <a:pPr>
              <a:lnSpc>
                <a:spcPct val="80000"/>
              </a:lnSpc>
              <a:buFont typeface="Arial"/>
              <a:buNone/>
              <a:defRPr/>
            </a:pPr>
            <a:r>
              <a:rPr lang="ru-RU" sz="2000" b="1" dirty="0">
                <a:solidFill>
                  <a:srgbClr val="000090"/>
                </a:solidFill>
                <a:latin typeface="Times New Roman"/>
                <a:cs typeface="Arial"/>
              </a:rPr>
              <a:t>               сформировать</a:t>
            </a:r>
            <a:endParaRPr sz="2000" b="1" dirty="0">
              <a:solidFill>
                <a:srgbClr val="000090"/>
              </a:solidFill>
              <a:latin typeface="Times New Roman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556792"/>
            <a:ext cx="4800600" cy="31051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2782367"/>
            <a:ext cx="73056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F179C7-30C2-45CE-AE83-42144F90876E}" type="slidenum">
              <a:rPr lang="ru-RU"/>
              <a:t>11</a:t>
            </a:fld>
            <a:endParaRPr lang="ru-RU"/>
          </a:p>
        </p:txBody>
      </p:sp>
      <p:sp>
        <p:nvSpPr>
          <p:cNvPr id="5" name="Прямоугольник 2"/>
          <p:cNvSpPr/>
          <p:nvPr/>
        </p:nvSpPr>
        <p:spPr bwMode="auto">
          <a:xfrm>
            <a:off x="3842427" y="482112"/>
            <a:ext cx="7461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 typeface="Arial"/>
              <a:buNone/>
              <a:defRPr/>
            </a:pPr>
            <a:r>
              <a:rPr lang="ru-RU" sz="2000" b="1" dirty="0">
                <a:solidFill>
                  <a:srgbClr val="000090"/>
                </a:solidFill>
                <a:latin typeface="Times New Roman"/>
              </a:rPr>
              <a:t>Аналитический инструмент в подсистеме учета и отчетности ГИИС «Электронный бюджет»</a:t>
            </a:r>
            <a:endParaRPr dirty="0"/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7827343" y="2924944"/>
            <a:ext cx="4182035" cy="12961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6225" indent="-276225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252413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76225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2038" indent="-252413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284163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/>
              <a:buNone/>
              <a:defRPr/>
            </a:pPr>
            <a:r>
              <a:rPr lang="en-US" sz="2000" b="1" dirty="0">
                <a:solidFill>
                  <a:srgbClr val="302F2E"/>
                </a:solidFill>
                <a:latin typeface="Times New Roman"/>
              </a:rPr>
              <a:t> </a:t>
            </a:r>
            <a:r>
              <a:rPr lang="ru-RU" sz="2000" b="1" dirty="0">
                <a:solidFill>
                  <a:srgbClr val="000090"/>
                </a:solidFill>
                <a:latin typeface="Times New Roman"/>
                <a:cs typeface="Arial"/>
              </a:rPr>
              <a:t>данные по выбранной отчетной форме отображаются в области «Измерения» и в области «Данные»</a:t>
            </a:r>
            <a:endParaRPr sz="2000" b="1" dirty="0">
              <a:solidFill>
                <a:srgbClr val="000090"/>
              </a:solidFill>
              <a:latin typeface="Times New Roman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916832"/>
            <a:ext cx="74199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69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>
            <a:spLocks/>
          </p:cNvSpPr>
          <p:nvPr/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lIns="91423" tIns="45718" rIns="91423" bIns="45718"/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ru-RU" sz="1500">
              <a:latin typeface="Arial"/>
            </a:endParaRPr>
          </a:p>
        </p:txBody>
      </p:sp>
      <p:sp>
        <p:nvSpPr>
          <p:cNvPr id="5" name="TextBox 1"/>
          <p:cNvSpPr>
            <a:spLocks/>
          </p:cNvSpPr>
          <p:nvPr/>
        </p:nvSpPr>
        <p:spPr bwMode="auto">
          <a:xfrm>
            <a:off x="2066349" y="2276883"/>
            <a:ext cx="8160907" cy="1015663"/>
          </a:xfrm>
          <a:prstGeom prst="rect">
            <a:avLst/>
          </a:prstGeom>
          <a:noFill/>
        </p:spPr>
        <p:txBody>
          <a:bodyPr lIns="91423" tIns="45718" rIns="91423" bIns="45718">
            <a:spAutoFit/>
          </a:bodyPr>
          <a:lstStyle/>
          <a:p>
            <a:pPr algn="ctr">
              <a:defRPr/>
            </a:pPr>
            <a:r>
              <a:rPr lang="en-US" sz="6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/>
                <a:cs typeface="Times New Roman"/>
              </a:rPr>
              <a:t>www.roskazna.gov.ru</a:t>
            </a:r>
            <a:endParaRPr lang="ru-RU" sz="60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6CD840-E929-41F8-B399-1E0BCA0730E4}" type="slidenum">
              <a:rPr lang="ru-RU"/>
              <a:t>12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m="http://schemas.openxmlformats.org/officeDocument/2006/math" xmlns:w="http://schemas.openxmlformats.org/wordprocessingml/2006/main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F179C7-30C2-45CE-AE83-42144F90876E}" type="slidenum">
              <a:rPr lang="ru-RU"/>
              <a:t>2</a:t>
            </a:fld>
            <a:endParaRPr lang="ru-RU"/>
          </a:p>
        </p:txBody>
      </p:sp>
      <p:sp>
        <p:nvSpPr>
          <p:cNvPr id="5" name="Прямоугольник 2"/>
          <p:cNvSpPr/>
          <p:nvPr/>
        </p:nvSpPr>
        <p:spPr bwMode="auto">
          <a:xfrm>
            <a:off x="3842427" y="482112"/>
            <a:ext cx="7461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 typeface="Arial"/>
              <a:buNone/>
              <a:defRPr/>
            </a:pPr>
            <a:r>
              <a:rPr lang="ru-RU" sz="2000" b="1" dirty="0">
                <a:solidFill>
                  <a:srgbClr val="000090"/>
                </a:solidFill>
                <a:latin typeface="Times New Roman"/>
              </a:rPr>
              <a:t>Аналитический инструмент в подсистеме учета и отчетности ГИИС «Электронный бюджет»</a:t>
            </a:r>
            <a:endParaRPr dirty="0"/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8112223" y="2636912"/>
            <a:ext cx="3096345" cy="23757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6225" indent="-276225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252413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76225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2038" indent="-252413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284163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/>
              <a:buNone/>
              <a:defRPr/>
            </a:pPr>
            <a:r>
              <a:rPr lang="en-US" sz="2000" b="1" dirty="0">
                <a:solidFill>
                  <a:srgbClr val="302F2E"/>
                </a:solidFill>
                <a:latin typeface="Times New Roman"/>
              </a:rPr>
              <a:t>    </a:t>
            </a:r>
            <a:r>
              <a:rPr lang="ru-RU" sz="2000" b="1" dirty="0">
                <a:solidFill>
                  <a:srgbClr val="000090"/>
                </a:solidFill>
                <a:latin typeface="Times New Roman"/>
                <a:cs typeface="Arial"/>
              </a:rPr>
              <a:t>Запуск  «Аналитического</a:t>
            </a:r>
            <a:r>
              <a:rPr lang="en-US" sz="2000" b="1" dirty="0">
                <a:solidFill>
                  <a:srgbClr val="000090"/>
                </a:solidFill>
                <a:latin typeface="Times New Roman"/>
                <a:cs typeface="Arial"/>
              </a:rPr>
              <a:t> </a:t>
            </a:r>
            <a:r>
              <a:rPr lang="ru-RU" sz="2000" b="1" dirty="0">
                <a:solidFill>
                  <a:srgbClr val="000090"/>
                </a:solidFill>
                <a:latin typeface="Times New Roman"/>
                <a:cs typeface="Arial"/>
              </a:rPr>
              <a:t>инструмента» производится через меню навигатора </a:t>
            </a:r>
            <a:r>
              <a:rPr lang="ru-RU" sz="2000" b="1" dirty="0" err="1">
                <a:solidFill>
                  <a:srgbClr val="000090"/>
                </a:solidFill>
                <a:latin typeface="Times New Roman"/>
                <a:cs typeface="Arial"/>
              </a:rPr>
              <a:t>ПУиО</a:t>
            </a:r>
            <a:r>
              <a:rPr lang="ru-RU" sz="2000" b="1" dirty="0">
                <a:solidFill>
                  <a:srgbClr val="000090"/>
                </a:solidFill>
                <a:latin typeface="Times New Roman"/>
                <a:cs typeface="Arial"/>
              </a:rPr>
              <a:t> «Подсистема учёта и отчетности – Аналитический инструмент»</a:t>
            </a:r>
            <a:endParaRPr sz="2000" b="1" dirty="0">
              <a:solidFill>
                <a:srgbClr val="000090"/>
              </a:solidFill>
              <a:latin typeface="Times New Roman"/>
              <a:cs typeface="Arial"/>
            </a:endParaRPr>
          </a:p>
        </p:txBody>
      </p:sp>
      <p:sp>
        <p:nvSpPr>
          <p:cNvPr id="3" name="AutoShape 4" descr="data:image/png;base64,iVBORw0KGgoAAAANSUhEUgAAAzYAAAIDCAYAAADWj4vrAAAAAXNSR0IArs4c6QAAIABJREFUeF7svQuUVdWV7v8VVQhVFL4RAvIQSiOggIJGkYemILYYiB2N0iBCPcT+p6XVDon0hSaRhquddK4aSEYSeaRjJJp7E1vt4DVUqYgiQlWLBkGk5IoIKg8BQaR41X/MvffaZ+3X2fu8qs7jO2MwKOqsvdaav7nOYX17zjV30eHP97bAfhXFfoz6U5F5TRJXOq8K6MD76wgjBTZxvhGhJw1NQq1RFI9IpK6CG9nvOJpE6tTHq5b/Ero8ocbG4ohdkeC1+oyttRa0NP17DhkvzttxfRjh89EC7aMVob2nSdKXJ31hcjNuSX68ZLB4r4mN75lJRqeWns4NfC2n0NLSglMtJ9FyqgUtLafkl/BHm8S4VkdJXGnMw/GK00kcT0R2dZHxOS+C/G3+HHtFX2rJWWqPlBIvt6kBc4nEUfWVgj32pbKe1B99fUXou8W9CiJcE+TxOE4M7tV8x/hOLipCu3bFKGrXDsXF7VFcXGKNFPRlnsJclQ2yFq2xU/gfLA1f8QnYkkDTyB/OyA3Vd5e53jzfIZH7yWxDcym24NSpkzh18iROnjyOkyeOZ/WcM0skP3ovorCJ6MiQTbW7FwobjQiFTcRF5mqW9H9MSV9IYZOQp5Ln7Nn62pu9FkPYGP/RirgxBE/EjXK8uae0UW89YVNU1M4SMyJqvAZR2CS0QM3GDveZt1taTplCWgno0F6zRdgUtTNETXGJJWhkvYTeVk3lc2qJa+P/sHRKGh/XhDrB48z4V6RidqS5BDUyRY2x0owbNNn7Mj4Dp07hxMnjOHHsqPF5MIUYX7lMgMImqvcobJxKJSo3aUdhkwitWNukv1+TvpDCJiFPJc/Zbxh199C8gyj/wZ4KiN4kMW6WCxv7brgdrfF3RPQ9RxKM9CFT4uWee7ZEbNRmWjacsegNEGEz18bCRkXvRNS0Ky4xxI38MV9hgiPJtWBHaTIjahKUKZatCdiSQNOEvvbiNDbFjJWrkNWRGnP9m5GaEzgpf04cz9rIUrr8Uyj9FL3xWl0bLP9CwUs7SYAESIAESIAESIAESIAEWoNAUQvjbq3BOfIYw//vjsht2RBY8zc9iYEESIAESIAESIAESIAEQGGTZYvgqj9/kGUzyu7prL2xT3ZPkLMjARIgARIgARIgARJoFQIUNq2COfogX3tmW/TGbIk3vtWXFEiABEiABEiABEiABEiAEZtsWwNX/Glrtk0pq+ez/tsXZvX8ODkSIAESIAESIAESIIHWIZCZiM2RQzhc1hnlrWNDK4zyMT786CvodX7mhxr2v9/N/CB5NELDdy7OI2toCgmQAAmQAAmQAAmQQLIE0i9sPlqPf/39R/gCZ2LiXddhyOnJTi17rju89llMe28g/s8d/TI+qcuffCfjY+TTAP89cWA+mUNbSIAESIAESIAESIAEkiSQkrDZ8Ksl+N7bMnI3/PTn1+PsF1fgF58OxA9uPA+n4SBe+NV64JbrcfMFZUlOLxsu+xh//JcV+MVnXfDAIxMwon1m53TZEwZQviISeHPyoIgt2YwESIAESIAESIAESCCfCaRJ2JyBawcVo9vIMfi70jcx95Gt2HR6Lzz0/atQ/peX8Puzr8C/fP0ruclx00pM+PmH+AJA/2/dhEXfOCejdgz+jw1p6r8LFv9dD1xxmtnd55/sxMgX9lh998J/Tj0bFxj/Oon16/6K2s1pGraVu3lr6pBWHpHDkQAJkAAJkAAJkAAJZCOBtAib9p27Yc73R6HbSy/g7pcOQp7far5K8e1/GI+/w1r8+C9n4rv/cAV6ZTjikV7IzXh10e/wQ7XpL+2Fhf8+FgPSO4ijt0FLG9PU+3lYMrknruhgdXdgLwb9abv5j5ED8faFHa03TmD92rdQsylNw7ZyN29XD23lETkcCZAACZAACZAACZBANhJISdis+9US/PjLQfhf08/H5l/X4cdbj/naOPi66zHvugP4+a+245q7bsSIzAY90sD5BI59/iWOff4O5j74Dt7Serx24k24b/BpOK20M07LgEi75LF1aZi/dNEVy+7oHRM2+BL/+dhfMQfA/O9ciZvOVMOcwPrX/xtVG+XfF+DZO7vALqB8YA8u+d//z2x4ycVYc/XpOL35czz023fxO62fbe+tw4RVsX7Vv+Uy51ixOaTJSGy888p0dcV+SIAESIAESIAESIAEcphAksLmCDb9/gX88Zwr8A8DPsYji97Ga4fiU2jf40IsunsQPvl9HV4bPAb3X2XvrNse3/F9eGnpC3hs05f49ESi0ylG1x7dcO9df4Mr0yDYBv7y9UQnENC+G5ZVXYArO5zAtv1A37NKsG3L6xj/kvV7fIltKEXfDiew7rX1qPprPzz39+fFRI3V6+e7/h+ufvYT4NIBeP2aM3B680E8tGwTHgew4LarcdNZsPoN/rdzgl/iP3+5AbPTZOU7f391mnpiNyRAAiRAAiRAAiRAArlMIElhA+D4CXz21gu4e9kn+DQqgdKzMWfmOFxzToeMRDuiTsO/3QG8uug5/HCzf9QpqO/2Z8tZorFpq/7W/+evpmaGfXV3/EdtX0PYrNv8BS7ufwawcxu+tu0cvDFSfv4U757b1Xx/9VpMPfdybO5fhs+lzX/uAqCuP4Knf/7f+B+DLjWuE2Hz4OK/4rcA/uekEfhbETabX8WNL7r+vddqD+t6AHfcdBX+uUeJNkbqpm7+hxGpd8IeSIAESIAESIAESIAEcp5A0e5PPmxJ1opNT/0F87YkdnXF16/C/BHZWgO6GR+88Ab+5Y2j2jmhYPvadz0fD9UMQI+SxBjEaz3ySSv1K+Uue+C3f9/PFC6r9uLc0d3Qt/kAnt5Tjr89vwTbNr2Pvf3U+2tQ1284/sf5fobI9WtwBwZh3egz4ee5bZtewbiVwINTRuFvz3ZN/LNPcPHj75m/HDsM7w4oA/TfpWjn6olmCQS+SIAESIAESIAESIAECpsAhY2P//c0vI45Kw7hYJy10WVgfzx0c090SvP6ueaJpjT1eD4e/+6F+FrH43jjpVexc/B1+PbZx/H50fY4veMX+NP/2oUe2vt1FSMwu6f/oaH333kJN+wegobrzvIVNsb7LwAPTZMx3MLmY1z0G+uho9dfifcGdgI+036XorWvTa5IsQdeTgIkQAIkQAIkQAIkkA8EKGx8vXgc6594CT99P8jFZ2Hu3CsyUh1t+G8TDIEFrsKe+N2Mr5rC5sVVWFkxGnNUSbqj+zF/4W6M1d6//byrsfWSTvj8wy0Y+tQOb69Dh6Lx62fhdOPaRvwHgIeqx+Dmc4D3N9bhb553/Xu31R5f4I8/eR2ztPaBYyTxiVpzx1eTuIqXkAAJkAAJkAAJkAAJ5BuB9Aqbc87Hwn8YgC6K0t5NmPOLj6DHILI7FU1NfDf+49824PnmIHefhju+ey3GnZv+5XDVsnTVXe6NJ+69GFd1PI61dS9iMq7Am2PONiIun3/4Li5bDuf7DZfgL7N6oJ/bpKOf4V8fWY/fDLOuV/8G8OM7rzeFzV9fwDf+HPxvZ5fWfBrSw25tVSaLb6dnjuyFBEiABEiABEiABEgg8wQobPwY792E+3/xEaynvvh6YfC4kfjnYaVp99DXFv81TX32wfLvDTCFzV9WYtL6sH/LsIOwcvb5mrg5jP+z4BX8QN664mvY8I1zcPrRffjXn76BZSJs7hqHW84F3n9rBcb+l/ffgBpTmaTmkiYTAbxRe2n6OmNPJEACJEACJEACJEACOUuAwsbHdV80vIqaFUeMd9p36ow7bh6C0Wfuxe+f2Izn95kXtP/qQDx+W4+0O/6KX+pPzUl793nX4fq/H5x3NtEgEiABEiABEiABEiCBxAlQ2PgwM6u9lWDY1y/B/zfiPK1AwEns2bgB//7MPmzv2B0//d4lSLe0Gfbz/07ciwV8RcM/XF7A1tN0EiABEiABEiABEiABRYDCxrMWPsOqZz5B78oB6FMesFBOfI4Nf34fxysvwxVBbZJcY5f/bH2SVxbmZf/9j1cUpuG0mgRIgARIgARIgARIwEEgJWFDlukncNnDa9PfaR73+OZ9V+WxdTSNBEiABEiABEiABEggKgEKm6ikWqnd4H9/rZVGyo9h3pp5TX4YQitIgARIgARIgARIgARSIkBhkxK+9F886KHV6e80j3t8e9bIPLaOppEACZAACZAACZAACUQlQGETlVQrtbtkwcutNFJ+DLNx9rX5YQitIAESIAESIAESIAESSIlA0Ruv1bWk1AMvJgESIAESIAESIAESIAESIIE2JlDU0tJCYdPGTuDwJEACJEACJEACJEACJEACqRGgsEmNH68mARIgARIgARIgARIgARLIAgIUNlngBE6BBEiABEiABEiABEiABEggNQIUNqnx49UkQAIkQAIkQAIkQAIkQAJZQIDCJgucwCmQAAmQAAmQAAmQAAmQAAmkRoDCJjV+vJoESIAESIAESIAESIAESCALCFDYZIETOAUSIAESIAESIAESIAESIIHUCFDYpMaPV5MACZAACZAACZAACZAACWQBAQqbLHACp0ACJEACJEACJEACJEACJJAagdYTNp+uwH0PAbMeHoeuAD5dcR+qFm3BDQ+twIxBqRnBq0mABEiABEiABEiABEiABAqbQNsIG5fIKWwX0HoSIAESIAESIAESIAESIIFUCbSJsPl04TisGq1Fat5eiHGzntds+SruXvYwxnX9FCvuq8KiLdZbX70by6yIz9sLx0FdYkd9RDBVLYLRXLWVvpf1s657GwvHzQIeWoHRq/Q5yO9XYfSKGZDgkd73V+9ehofHSYzJ+XtzTHN+71etwAyIDduseZvjmBbdgIesfgH998pGpws9kSxl0w0PYYWEtnQb7b6l32XoZzAzJopxq0ZjxYyusflZc1Us/SJlauzYjGJz19+LMUnEPxorw4z7ULVyrOkXj9+GolH3u8axqxXpM39lMVFcPevDn3GqHxpeTwIkQAIkQAIkQAIkkH0EWlfYWKLDs6m2N+IiK2QDbOSsYRzextsYhEGGrtA275+KiBB9MgODjE3x+6hacSs+uq8KK8eaQkTEybJ+y/Dw+X+whY0IKhFDMn6QsDE2zu9XmSIi4pjvV4mosOZsiTE1j9gG3tysGyLIVE+a4IotDCUgbPHw9kLct2wbtvSVOcEhYIy2xlydv/cTNrd+pAkJw66YkFOjx/pTtlttDOFp8bZEhIhDQ9gtbMTQGZY4UamGenuXfwz7u1oC1BAiJheP30yF5pyng5kulJRgVELMXEMrAYyVdWTqUr5IgARIgARIgARIgATymEDrChtj43s+/mBFTeyzNUHCxtiQ6lEB8w780EZdfCjvuKIW9q8tASEb84eAsX0X4f3RK2Bs9B0CxtzEQ4sEqS5EZMzCQ1p7WwpYESU9MuCah72xH41VdhTH7tmK8LiEzft9ccO2frj14XH4dOF9+KhfXyx6fzRW3PpRLCJlXyKbeZ++jWiGGbHxi9KI8HNEzdS5Jx8mTrFnRq4M0TjuUyy87yNjnkbUxRI2cIhDJysRNoao7Hc3tq1U60GLNjk+bE5h440oqaiNKexwA4DRD5vC6Q/AWHOAuMJm5cqVePjhhz0f8crKSnzve9/L448+TSMBEiABEiABEiCB/CLQBsJmHLo6IgB66pQrYmNEZp63CgzEBEMywuZuS9DEIjV6Wpg41bzbL8LG3LQ7b/M7oxnuzbrs6NXmPJ6wCdrAu4VNFR7CMnx0q0R4VmG0dC+pZYawkeiUmTIXe4WnoomQ+8P5D9uFGtIibIY24r4/nI+HVYpcFGEz1hI0ltA0hW4CwsYWXj72PzQWK1edj1n9lokMxdiVy0KFjfTiFjcUNfn1JUdrSIAESIAESIAECoNA2wgbKwqj0o9iqVM+wkadjzHEkHWGxZOKthJjl8lO2ZnSJFGWFaNXmed3rPMYfht6PeXJPMPR1zoXEzuTY56h0dPfYmPaZ2y0cy1BqWiL+lrnQtzizlpvSkCJuHpoJcwUNLHB6Ft01yxss879xNLcXOLA74yNzN9x1ij1VDSHWNILQnhS0WKsFm2xoltQER5vKprhNzsVUJunvgYcKX+fWil6IgSXYdtXJQXNVk6RUtGUuKGoKYwvPlpJAiRAAiRAAiSQfwTaSNgYeU+4r2olxt7fF4v+7Xk4D6Sr8ypaVOWGu3H3tkX2GRX/w+w+h/Ydm2EzjcqdguU+yxFUPMA7JlyH833mnUzxAIlKWGlnfeUsi4gSQ9ikUjzAr/iBc0EHnrHRynPLFXZqnl3VIdaP8mMQK1vYOSrjxSu24BRgjnQ0R/EAM+pz/h/GYdY2dXZH+SP/Pri0iARIgARIgARIgARIwEmg9YQNyecVAREYD2GWM2VPCh18dKsnjS+vDKcxJEACJEACJEACJEACWUmAwiYr3ZL9k6KwyX4fcYYkQAIkQAIkQAIkUEgEKGwKydu0lQRIgARIgARIgARIgATylACFTZ46lmaRAAmQAAmQAAmQAAmQQCERoLApJG/TVhIgARIgARIgARIgARLIUwIUNnnqWJpFAiRAAiRAAiRAAiRAAoVEgMKmkLxNW0mABEiABEiABEiABEggTwkUvfFaXUue2kazSIAESIAESIAESIAESIAECoQAIzYF4miaSQIkQAIkkDyBzz//PPmLrStPP/30lPtgByRAAiRAAsEEKGy4OkiABEiABEgghACFDZcICZAACWQ/AQqb7PcRZ0gCJEACJNDGBChs2tgBHJ4ESIAEIhCgsIkAiU1IgARIgAQKmwCFTWH7n9aTAAnkBgEKm9zwE2dJAiRAAiTQhgQobNoQPocmARIggYgEKGwigmIzEiABEiCBwiVAYVO4vqflJEACuUOAwiZ3fMWZkgAJkAAJtBEBCps2As9hSYAESCABAhQ2CcBiUxIgARIggcIkECZsnn32WUyYMCEuHJZ7Lsy1Q6tJgARajwCFTeux5kgkQAIkQAI5SiCesBFRo17xxA2FTY46n9MmARLIGQIUNjnjKk6UBEiABEigrQgECRtd1ISJGwqbtvIexyUBEigUAhQ2heJp2kkCJEACJJA0AT9h4ydq4okbCpuk8fNCEiABEohEgMImEiY2IgESIAESKGQCYWdsorChsIlCiW1IgARIIHkCFDbJs+OVJEACJEACBUKAwqZAHE0zSYAEcpoAhU1Ou4+TJwESIAESaA0CFDatQZljkAAJkEBqBChsUuPHq0mABEiABAqAAIVNATiZJpIACeQ8AQqbnHchDSABEiABEsg0AQqbTBNm/yRAAiSQOgEKm9QZsgcSIAESIIE8J0Bhk+cOpnkkQAJ5QYDCJi/cSCNIgARIgAQySUAJmw0bNiQ8zJAhQ4xrWBUtYXS8gARIgAQSIkBhkxAuNiYBEiABEihEAhQ2heh12kwCJJBrBChscs1jnC8JkAAJkECrE2gNYfNZzwtb3S4OSAIkECNw9o6txJHjBChsctyBnD4JkAAJkEDmCVDYZJ4xRyCBtiZAYdPWHkh9fAqb1BmyBxIgARIggTwnQGGT5w6meSQAgMIm95cBhU3u+5AWkAAJkAAJZJgAhU2GAbN7EsgCAhQ2WeCEFKdAYZMiQF5OAiRAAiSQ/wQobPLfx7SQBChscn8NUNjkvg9pAQmQAAmQQIYJtJWw4UYrw45l9wVLwK9YBz9vub8cKGxy34e0gARIgARIIMME0iFsdux4HQMHXh84U260MuxEdk8CGgF+3vJzOVDY5KdfaRUJkAAJkEAaCVDYpBEmuyKBLCBAYZMFTsjAFHJC2BxqbMSW2rtSMv+y1S+juLw8pT54MQmQAAmQQGESoLApTL/T6vwlQGGTn77NGWGzufYuFHfqhJIzTvd4ogVAkfxWfpCX/MP6+fi+vTjVfAxDV69CcWcKm/xcxrSKBEiABDJLgMIms3zZOwm0NgEKm9Ym3jrjZb2w+byhEUe2vIcPfvJTnDO2El1vu9UmUz5wANqVlsYltbl2OqSPYRQ2rbOiOAoJkAAJ5CEBCps8dCpNKmgCFDb56f6sFzbrrh6JzpcPwYHX1tgeOH3IEHTs1ROdBgxA11u+jaKSkkDvvGMJmyspbPJzBdMqEiABEmgFAhQ2rQCZQ5BAKxKgsGlF2K04VNYLm4Zx43Hp4l9j97PPObCcN2E8Nt/3PeM9lWLWvOtjfGq1O2PYUMifjTXTcbChEVe9Gp6KNnfyRDShAtWPzMeYLtpwe1Zi7r1L0IQxmPNELQa0ooM4FAnEJ7AJSybPQ700qqjBow+Mhbl096DuhzOwtAmoqFqIec4Fbb9XOftJ1Aww274yciHmDd5grXX/UaX91WsnYr4MWDkXy6udn4ZNS833vGPSjySQ2wQobHLbf5w9CbgJUNjk55rIemGzbtw3MehXv8TO3z9leqAIOO3MM9H1W+Pxzox7MGjxY7awObZ7N/aurDOadR50KTpfeinetoTN8AjCZk/dHNyzrMmzYVObNXMTmJ8LgVblKIFNizFpgbnm4RblQYJcXaOEidWut6zvLkrEBwubmgFKTLluAqjxHAIrR7ly2iTgIpArwmb//v0466yz6D8SIIEQAhQ2+blEsl7YrP7acJT374+Db26wPVDe/2J07NYN5147Gl2/OS5uKtqGmuk40NCAEa++gpLQ4gGxu9+2iHFt1vZYd6Q9y0Ft5rT21b2XYKlxK919B1u7y251FBNN3ve8m9agNkBgP4676+r6WARKiTp1p90j5uwNtB61cs3D5w6+zSllLtJTLAphQlURCm90wk+kKpt8RQAA5/tq5vrmPZrfnNGK2DXq927WsAVIbKxoYlrZXYHKSqC+vskTKbFtsn0Tu8aOTBq+hRmNjChObL6aiIk25/z8IqVV+U8gN4TNXrxZtwM9x1yGc/PfJbSQBFIiQGGTEr6svTjrhc3hLe/h0DubsPlH89DtxhvQa9pUG2ZZn95o16FDXLhv1kzH/vUNGPVaFGEju1vrDri1YVNCRgkG/82vtsm2N6neaelpP5Ii5HwpwRAsWmIb+TBh4/9+bMOdqLDRBUX8eQamIKXMxSVqbN1hiRs9OvFIbzzpSh0M8ltMCAb0b0dBgt734aFHLLSISpCwic0tQWGji5C7gYVisyda4oqu7LHWtyZCjfG3uziGRl1iPAyGKtITel3WfhdyYiQQl0BOCJv9G/HC6p3oMfJ6XMKgDVc0CcQlQGGTnwsk64WNYN/f0IjG6jvR6/ZJuOgHM/HuggfxyYrnDY+MeGEFSsrL8fI1o4wKz6rS8wU1VehTXWVc91lDI66LKmy0O/cVlWOA+jrHZtFzV9p9h9vn7ntQipu5pNx30L2iw76jb28arTbaJlKNYWwyYW5eYyJDjeHehEeM2Fj9mfO1rrE27MFjuD4wqXJRG3JPlCYmBmzO1tCeqJt+RsolYLsoP8AdBfI5cxXXb/KmV6AYv7XOujgiNo4zLUFj+X/5OCM/sM7N+PRh2zoGlahDfZPexlobva3zMnEEqPMMjyzd2Nmzyso61NfrEcP8/MKkVYVLIBeEzf6NL2D1tmZ06DsS11PZFO5ipeWRCFDYRMKUc41yRtisq7oTvW+fhIvvnxkXcvO+fYYQOnHoMM4aNhSd+vRO3CmuzZ1+tiaysPFL/XLdzfZPjUogFS1A2EzYZZ0V8liuNrTBER9vKtpcYME81FeOQWV9HeotcdBFnUcKHCNA2CTJZfBbpk3xD6VrdmnjeFK/HMLEJfbiCCdlUVy/VVSgoqkJMETMHuNg/3ZLIJu/64LYfOZi1Op5WAo/wRG2bL0pZf526uJZKT790L/JDOr8WDxhY6gzvUCBK32P0Zowp/H9HCaQ/cLmELa++BI2HwbQoS9GXn8JGLTJ4QXHqWecAIVNxhG3yQA5IWwk4rJ2Wi0umDIZ/e+fieMHDuDEkS8NYKVf6QYUFeHop7txeNs27Pjj0zj4143Ge8UdO6DL6FHo9Z1bUNbz/IQA+50hkA4iCxvHJk+PsAzBW0a1KiUygiI23ul6UskSFjbqjnp0YVNRUQHZp1c/Mgnb75XqW6YQCBY2AXftfc9uROcSSdg4NuXaWSBPdEnf7Fvt1LWBZ1HcfgrwW2UNqrcvwVKJ/Ny2Hfcs+ADVs0fjlQVLLLGjCRuDbRMqZy9E76f0NRFhqcYVID7V+3wiZsYoBpsPYpUAA8/Y+JzNMTuwq7KxuEYEv7FJzhLIemFzaCtefGkzRNcAZeg7egwuOSNncRfgxOU79lHgbqnKKj8/g+4PsAprJhcChU0m6bZd3zkhbPatb8Saqlr0nTIZA++fifeXLMMe67k2V/z8ZyguLcVLN94EtLSgomYauoy4Bl98uAMnjx/DR396GmhXgsHz5qK4Y8fIpB2pXVoltMjCRktHcqSijd9pltN1p5XZ7X1S0ex0NdcmPHIqmtvs6GdsjCuNzT6sDWxQKloI2rBUtDAuKhVNSydz+sJ7BsYWgn7VwULOUnlSBGGlXYX5rXIuHu213KyuJy9pb51/cUds7PcfcIvd8GUaeNbLutQjMjzCzWxorM3Vo2NlopMVNozWhDuNLXKaQLYLm6PbVuEvGw/ajMv7X4evX9g5Pcx9bw6lp2v2ohHQblixZH7mVwaFTeYZt8UIOSNsXq2qRb8pk3FJQCran68cjovurMH542/Ejmf+C7v+Uod+d0zGOcOGYu13/xEjf7cM7TuHf8k7Now+m7XowsbrTscha8/b4Wlicr7l7qoPsEjfNFvPLXEKsYCIjGdTHn7GJnZexC2GwsZwGRhWPCCwzLA7suXqV9nkECo98KzxbBf/sy56D47nsgR9AjVx4qn54BakIgKVSFPnaqxzNH7CxllQImrxgIByy0qo6CXL45WDVhFIaKlpUVPR4qRrtsUXGcckgUwTyG5hcxQfrP4L3t6vUSjvj+u+fiHC/9cLI2feNNree4xxjo7Pcgvjxff74X3MAAAgAElEQVRzhQCFTa54KrF55oSw2bu+Ea9Mq0XFlMkYNGsmPn7xZRx4dwuAFny1thonjzZj1e1TMfwXP8Op4ydwZNcufPbW2yjr3h29bpqAF2+eiJG/WYz2oeWe9TMD/g/jjCxsKmoQVO7ZcchdNsJXrdEO+5vnMqwq0Q5vyiZYPz+j35X3RpjcwsOvTHO4sIlXSU1PQzInGucBphHKPcfnIo+ddEdl3MUQfAoJ+JQjNucaLnps+FYf0M8VBfnNiG51cR7kt6I9HmETpwRz3NLJnsIHfnf8nJE1aeFNFTPXyHb9AZ5RU9x4ZzGxb1q2znkCbS1sjuxsxJrGnTiSFpJl6DF0OIb0KENxWH/GZ307Jj4xHK/r5/Gs64zvKs/NkVUYpR507flOcRY48Y8+O7/b7TOA6maMUcVR3cByG2D23/0517y0tFsjtVmPVFsptfo4zmI03qIsznnH/u/Teej/LxsPNtY5OdKAXWcdHXaqhy67v+c1xur/RkcRGP19a2+jje83/8AUc/uG3XZMnA3MV89OczwLzTmemeZsCmEYj8lwM/TLTonzCAljHQXYZO2hPEs5JJOAwibsw5+b7+eEsNmzvgGrptXiwimTMXjW97F7zVp8/v42Q9j0nXgrTjY3Y3XNdHz9qeWGF/Y2NGL3uvXoef030LlfX9TdPBGjIwqblN0Y8TkgKY+Tax1kMRdHuWMX13jv5ZoLOF8SIIHkCbS1sDFmfmQnGtc0Ymcq6qasB4YOH4oeZdFYGJvzDydhefUA84ypvjkPjPpaG1Drpo7x8F8jpdu6OWVXn/RuuM1qiyKk5HxJQHET14ZVn6OyyjlX5xnBMGHjSdHVn/Xlk8KrtzceEWEwkvTt5ehtCbx48xnTJZqdtsfcm3zfhy4HCxu3fR57De6xuRvjev4P1ytqmjfzXhlpFsiRl9j7ZC/z30pEOdLrPM/Gc4s7s3+7z3jCplqdF7Cii7dFe5g6hU2074Bca5UzwualqbW46I7JGDLr+76MnxlxLQbP/Cf0uWkCtj6+HMcOHcLA795ltF35nYm4duljkVLRUnZgFm/gU7YtlQ6ymAuFTSqO5bUkUBgEskLYmOoGOxvXoDEJdVPWYyiGD+2BiJrGLg7irJoYPxJgboBdd++1JeLeRPtHfPyEjbXRRQWaoJ0LVELDEl9+wsYcE6hoghFJii9sfDb1jo26mVWhR3f0T4Btj0QR1g43BKHa6CtR6J6PU9gE2+kvbMz5bq9oQlOkiI15XjZo/uYYQcImOCpjRHvsKJjzepPJGFRu740JVvq8/O51xNIbjetdPnSIXAqbwviiTYOVOSNsXpxaiw5nn4XS884zzDaeWVMEVD6+DCVlZXj2um+gpKwUF9dWoce1o9Fy8hS+3LsXW5c/heb9+zH8xw+iuDR68YCk2WbxBj5pm9JxIbmkgyL7IAESaCMC2SNsTACJpaaZqWdDo4ZpbHWwGJOe6h0rLmJFXNx35ud7cqeD0o6sjt0pwp5UNh9hI89TWzvcLM7iSCOziqAEChvZyK/B1caDm62NuVGMRqsGqUeGAs97Ws8iM85MBgs3O8XLrzS+HclxzUeP2MSx00/YiEhbiHsw8cMZsWhaUEqxnVIWPP/4wkb5xZqJLjaM6Jz1vvx+ETBDEzEi6uZgOXaNl6pvInzW4GojrU1PV/P7cLuKJrmbOB4hwYhNG309ZtWwOSFsdq9vQP3UWl9wt7yx2ojE7HxpFdbOnov2ZWXoPnoUOpx9Jna9/AoObNmKyt88hnMvvyyrwHMyJEACJEACuUMg24SNpW7CU9MSTD2LecRbaTL2nv+ZEuN9x5312JkJxwOKNWESLWIjJfHNUsjeaEt8YSNCSDb+81yCxP1AZ5l6rMBPnI1/SERK2eMWYPrvvfNRaVjx7fQKG3kMwxpcrc6xKIEYL7phFLfJgLAxSlTPwPbbzLPAho1aWpoIG9sX3Z8xBbPxSARN2LjSHB3fDozY5M6XZRvPNCeETRsz4vAkQAIkQAIFTiArhQ2Aj9c9i/WfxHFOtysw4cqvJO69oA28FQ1Q52biFg+QyIgj4uMtMR9J2FSOQT3MtC7veZB4wkYeLA1j4z8griDRz3d4D/I74cV/P2aPM+XLTsfynY/VZ4idbmHTuxLY3ssUEA6OcUVAZlLRJOHOPOs0GtXbV1nP4zFnbM9NRNUiYOLIVXhShI8IHEvYOFPZfJYrhU3in+ECvYLCpkAdT7NJgARIgASiE8hOYfMx1j27HvF0DdANV0y4EolKGz8BoWjpm+hQYWNtXI2TJj4VHaMIG/VgaHvzHDUVrV6rBhlZ2Fgb9GV9tNLWTjETr7iAUQHMijx4igoEzifg2XIuO53CRn8enqsIQ4gICCuOEHzGZgmaXNU89bREb4EBl7BxVww1UgJVCXFvlU7HPClson9ZFXhLCpsCXwA0nwRIgARIIJxAVgqb3W/i+bU7cDzu9Nuj51U34DLzeGrk15LJE52l4PUrtVLFnrLKrg2oo6ywnDsx0o/kfIukUZmPNnCUovepiqaXpE8oYmOUhbbKJScgbOwog3Z2yF0u31ku2fX4ADulKrZZN87ABM4nZFPv9porambPN0oqml7MwLbP70yUX1W0VZAoUX299UQ3x/kWmYWrkpk1b08JbCXYXNXmbGGk7NXPKVHYRP7sFnpDCptCXwG0nwRIgARIIJRANgqbvW8+jzU7YrKmQ7chGDn0XOxtXI0NnzTbNrXvORw3XHZuqI1sQAKBBELOFpnXibAxz0JZx2uyGijLPWe1e5KeHIVN0uh4IQmQAAmQQKEQyD5hsxdvPr8Gpq5pj3MuGY6r+p5hPXDzJA5uW4s1G/eZ0Zz2PTH8hstAaVMoqzUDdkYRNq5qaBmYRVq7pLBJK86s6YzCJmtcwYmQAAmQAAlkK4GsEzb7N+KF1dvQ3O4M9L1mOC45q70H3fH9G7HmtW04eKoD+o68Hpecla10Oa+sJxClGly9O6Utu62isMlu/yQ7OwqbZMnxOhIgARIggYIhkG3CZv/GF7D6k/Nw1YjLcF68R7Qd3Y03X12L3d1G4noqm4JZrzQ0nACFTTijXGxBYZOLXuOcSYAESIAEWpVAdgmbQ/hg436cd0kvlEWicAQfbtyNsy7pg86R2rMRCeQ/AQqb/PQxhU1++pVWkQAJkAAJpJFAdgmbNBrGrkigQAlQ2OSn4yls8tOvtIoESIAESCCNBChs0giTXZFAFhCgsMkCJ2RgChQ2GYDKLkmABEiABPKLAIVNfvmT1pAAhU1+rgEKm/z0K60iARIgARJIIwEKmzTCZFckkAUEKGyywAkZmAKFTQagsksSIAESIIH8ItBWwia/KNIaEshuAmfv2JrdE+TsQglQ2IQiYgMSIAESIIFCJ0BhU+grgPYXAgEKm9z3MoVN7vuQFpAACZAACWSYAIVNhgGzexLIAgIUNlnghBSnQGGTIkBeTgIkQAIkkP8EKGzy38e0kAQobHJ/DVDY5L4PaQEJkAAJkECGCVDYZBgwuyeBLCBAYZMFTkhxChQ2KQLk5SRAAiRAAvlPoDWETf5TpIUkQAIkkFkCOSFsDjU2YkvtXSmRuGz1yyguL0+pD15MAiRAAiRQmAQobArT77SaBEggtwjkjLDZXHsXijt1QskZp3sItwAokt/KD/KSf1g/H9+3F6eaj2Ho6lUo7kxhk1vLk7MlARIggewgQGGTHX7gLEiABEggHoGsFzafNzTiyJb38MFPfopzxlai62232vaUDxyAdqWlcT28uXY6pI9hFDb8JJAACZAACSRJgMImSXC8jARIgARakUDWC5t1V49E58uH4MBra2wspw8Zgo69eqLTgAHoesu3UVRSEojsHUvYXElh04rLikORAAmQQH4RoLDJL3/SGhIggfwkkPXCpmHceFy6+NfY/exzDg+cN2E8Nt/3PeM9lWLWvOtjfGq1O2PYUMifjTXTcbChEVe9Gp6KNnfyRDShAtWPzMeYLtpwe1Zi7r1L0IQxmPNELQbk51qgVTlIYE/dHNyzrEmbuWuN2mvXx7iKGjz6wFgYSz1Ou8rZT6KGi77NV4fX1/qUnH7ftHQi5tf7T5n+TM6VFDbJceNVJEACJNCaBLJe2Kwb900M+tUvsfP3T5lcioDTzjwTXb81Hu/MuAeDFj9mC5tju3dj78o6o1nnQZei86WX4m1L2AyPIGzsjUPlXCyvju3k1CaBG4LWXJocK4xA8OZVE+fxhI0MoNZ6SDuu/TBvZP59CpvMM443AoVN2/Ln6CRAAiQQhUDWC5vVXxuO8v79cfDNDbY95f0vRsdu3XDutaPR9Zvj4qaibaiZjgMNDRjx6isoCS0esAlLJs+D3Oi0N3Jqw2fd3d4TdCdU3f3W2lf3XoKl1l3TiqqFmGeHgWLjKKNiG0fve2YbPZIU1EabN1xtHGJNvRe7y6s2TWqeHjG3aTEmLRDRqN8ZjjeGa/mlzEX624O6H87AUhWgsCMOsd+r+fuJVKcQ8Ebm/IVCfO5+fgvytXtudjtbVMTGChXTvv7Q+LgFix6dMVC6opCuda4Clu514fSqdx3ZDF03B/TrgjboDvHkFlq+69f9Fef0qdOf3mhrwv7W5+DDy+2zdH+G4vvC5Rnje8qfB0VqlP8avW0obJLjxqtIgARIoDUJZL2wObzlPRx6ZxM2/2geut14A3pNm2rzKevTG+06dIjL682a6di/vgGjXosibACoDaNLyKjNQOBdcrew8ZmV2Ydrc263UxuvYNECe3MaJmz8349tuBMVNvqc48/TuanXIISmOoVxCXjfw30M5jzSG0+6UgeD/Bbb5AWNrzaHYfPTmOsiwhYgQJCwic0turAJFD7CeREww51iFiRsfAS5nZ4m+sdKdfP3q2sd6T6OI2xCfRG0ViKsf/UZ8b0B4WAQ5u+Qz1DCwib1zxCFTWv+10hh07a0OToJkAAJJEcg64WNmLW/oRGN1Xei1+2TcNEPZuLdBQ/ikxXPGxaPeGEFSsrL8fI1o4wKz6rS8wU1VehTXWVc91lDI66LKmxE21hRmYrKMUB9HZq0DZFnQ+ne4PjcfQ9KcTNdpjY8alPrFR323XX3xk6blxrD2KjDjK7ENqNqDLcoiRixsfoz52tdY23Yg8dwLchUueyxIkaeKE1MDLgjAZ6omx5tcgnYLsoPUOdO3H5xf8CC/CbtvALF+K0VtXNsUAdvsM5vOa+L/3F2+zNO67gpZlFT1nzOnRlDOtcq9GhmqLCJrb2gSId3bamIZNhnpAeelchr0OfDyDK1GAb521pvges7UWGThs9QvFQ0p/D0X7uhUcDk/g8pmKsYsSkYV9NQEiCBHCaQM8JmXdWd6H37JFx8/8y4uJv37TOE0IlDh3HWsKHo1Kd34u5xbQb11I3IwsYvdcZ119w/NSqBVLSAjduEXe4D5QqBWzx50XhT0eYCC+ahvnIMKuvrUG+Jgy6eQ+vuMQKETZJcBr9l2hQYEXJstLWzI4FRhwCxF0c4KYvi+q2iAhVNTYAhYvYYqY3bLYFs/q6LFgWZi1Gr52EpxqASdahvChIQYaIqWWGjCdVAARRvTprAmA3MX1CHysoxqK+vi53d8UzNK8qcnykf0WJoKF2sm1y9Z+OtuUKl2QWvb1uUBfhbrTefHsziInHGcEd3K2en5zMU/4xNTDi7Bac6LUhhk/h/BfoVFDap8ePVJEACJNAaBHJC2EjEZe20WlwwZTL63z8Txw8cwIkjXxp8Sr/SDSgqwtFPd+Pwtm3Y8cencfCvG433ijt2QJfRo9DrO7egrOf5CfG0NxEBYiToDE4X37MK1mbN6GsI3jLOibhTnKKLDu+mLJYyJPMKFjbuO97hwqaiogKyT69+ZBK23yubSfNOe7Cw0c/5aP2nyCWSsHFszrUzFZ7okszLtcFW19rCy33XO+zflo8ra1C9fQmWSiTgtu24Z8EHqJ49Gq8sWGKJHU3YGGybUDl7IXo/pa+J8KUaNxXt3u2YqKr3BZyd0c8rGWu5iyUG3ClrcaeiREgFKiqa0GTbHE/Y6J8FsyKb05aAaFQkYWNt7h1RMJcB7rNHAf4OFjbW+la8fPi4hU26PkOBqWhBUeOw767wZcYWGgEKGy4HEiABEsh+AjkhbPatb8Saqlr0nTIZA++fifeXLMMe67k2V/z8ZyguLcVLN94EtLSgomYauoy4Bl98uAMnjx/DR396GmhXgsHz5qK4Y8fIHnGkdmmlbiNHbLR0JEcq2vidZuqR57xAnFS0oE145FQ0t9nRz9gYVxqbP1h3yYNS0ULQhqWihXFRqWhaOpn/hjg2D+/hfK/YcZ/J8J65cUUBwvxWOReP9loeK8Es7e8GFt7rFTbGTH3FboRlGlY8IOTsTHqFjTlfPQ3SrrbmMsVvc56WVDTHZ2Q4Xnelonk+AVbaXKC/PalobkO8QjDIjnR9hqIKGwSci2LEJsLnKk4TCpvU+PFqEiABEmgNAjkjbF6tqkW/KZNxSUAq2p+vHI6L7qzB+eNvxI5n/gu7/lKHfndMxjnDhmLtd/8RI3+3DO07dw5l6kgz8rl7HV3YeIdy3Bn3vB0esZHzLXdXfYBF6rklgWcIAtLZPJvy8DM2sfMibjEUNkbARtDHA9G4hBQPcJyZsc5YBJx10acgY1+9NviZH7b4sMSJ/sQYsx+X30QEKpGmztVYEQR3KpotBuyCEtGLB3gqxDm4Rj07IxdZayAwshPvI+NTMEH5weeMTVgqlWcu7qGjFA+w7HGc97H7Mbl0fy6Cvx9Qa8g1iTiCMVjYBN20SOwzFMZPhPwMPOp6rpGf/6KmPIZ+XRZUAwqbgnI3jSUBEshRAjkhbPaub8Qr02pRMWUyBs2aiY9ffBkH3t0CoAVfra3GyaPNWHX7VAz/xc9w6vgJHNm1C5+99TbKundHr5sm4MWbJ2LkbxajfWi551hajLOsccy7kYVNRQ2Cyj07NiiyAbxqjXbYP+j8gHlHXE8z08/+eCNM7k2TX5nmcGETr5JaLJdf8YnzANMI5Z7jc5GkJbe4cRdD8Ckk4FP4wSlIdJ8HfIqtPtSdcKNVkN+MDX0Xqyy1M9rjETaBaW/u9Kzgb5eUHtCpF1NISdhoG+V0CBsxN6lyz840SHf1tdDKhgpzoIDS1ncCxQPS9RmKK2ystRQmftxrP0f/32qTaVPYtAl2DkoCJEACCRHICWGzZ30DVk2rxYVTJmPwrO9j95q1+Pz9bYaw6TvxVpxsbsbqmun4+lPLDeP3NjRi97r16Hn9N9C5X1/U3TwRoyMKm4To+TVOaoOY8qjZ30EWczE2wNtVNTQnynjvZT/07JqhuenuY5zR0rI7jUnGey/dVuSzv02OciZuPuzHZmkAw95PN+t86o/CJp+8SVtIgATylUDOCJuXptbiojsmY8is7/v64pkR12LwzH9Cn5smYOvjy3Hs0CEM/O5dRtuV35mIa5c+FikVLWVHZ/EGPmXbUukgi7nk80Y3FZel+1oKm3QT9fYXJlzC3s/8DHN3BAqb3PUdZ04CJFA4BHJG2Lw4tRYdzj4LpeedZ3jHeGZNEVD5+DKUlJXh2eu+gZKyUlxcW4Ue145Gy8lT+HLvXmxd/hSa9+/H8B8/iOLS6MUDkl4CWbyBT9qmdFxILumgyD5IgATaiACFTRuB57AkQAIkkACBnBA2u9c3oH5qra9Zt7yx2ojE7HxpFdbOnov2ZWXoPnoUOpx9Jna9/AoObNmKyt88hnMvvywBLGxKAiRAAiRAAjECFDZcDSRAAiSQ/QRyQthkP0bOkARIgARIIJ8JUNjks3dpGwmQQL4QoLDJF0/SDhIgARIggYwRoLDJGFp2TAIkQAJpI0BhkzaU7IgESIAESCBfCVDY5KtnaRcJkEA+EaCwySdv0hYSIAESIIGMEKCwyQhWdkoCJEACaSVAYZNWnOyMBEiABEggHwlQ2OSjV2kTCZBAvhGgsMk3j9IeEiABEiCBtBOgsEk7UnZIAiRAAmknQGGTdqTskARIgARIIN8IUNjkm0dpDwmQQD4SoLDJR6/SJhIgARIggbQSoLBJK052RgIkQAIZIUBhkxGs7JQESIAESCCfCFDY5JM3aQsJkEC+EqCwyVfP0i4SIAESIIG0EaCwSRtKdkQCJEACGSNAYZMxtOyYBEiABEggXwhQ2OSLJ2kHCZBAPhOgsMln79I2EiABEiCBtBCgsEkLRnZCAiRAAhklQGGTUbzsnARIgARIIB8IUNjkgxdpAwmQQL4ToLDJdw/TPhIgARIggZQJUNikjJAdkAAJkEDGCVDYZBwxByABEiABEsh1AhQ2ue5Bzp8ESKAQCFDYFIKXaSMJkAAJkEBKBChsUsLHi0mABEigVQhQ2LQKZg5CAiRAAiSQywQobHLZe5w7CZBAoRCgsCkUT9NOEiABEiCBpAlQ2CSNjheSAAmQQKsRyAlhc6ixEVtq70oJymWrX0ZxeXlKffBiEiABEiCBwiRAYVOYfqfVJEACuUUgZ4TN5tq7UNypE0rOON1DuAVAkfxWfpCX/MP6+fi+vTjVfAxDV69CcWcKm9xanpwtCZAACWQHAQqb7PADZ0ECJBBM4NSpUzh27BhaWoDTTjsNxcXtCg5X1gubzxsacWTLe/jgJz/FOWMr0fW2W20nlQ8cgHalpXGdtrl2OqSPYRQ2Bbe4aTAJkAAJpIsAhU26SLIfEiCBdBMQQXPixAk0NzdDfi4qKkLHjh0NcVNor6wXNuuuHonOlw/BgdfW2L45fcgQdOzVE50GDEDXW76NopKSQL+9YwmbKylsCm1t014SCCWwp24OFuIezBvTBfLzPR9OwvLqAaHXsUHhEaCwKTyf02ISyAUCImgkSiN/t0ioBkC7du1QWlqKkjj741ywLZk5Zr2waRg3Hpcu/jV2P/ucw77zJozH5vu+Z7ynUsyad32MT612ZwwbCvmzsWY6DjY04qpXo6SibcKSyfNQH0hyDOY8UQtue5JZaryGBLKRwB7U/XAGljbJ3Nrg871pMSYtqENF1UJDXPGVvQQobLLXN5wZCRQiAZV2dvz4cZw6JYJGnccAiouLUVZWZgicQntlvbBZN+6bGPSrX2Ln758yfVMEnHbmmej6rfF4Z8Y9GLT4MVvYHNu9G3tX1hnNOg+6FJ0vvRRvW8JmOIVNoa1t2ksC2U+Awib7fWTNkMImZ1zFiZJA3hMQUXP06FFHlEY3un379oawKcRX1gub1V8bjvL+/XHwzQ22f8r7X4yO3brh3GtHo+s3x8VNRdtQMx0HGhow4tVXUBJaPEBFbNx3btVdXefvNy2diPl2eKcC1Y/Mh37T1UhtWWbcCna8Kmc/iRor7ONso/fhnYs9XuXcWLqMtTFSA6i+nXPTh4/Z4Gyj2bZnJebeuwQyc32u8Pu9a/x4d72VrbG70/6843GN9VGD3suWWNE1P25w3QWPReO848f4mPbGidwJ+/E7TT4VNXj0gbHogthdf9V3kO9h+85ru5cPoDM3Zqn7PvAbyzV/7ZrAednRiti8qqs+wFK1fh3j6lEOcxJ6xCFo7TmjEu4+9M+Wm41qq/ycDnYRP18aY49/7M9DbP0p2+3PjWpjrxWYKW8G1wpUV/XB0mUSsdHWs9bWHD4eK8Aes6oG25eZn1v9cxgbz/n95fd7z/rwmXfMj97vRY/99veDNbaHh/ezk63/EVPYZKtnOC8SKCwCStRIpEa9VGTGjNwAZWWlEHFTiK+sFzaHt7yHQ+9swuYfzUO3G29Ar2lTbT+V9emNdh06xPXbmzXTsX99A0a9ll5hE7R504VAWBv/TWbA5k0TFfbm1iMqTBQyh6vX6qLLK2zgEGXW+2oT4zeWbK80oWbY2SUmgBxOCNh8RxE2yTHTN3Lapl7fIGqszI0ZtBQkN5/heD0oJdFP2Hj6ts5r+Iha5Z+YeIptNoM3zq4l7tn46u8HiDLLJ9GFjfdjpTa0/j7ybu59erDEv1cYmW2DhEsSwkZfw/pEbHYuYROw5vVL3f6JcUhA2AR8Zt2svOLB08K+kRJ4E8OyFe7PrXFTxScFL2BubrEeXdj4jOEWNj6fnWz9j5jCJls9w3mRQOEQOHnypFEg4PjxE0bqmRQJkHM08kfO2cj7InI6depUkGloshKyXtjIJPc3NKKx+k70un0SLvrBTLy74EF8suJ5YyWPeGEFSsrL8fI1o4zsQlXp+YKaKvSprjKu+6yhEdelU9jYmyDtDqj6D1rbdJobDm+ExBkViG2KnBunPdZ5H/N6hxAxNqld7I25LabUHPwiOg6xYW3qfO7GegWLmr9zM+qI5KjvFJ+70/E2hkDQ5jKYq71J84mWeKMt/ptt//MM7s2zOXPPHWhjT2gJOmMOQ/CWfUYjFrnwi744+wqPOqj2fptcX/66+AyIDHWxNrnBUbOYMPKsqwBB5WbkZeZiu8c8VwK/KIYxb1hrX/kvcWETzs7J3/v58p6kc/h08AY7qhkTZD7rJWCteMW1K6KhImg+3yu2OLV87I3kKttMfoPf0iLHal04hF/A2SLX94l3TYdEbGD52fgk+UVs/D872bpFobDJVs9wXiRQGAREtKj0M2MDX1RkVD2TPxLFOXLkiFE8oEOHDkZFtEJ95YywWVd1J3rfPgkX3z8zrq+a9+0zhNCJQ4dx1rCh6NSndwK+jZaK5t0c6ndA3UIgQNioaEfg3XdtLrOB+QvqUFk5BvX1dVY6ktr8hRx49hM7QXezVUqRtWlDRQWamprMdDRrvr2tOTg31q4oQYBNYdGCKFxVG8f4jnMKliCsqEBFUxNgRGfM322vHAMIP9dB7Xipb2HCZs7IVZi/DKisBOrrm+yUrOipaN7laW56ncLW3mbrtjo216aomvjhDCM9Mkz4hAobhw/9UzHdNoalQbojPr5ryEcsxgi5IzopsNP5+n6+4gmbuRi1eh6WYgwqUYf6pgjRKsOuHvUhKncAACAASURBVHjWiAT6CHdbiDpFXPfnzMhrMKux2GPcQHGmwirfyHUTdomwASoqmtDUZI5tfo76oLKyDvXazReDqPv7wRXtixaxmQssmIf6yjGorK+L2awJvaDPTgJf2K3alMKmVXFzMBIgAY2ACJcvv/zSOFOjixoRMSJwJFojokdecramEKuhKVw5IWwk4rJ2Wi0umDIZ/e+fieMHDuDEkS8NG0q/0k1kK45+uhuHt23Djj8+jYN/3Wi8V9yxA7qMHoVe37kFZT3Pj/AhiSZsBvge+HVv/rxREccmObKwqTA3JKjBo7dtxz1yp9txVzu9wsbo2zpDApX3XzkXj/ZabmyE5qhNoJ6K5k5hS1LYROHqK378hE1lDaq3L8FSm9sHqJ49Gq8sWGIJG5WKFhQVMJdLfGFjiqcmm08EYeM5yxK0OVfzc/m3tYSNo0KYc22r6IZbyIQJGxWhUVG3eJv1LnY0T+cTVdhEYGcLm6DPVxxhYwv+hej9lFRUy5ywUdGWcGHjFD9+wkad56mcbc2791zMwbxYVNl9EySFiE2FwQiofmQStt+riTlb2AR/diJ8UbdJEwqbNsHOQUmg4AlIFEZEi5ypkZ9VpEaJGvW+iBt5r7y8vGDT0AzR16KKXmfx0tm3vhFrqmrRd8pkDLx/Jt5fsgx7rOfaXPHzn6G4tBQv3XgT5FGrFTXT0GXENfjiwx04efwYPvrT00C7EgyeNxfFoaG5iMImQiqa2rz5Hap2p0z5p5KpiIzpGKONSu1wpaLZY/ilgvlFbNSmMShaZPUjkQ0VATAnMRfLr1pjpBHF7gTHNvPwSZvRl1XoGZsEuMbSmGIpcg6umtgw5iC23g0svNcSNira4Tlz4bzzHVfYmB070n2CzyOIStJL+3ojMkFnOJJKRfOk6vnP05MOqAkK/1Q0d9TBzd9fDOobbXsdB6aiuUVFJlPRgj5fwcLGXk92GmLUMzax1CuTbbxzLpagTVsqmi4yYjabZ/Gc6a7K7+6Ut0RS0ezvCzut0J1qF/zZydb/iihsstUznBcJ5DcBOVMjf/xEjVguv5dojggfKfMs52tE4BTqK2eEzatVteg3ZTIuCUhF+/OVw3HRnTU4f/yN2PHMf2HXX+rQ747JOGfYUKz97j9i5O+WoX3nziF+jihstDv57g71DX/wYHo6iLtqms9dabUBDLqj6hrIL03LXU0r7gFwmGdIjJSt7s+Y5yFc4iqunSERm3hV0dJWPEA/5O9OsRO7XGlcMYQJCpuANJ3gtDt1Didc2HhSgtQk01A8IDQVzWfxOlPkvA1CIzZ2lb2w4gHuvhMXNuHsfIpM+N4EiM3FUzzDFiZRhc1YdGmz4gEibOZDpbapMy9m9M3nHJ/ugtDCE9aNgwdUWlxMtIzpEl6kwbcaYBb+j0xhk4VO4ZRIIM8JiFgR0WLGIIrQvn2JcX5Gfz6NOl8jZ3BE2EjEppBfOSFs9q5vxCvTalExZTIGzZqJj198GQfe3WJUhPhqbTVOHm3GqtunYvgvfoZTx0/gyK5d+Oytt1HWvTt63TQBL948ESN/sxjtW6ncc7xNrbnYvJWw1CKMiRLnAWCjjHS84gBWB56D8XE2a24RYY+tRWw8Zz2s/rx3nPVqbN7S1zK90IiNZUNayj07olrWfHTBpp40r5cztqJRwVE2a4I+kSW3bYFrIKgqly+fNJV7jluy1y3mI5R71jfnWiRMUvKWVw+w0/c8X6xxS0bHS6lMQtgYC85Vtc+vgIZdiS3g86UZ4Y5gxCqLJSBsHDdFAso9e6oKpqPcsylsxqjCDQ5fKfb6WTmx6R5gkaTaxbsRo754zNLn5nkfvfx3eIEQCptC3oLQdhIggSACumCRNnJuprS01JNmJu2++OILo4CAtJGITSG/ckLY7FnfgFXTanHhlMkYPOv72L1mLT5/f5shbPpOvBUnm5uxumY6vv7UcsOXexsasXvdevS8/hvo3K8v6m6eiNGRhE16loL5H3Uf45CuJ6kmznvpGT2/e8mVTVDueiEoapm7FmX1zH3P6yU2Y990ycS6SKG1JbrkLJvxTKf8fTFik7++pWUkkG0E9HMzMjeJ0Iio8SsKoAubQn4wp/Jhzgibl6bW4qI7JmPIrO/7rr9nRlyLwTP/CX1umoCtjy/HsUOHMPC7dxltV35nIq5d+liEVLT0LG0Km/Rw9OuFwiZzbM2eKWwyTdjRP4VNq+JOZTAKm1To8VoSIIFECEgKmhQMENEi52WkUICUdfY7OyNtDh8+bKSrSRsRQIX8yhlh8+LUWnQ4+yyUnnee4S8j27AIqHx8GUrKyvDsdd9ASVkpLq6tQo9rR6Pl5Cl8uXcvti5/Cs3792P4jx9EcWnh1vXOl0VOYZNpT1LYZJpwfgmbVqXVpoNR2LQpfg5OAgVDwF3aWaIw7nM1Ogw5WyOpaIUibMROYaT/rddBywlhs3t9A+qn1vou6lveWG1EYna+tAprZ89F+7IydB89Ch3OPhO7Xn4FB7ZsReVvHsO5l19WMB8KGkoCJEACJJBeAhQ26eXJ3kiABPwJqGfSyGZdUtDkuTRSFCDopQubfE1FExZipzzHR/4WYWMEOYyiCuZL/ZwTwoaLnwRIgARIgATakgCFTVvS59gkUBgE9PMyYrFEaiQNLd5LT0XLN2EjYkXS8uSPCBr/J9QUGRlc6kVhUxifFVpJAiRAAiSQAgEKmxTg8VISIIFQArJpV8+skcZBVdDcHeVjVTSxSYRMc/MxnDx5wjhbJH8kglVU1A4lJcXGz+a/nc/sobAJXWpsQAIkQAIkUOgEKGwKfQXQfhLILAFJszpy5Ij9IE4pAiARmLCXHrHJhwd0iqCRdDyJ0ojYE5tE5Mnf8keJnCAuFDZhK4bvkwAJkAAJFDwBCpuCXwIEQAIZI+Au7xxWMECfiP68G4lgyAM6/aqnZWzyaexYxJ2qBifdSpU3YeEXmaGwSSN4dkUCJEACJFBYBChsCsvftJYEWpOAbOi//PJLu7yznK2RTX2Ul4giqYomkQ4RAPKATvk71156xCrec3vC7GLEJowQ3ycBEiABEih4AhQ2Bb8ECIAEMkIgdrbmmPEwk6hna9Rk5HoRRZK6JZEaETbxqqhlxIgUO9Wf2yP2i7BL1gYKmxSdwctJgARIgATynwCFTf77mBaSQFsQUOlXEnGRl5ytiRqtkfbuNDYRNiIOcuWl2y9iRkRNKvOnsMkVz3OeJEACJEACbUaAwqbN0HNgEshrAnKmRKqhySvZVDJVTU1ETpQS0dkCVM4Hif0SsRHbZe5RCibEmz+FTbZ4l/MgARIgARLIWgIUNlnrGk6MBHKWgH4+RoxIVpToD/XMpWfZ6PNONFIV5HQKm5z9OHDiJEACJEACrUWAwqa1SHMcEigcAhKpkBLPqURr5FrpR87ZqPLIko6W7ZXR9LNBknpWVlaWljlT2BTO54eWkgAJkAAJJEmAwiZJcLyMBEggkIBUM5MzJkAR2rcvMc7XJCNI5HyOCJtcqowmcxX7VaQqkXNF8ZYUhQ0/cCRAAiRAAiQQQoDChkuEBEggnQT0B2uKmEmkxLN7HtKXCBsRSdKXRD9SOYCfTjuD+pI0NJmznK2R+SZbBc3dP4VNa3iPY5AACZAACeQ0AQqbnHYfJ08CWUdADvzLwXl5yaZeojXJbu71tC7pL13nVTIJTdkvNouwSdezdyhsMuk19k0CJEACJJAXBChs8sKNNIIEsoKAW4jIgf9k09CUQSKSJAoifXfo0MGIAGXzSwmbRJ/bE2YThU0YIb5PAiRAAiRQ8AQobAp+CRBAARMQsSBnQiS6kMwZGDc6/UyM9CdCRP6k8sq1ymjHjknBgyMJP5A0jBGFTRghvk8CJEACJFDwBChsCn4JEECBEhBRI6JB/khkRQRIquJGr2ImKVgSrUn1TIycr5EzK3LeJt3pXZlwvWKg0vCYipYJyuyTBEiABEiABHwIUNhwWZBAYRIQwSBpXqriWKoH3UUoSRqWShtLV6ljETRSOlrNMx1iKZMeF64yX1U8gMImk7TZNwmQAAmQAAloBChsuBxIoDAJiAiRPyJIUq1eJgRFgIhQkoiFvNJ5HkaEgvSbjnlm2tuq3LPMVZ67U1DC5lBjI7bU3pUS48tWv4zi8vKU+uDFJEACJEAChUmAwqYw/U6rC5uAW4TIJlyet5JKOpoeWUl3aWZ1IF/NM5sLCAgHeY6NCMao5amlrfzRXyot0P67xd0iC9ewCJvNtXehuFMnlJxxumeGYmKR/FbZKv+wfj6+by9ONR/D0NWrUNyZwiYL3cspkQAJkEDWE6CwyXoXcYIkkHYC+rkV6Vw2z5I6JoIh2QiD3qf0kc5ohUrvkrmqamOpngdKO1SrQyXw5O8gYSMSRd6X6I762U/YiI3yxyjukO3C5vOGRhzZ8h4++MlPcc7YSnS97VabcfnAAWhXWhqX+eba6ZA+hlHYZGptsl8SIAESyHsCFDZ572IaSAIeAuohkvobqT5zRq9eJuJDhE26XvpDP9NdRjldc1T9iECRiI2IFhGKelU4eU9EmrASm5SY8RM16nc5E7FZd/VIdL58CA68tsZmevqQIejYqyc6DRiArrd8G0UlJYG837GEzZWFImz2rMTcRcCMB8aii/x873ZMfKIWA9K9ItlfThLYUzcHC3EP5o3pAvn5ng8nYXk1V0dOOpOTblUCFDatipuDkUBWEJCNt2ywZdMs0RXZhKd6fkXO10jKmLzSeb5G+tPFgjqUn+xDPzPlAFU6WxVkkHGk2pxEbZSgET7CWl5KsIg9KkqmIjjyvgg4laImIijrIzYN48bj0sW/xu5nn3MwPm/CeGy+73vGeyrFrHnXx/jUanfGsKGQPxtrpuNgQyOuejVKKtomLJk8D/UB3qyoWmhsCLP9ZWxYlzUZ06yc/SRqCm3fagi6JTAJqFcFqh+ZjxxwX4aX1x7U/XAGlhpwxmAORW+GebP7fCFAYZMvnqQdJBCNgB79EHEgUQU5nC+baDlnI/9OJs1LiSU5RNGpU1nKZZ7d1ijhJHOTymgiGrLhJTxFJKo/evRFRcGk8IGqFiciRn4vwkX+ln+LTdKPlLUWcaMqyilRlxPCZt24b2LQr36Jnb9/yvRLEXDamWei67fG450Z92DQ4sdsYXNs927sXVlnNOs86FJ0vvRSvG0Jm+EFJGyyYQG32Rx8RQ2Aiho8KlGsNpsYByYBEshlAhQ2uew9zp0EEidgpqEdRZHsO62CAbKhls13stEQ2cwfOnTIrrDWuXPnpMRRPGvUORsZy53ilTiF1K8QsSHMZF4q0mKfhykqMn4vL2EqbeUlYkz++D0QVQkbuU78IuJNf2V9xGb114ajvH9/HHxzgz3v8v4Xo2O3bjj32tHo+s1xcVPRNtRMx4GGBox49RWUhBYPUBGb8DvZm5ZOxHxPaCcWFVDv2xGTTYsxaYGILqtvtQHXNtzuazx9uNZXaHv3mO71GSQC3JEeux+zA0fkSrOjuvcSLLWYmG32BEfAKueaKVCuvt1RBH/OMkHr+hAmfh9JP67Ocdz+D4jkGb7rgWeNKJ/le1jRIsuve6x1opjp0TSoa7oAgXYa62U4XjfGiM1L9ePrC2W0g5F3bdtjBrA0unH5R48Ahq5xowM9QqQJzDhrL4yVMS31+XMJVvfvYUUvg6KtvhxT/x5nD3lIgMImD51Kk0gggICIAonOqDQ0FflQD5VUm+9EozaysT98+LAxqmzayzNQrVePNKkUr7ZwtDAUXvLHLWhkXhJtUSJFCRoRPJKeJ+8HFWfIeWFzeMt7OPTOJmz+0Tx0u/EG9Jo21fZPWZ/eaNehQ1x/vVkzHfvXN2DUa+kUNq7Nmj2DIGHjk/6TcWETIeUoirDxCA/LWLUZjtvHXGBBQGqfXD9+p0/KmFO0JCZsLJt7z8WjvZbb6XjuaE2QIHQuJE3cxI0CKWFjzVvZJBvuu4GFVkqcbKxn4NHYnOzBzHHgK5SlUURhExqpcgkbvX2QsAnwvRI3To5+6y3gc+Ji4/4Ah7GSzMrYutBTDDUBagkeCpu2+O8sP8eksMlPv9IqEvAj4E5DE2EjQsRd/ll+L1GDqC/Z5ItgkpdftCFqP2HtRDyJmMiUeAobX3ESYahSzkSoKNGiUvh0kaKYhIlFPRVNBFDORWzE0P0NjWisvhO9bp+Ei34wE+8ueBCfrHje4DrihRUoKS/Hy9eMMio8q0rPF9RUoU91lXHdZw2NuC4hYePnMn0DZW3YoNKb1AYuQNhARWvURrUWAzItbPzGdJsVOofYxjR2p15tHl0RCi36YEcltA1zWPTJmFrgfDT2qo3vZtyc7yuoQFOT84SNLm4cc+mizuPEiYZYY0KdsYo3z9mj8cqCJWiqqMGckaswf1mTdc5JsdQEkyUcHNEEJSZCoi3uSIOyKdaX23dOYeMQUnFYylkcT9TRau/g6LfelC12VMX7OYlFdHw+X03BrHTBa9usCzEKm7D/d/h+ggQobBIExuYkkMME3AJENuQqgiCbdXXwvaioHUpLOxrRhyjnbSSVTVLc5JXJNDH9nI1EhZItTZ2oC1XamapmpoouCB8Rcu55iOiRuUp79aDOsGIHeSNs1lXdid63T8LF98+My7l53z5DCJ04dBhnDRuKTn16J+CXeMUDfO4Mx9mwxTZ9VtSicgwq6+ti6UQRoiVB0Qq1kQtORQsYM1Fhozb9rnQftak2Nryqjd9GPE6anXMqLu6e6xITNrIZD97gB6R96fN3iwu3APERNrYoczO2bYmztuKNbfQXfK0z5c+VQueYt0oLHIM5s4H5C+pQWTkG9fV1AWl94WmZYWu8S0gamInKT+yEszLHrkBFRROarBsMRtrf9jGohHzOzJsOKmLj+RKwmDMVLYGvxwJvSmFT4AuA5hcUAV0YiABxR2VkIy6Vu2RjrkciwiCpSIq0SzTaE9a3/r46HyQPdZRqY61RQEAiRMJERWmEi35WJmj+co38Uc/0CROIeSFsJOKydlotLpgyGf3vn4njBw7gxJEvDUalX+kmteBw9NPdOLxtG3b88Wkc/OtG473ijh3QZfQo9PrOLSjreX6ENRG+mTP3YtZdfntDGhyxqaiQ6AFQ/cgkbL9XOyeRgrBRZzO6P2ee83GnBgWOmaiwGWDxiCJsHG281/lGbNwCIU0Rm6X6nX5xl2uD7SsY44gLh5CTPCg/YROUshdF2Ojs4kZsvEvYFDawKp1FETaaGLhtO+6Rc1++EZvwz4IdJQpY4xkRNo6zS2NQXfUBli6Lfb62V83FqNXzsDRM2FjnyCbsMisI5krFwwhfYmySIQIUNhkCy25JIMsI6OdrZLMtAkQiDvpLnR8RASQ/q6pp7nb6NXp6m2zegx5KmQ4cegGBTKa8qbmKqFGVytRDTGVcv8P/bvvkWlVtLgqTnD9jIwD2rW/Emqpa9J0yGQPvn4n3lyzDHuu5Nlf8/GcoLi3FSzfeJAW8UVEzDV1GXIMvPtyBk8eP4aM/PQ20K8HgeXNR3LFjyHoJ38xJB95NerCwMQY0No6wDtKnVjxAH/vqtf7CJnDMhIVNZlPRPHfLo6QuxU1Fi/kmSsTGEXHSDuY707q0SIcqjewRNlqa2SO98aScq9FS0eKKD7dPMp6KZg5o2K7Sx0JS0WyWLrtVYYTA9eZTvCLKZycWxQku4mH2MwZzFG9jEhLZuwdYNMMjbHThoq87de6JwiYd/5Xmdx8UNvntX1pHAn6bdNmYy2Y7KJVLf9hmmFjRxUayVdWiekkXGpk+ZyN2iagxSi1bh//1h21GmbNEbEQkRhWIIoTExpysiqaEzatVteg3ZTIuCUhF+/OVw3HRnTU4f/yN2PHMf2HXX+rQ747JOGfYUKz97j9i5O+WoX3nzhGFTUCzyrmYg3k+1dC09q5qWLHKVwGHtyNURfPOxkzNCorYBI6ZsLDxVsWyu4hUPCD2DB2/iI2zQpiLoXbwXq8e5o2WuYwKPUTvFab+KX/CWEXZgpeNsSHu/oxR8c74efAGsyCCo2KauUFXEQx3b45nDSUpbBJKhVNrzncsbXYRiwcEr7c4xQPs0tt+qWixKFsQK1vYPPEt7FLP5THsGoK35N+M2ET5v4RtEiBAYZMALDYlgRwmoG/Uw6qKSbRGT0uLJ27M9DAz2yhMMKWKT49qyJwydc5GP28kYk3S9qKeN9JtVGdt5GyTzFcES1BlNLEt54XN3vWNeGVaLSqmTMagWTPx8Ysv48C7W+QZq/hqbTVOHm3GqtunYvgvfoZTx0/gyK5d+Oytt1HWvTt63TQBL948ESN/sxjtI5d7Tp+wid0JTp+w8a9K5RetCIlAhRYPsDgkXe459tQY/+IBzo2v2GVGoSpQPXc0XplnPWRTjyiERGyMGbvFTUBJ4JigcG/A1Zme+A9slaEqqn6EUat/hKVN/uWe3VW53GLOEylIVtj42e1bgEA7rxQmbKTPOL73FizwW29utu4ojL+wMczRHjRrso49IDcmbGKC0REZCxE27pLSjNik+t9o/l9PYZP/PqaFJCAE9ChMlAP+simXiIN6sGRQ1EEXNrJpl74TOdQv44SdP1EedB/Kj5Lilaj3dfEUJdIS1r9eeECl96my0DqnvBA2e9Y3YNW0Wlw4ZTIGz/o+dq9Zi8/f32YIm74Tb8XJ5masrpmOrz+13OC2t6ERu9etR8/rv4HO/fqi7uaJGB1J2IRht8TDdv+HPRqbrYD3wnvO0RZ+501y1BTvtM2N+nZtQx1rE++9vAFAQ0iABCwCFDZcCiSQ/wSUSBGhIq9OnTp5ztf4UZDNthI38r5ELeRsjr4hP3pUDskfNer3nnaaKWyiChXpU1KvpL+o16hD+WJTugsV6BEWFakRcSO/VwJM5hl1rrogEztFBKoHdwpLJXCkv7wRNi9NrcVFd0zGkFnf9/1kPTPiWgye+U/oc9MEbH18OY4dOoSB373LaLvyOxNx7dLHIqSihX9o44kXCpuxiMVowllmfwsKm+z3EWdIAq1DgMKmdThzFBJoSwL6c2oSTeGSDf0XX3xhCBB5yTkTES/y0iMo6j15P5GNv6RpiXiIGuXRI0/pLiCgP6hUVYwTIaIetCk2yjxVSlkidipe0p+IM+GpChIoZjmfiiYRmxen1qLD2Weh9LzzzEUimrcIqHx8GUrKyvDsdd9ASVkpLq6tQo9rR6Pl5Cl8uXcvti5/Cs3792P4jx9EcWlY8YC2/Djl6Nh5HbHJUZ9w2iRAAmknQGGTdqTskASyjoA7vUoiNolsyt0H6VUKmAgbOV+jzpDIBl02/Yn0LUJFohdRhY0+F7lO5pLIeEHO0avGSRvVp3oQp/7voKpyUR0v/hC7hZv8LMJOuMnvcrp4wO71DaifWuvL4ZY3VhuRmJ0vrcLa2XPRvqwM3UePQoezz8Sul1/BgS1bUfmbx3Du5ZdF5ch2JEACJEACJOAgQGHDBUEC+U9AlR6WTXQyUQ6/8zZKULiFTSKVw1S/fg+5DPKKnrKVzmIFetlqJWxEzKhokogZNV953+85QImsJOnLnZ5mBDhaWnK3KloiANiWBEiABEiABNJNgMIm3UTZHwlkHwG9JHOy51JOnpTzNkcd0Rk5IyLCRvoXEZDoZl+d4RExFDVio0dWwkpRJ+IJJWzkGhEzEg3SRY38XqXByc/CMR0PCFUMJHqjokN6up+yoahFvZuIVWxLAiRAAiRAAgVEgMKmgJxNUwuWgL4hlzQ02bAn81JnUPSHd8pzWtR5kWSEjVwvG/lE5iRiSmwSYZMugSE8VEqdiCy30NKjXjJXGTeROcfjrZ+BUqJJnfGhsElmpfIaEiABEiCBgiRAYVOQbqfRBUZAxIMcWE+0cIAfJjngrgSARCzU4XpVRSyRKIba0CcqbNSDL5N9cGai7neXmU5UwIWNpz83SNr6iU9GbMIo8n0SIAESIIGCJ0BhU/BLgAAKgMCRI3LA/5gRYUi0cIAbj0QupEqa/vwZ+TmZA/XSl0Rf1AMwo7pChJUILHmJKEq0ElvUcVQ7d8ECd8nrRPtzt9eLOwQVRKCwSZUyrycBEiABEsh7AhQ2ee9iGkgChhCRzblsmkXYpPpSESC9n2SEjcxJpaIlEunRxVUyDwVNxP5MPxRUGOjPtwl66GibCJvPel6YCCu2JQESIAEHgbN3bCUREmhVAhQ2rYqbg5FAqxPQn0MjIkA2zqm+JMIgYsn9fBeJZIh4ivpSwkbOk7jPlMTrQ69g5vfQ0KjjR2mnokrydzx+wlnxaJFnt1iPb3GPoR72Kf1Je2Ggol/CICj6RGETxVtsQwIkkFUEKGyyyh0FMRkKm4JwM40sYAKyaT58+LCxifartpUMGveDOaWPZCM2koqmNvSJzOXQoUP2M2DSeZDfPQf9oZ1lZZ1QUhIrvCAcRJhIGxEqqm6Z+9k3ep9+tc3krJCIpnjV4ShsElkdbEsCJJAVBChsssINBTUJCpuCcjeNLUACenRDzrIk8pyZeLj0CmmpChuVTpaIe1R6XTKCKpFxVNqdfj5JCRr1QE0/IeN+aKhb0Mj78kfmL/ZL5Cneg0YpbBLxGtuSAAlkBQEKm6xwQ0FNgsKmoNxNYwuQgEQSJGIjr2SfYeOHTT/wLu8nUwJZHcpXD9pMxD16pbegcymJ9BfUVgkoiSqJMBSBIqKuufmYlUJm2q6eeRNPnKgxVBsRNUrghM2VwiaMEN8nARLIOgIUNlnnkryfEIVN3ruYBhY4Ab2CmAiARA7px0MnG3wpuyx/UhU2ssFPtKiBREskjS2ZB4NGXRJ6Gp96Xo4IKvUwTREzqlR1VIESdWx3u6wRNtyoJOtCXkcC+U3Ar9gIvy/y2+fZaB2FTTZ6hXMigfQR0AVAuiMb6sGf6oGdiZ51UREbsba8vDxuKpabiFwr0RR5pTPFTh9HpfGZY5TixInjhqiRV6arsVHYpO8zwJ5I8/6KVAAAIABJREFUgARagQCFTStA5hChBChsQhGxAQnkNAH9YZbpFjb6OZtUUtEEsERsJHIT9aWn2GVS2EiRAvMsTDFOnjxh/CznYWTMROYb1a6gdozYpEqQ15MACWSUAIVNRvGy84gEKGwigmIzEmgFAqoUcDrTmtRZFNmEi7ARAZKul/7gylSEjdgtwiaRuelFEdT5lyjnWxKxXR9DXde+vZRkPi2huSYyJoVNOmixDxIggVYnQGHT6sg5oA8BChsuCxLIDgKqhLJspmWjnq6zMEeOHDHSp7Jd2CQaTdLPvwgrSYNLt7CRlaHKSsvPpngTcRg9spSu1cWITbpIsh8SIIGMEKCwyQhWdpogAQqbBIGxOQlkiIBEP0SEyIY9nec3YsKmGGVlpWmNNKQrYiNiLtGKbfqDR/VSzOl2jyqQoIRha6af6bZQ2KTbs+yPBEggrQQobNKKk50lSYDCJklwvIwE0kxAHfKXbmXzLGc40hG1iT3vJbPCJpmIkC6Mknl46OHDXxjnXjIpbERAyXkesa+tRI2sCQqbNH/g2B0JkEB6CVDYpJcne0uOAIVNctx4FQmkm4A6C6P6TVd6VWsKG4m6yMH6qC9d2Ii9ko6WyEtPs0u0qloi42RDWwqbbPAC50ACJBBIgMKGiyMbCFDYZIMXOIdCJyBRAXkmiyolbNyhLyoyojZy3iaVlx7VSLQcc9i4ujCRaEYywkYEnUREkom6CDOJdKnn4LRlRCWMVarv54SwOdTYiC21d6Vk62WrX0ZxeXlKffBiEiCB1idAYdP6zDmilwCFDVcFCbQ9ATljcuTIl0Zalf4ScZPooXq3NdksbETQiDhRqV6JRl0obDK8dhPdqIiw2Vx7F4o7dULJGad7Ztciil1+Kz8Y8j328/F9e3Gq+RiGrl6F4s4UNhl2LbsngbQTSPT7Iu0TYIckAIDChsuABNqegClsjhgbfBEzEr2QnyWSI6ldEglJNhqhhI08hyWTxQOSidjodidzRkel7wkzEUXJMmr7FRA+g6yP2Hze0IgjW97DBz/5Kc4ZW4mut91qW1U+cADalZbGtXJz7XRIH8MobMJXA1uQQBYSoLDJQqcU4JQobArQ6TQ56wiIiBFhIxt9ETUSpZEUK6nIleoDITMpbPR5JytsJOoiKW1ipwi4RAom6A8flefgSB+KYSZKP7flwsl6YbPu6pHofPkQHHhtjc3p9CFD0LFXT3QaMABdb/k2iuIcwHrHEjZXUti05Trj2CSQNAEKm6TR8cI0EqCwSSNMdkUCSRI4fvyEkZLV0nLKiNCIsFHnbtSmX0VuEt2wHz582Er1Sn/Exi1sEq3kJiJEFzZSGU3+RH2pSnLCRM4iqSiXzCORIgZRx2vLdlkvbBrGjceli3+N3c8+5+B03oTx2Hzf94z3VIpZ866P8anV7oxhQyF/NtZMx8GGRlz1apRUtE1YMnke6gM9MgZznqjFgLb0WEGPvQd1P5yBpajBow+MxZ6lEzF/u/lzl7zmUqh2m06lsMnrxZ0zxlHY5IyrONE8JiBFA0xhY6aeibBR0QeVoibmJ/N8m0xWRRNhIv3L38lEXOQ6SScT+5U4EVES9RUrkR07q5FM5CjqeG3ZLuuFzbpx38SgX/0SO3//lMmpCDjtzDPR9Vvj8c6MezBo8WO2sDm2ezf2rqwzmnUedCk6X3op3raEzXAKm7ZcZxybBJImQGGTNDpemEYCFDZphMmuSCBJArJBlw2+ejinpGSpyIxEbFTlMOleUtUSiUjEhE07QzDJ9el6uc8GdexYitNOax+5e3c1uERLXOvP/lGDJson8mTbuGHahc2Bhkcx97kLMeuBcejua9xOfNbzWs87Z+/Y6tt69deGo7x/fxx8c4P9fnn/i9GxWzece+1odP3muLipaBtqpuNAQwNGvPoKSkKLB6iIjTsyY90xb3L+fpNEDOzwTgWqH5mPMVroYE/dHNyzrMljV+XsJ1FjhX2cbfQ+vHOxx6uci+XVVgebFmPSAlPMyUv17ZybPoWYDc42mm17VmLuvUsgM9fnCr/fu8YHAqJaqp3f3K3fKRYVVQsxT0D6XBPEK9xebzTOYZuOSNlZoaJByv+APTe/1epiodoGrQPA9Pfgt8x1kgm7Ya1R21aPbWJIzD7TrKD1bxmtuGjrwY3DsGXwBnMdJcrR1RmFTRv/L8HhDQIUNlwIJND2BNzCxv08F4loyHkSSbWSl2zeJWUrynkU9ayXdFRYc5MSYSLCSRU9SLQ8tVwvok3sl1eihRJ0bmpuFDYR1/MXmxbjn39ch4O9/w4P/OBb6NNJu/CLD/Dsj/8FI5au9fQWJGwOb3kPh97ZhM0/moduN96AXtOm2teW9emNdiE5hm/WTMf+9Q0Y9Vp6hU3QRlrfLIe18d/wKnHjEjb6JlKJA4+oiImbq9fqossrbNSG1+EIvw2rJkT0+Rp2dokJIEc/unix3wgWaopZmLDx52Vuwn3tsTfp38IuSWHzaMwAEebe/GucA4VNgC9QOReP9lruK3CjCpvk7Y5xCRY2blGjHKbWYcD7slbuBhZaAjiSsInC0ed7hsIm4pcvm2WUAIVNRvGycxKIREBEi/yRjb4IFr90LLe4kZSr007rYERI4p270SuHpVo62k/YiHBS54ASPSMj/ekPJhVRksizdlS5Z31eFDaRlpzZ6Iut/4H5C57Hrq/cgDlzpuJCETdfbMVv58/D//24OxbV/ymysJGG+xsa0Vh9J3rdPgkX/WAm3l3wID5Z8bzRx4gXVqCkvBwvXzPKqPassgcvqKlCn+oq47rPGhpxXTqFjS0ytI2x2rTZd6cBU9h4IyTmJlNt9GNRGufGfo913sdn424Ihy7meZMmLaoSISpigrfG1uaqxvYKFjV/5wbXN9rhGw2IudrkESDcJG6gIlxu4eaw18vcITb8GHhWm7LFG2UzmjrsGIK3NFHkL2xibGJcvP519hs7F5RJu5W4DhQ2PuvWMZ+r1pgRQU/URWcXwDNhjv5fMhQ2CXz5smnGCFDYZAwtOyaByAT0zX2QsJHO3GlpImgkaiPXBJU61iuHJSps1NmZIOGkp5JJG5mHHOJPpMDB0aPNOHbMFHWJnI8RFiKq5DoKm8hLzdvwi+3P4N9++HtsP2MM7p8zHK/PfxD1B3tj4gP/jBEjhiQsbNZV3Ynet0/CxffPjDur5n37DCF04tBhnDVsKDr16Z2AFdFS0bpYG3DnJtedruZNX3NsMlW0QxMXzolqc5kNzF9Qh8rKMaivr4NEAZZXwyF8Agsa+G30I6YQoaICTU1NZjqaNd/e1hycwsaV5hVkkzUXR5pSnLQ6m4fDXh93xklvc7cOSx90C5s5I1dh/jKgshKor9fSxfSOAwSdQyyKg4KEX5xoT8zPydkdmKJn+cgowFDvSjnUhO/ckaswT0+T8/00hQubSBwDPqkUNgl8hbFpxghQ2GQMLTsmgUgE3OlY8YSNdKhXElMDKHHjd35GP4ciwiZK+prqV8SDiI14z4dRqW5yjYrYJCJs9GiVXBclnU0/2yPjyvzkd/JixCbSsnM12rUCc//Hb9F0XEpUVGDK/5yPG7onXuVIIi5rp9XigimT0f/+mTh+4ABOHPnSGKz0K92AoiIc/XQ3Dm/bhh1/fBoH/7rRdFrHDugyehR6fecWlPU8P4IF0YTNAH2Dbh+qcQsZb1QkOWFTgYqKJjRJJbDbtuMeuXueQWFj9D1+p3E2AlU16L1sCertdKo+mKNElp6K5k5hCxNrFTUwN7qWaNJUmW/aVZiw0cfzjdi4N95RIzYVqGhqQpOWTuYfsfH6WhZbZGGjR6v0VZqy3Spq6LP0LWawRLqvUK2oQXqETVSO/h9RCpsIX11sknECFDYZR8wBSCAuAa+w6YiOHeOXPJYzLSIIRHjI9SIIZHPvV1RA2sg5GGNvWSqH+0+L7BGVYhav4ICe6qaqtiUibPRzMlGjPioKpYSM2KSKL1DYRHavq+GelfjXH76Oqx+Yax+sT3Sjsm99I9ZU1aLvlMkYeP9MvL9kGfZYz7W54uc/Q3FpKV668SagpQUVNdPQZcQ1+OLDHTh5/Bg++tPTQLsSDJ43F8WhpfEiCpsIqWhqw6hvhJ1pQbEoh72pdGzKVUTG5Gm0gVUowJWKZo/hFxHw3ej7b8Rtz1n9oGohJn44I1YgQca1UpNkPhN2BRx6DxQ27o12SPlsx9xV6l0i16gKDdZZIHtePmli+rJ1RLQCDvj//+x9fZCV5Xn+vezysQtEk0q0pLJEqU0wfqRqjETFFGOqSTQj6q4gMYJNOmmsRCTSmtGRwaTT/qM17R9VgYkN1Wk7Hf2l2kRwQYwxijOlsVTQOK5EjCJK5Pv7N9f7nuuc+zzned/3ec95d9mz5z4zO8vu+3xez3OW+zr3fV931TVvLBSt5q1V1L4RdJglHhAaiqYEBWrGLIsPOKF9uXE0YlPvn1nrN/AIGLEZeIxtBkMgDQGX2ICchNRygYcCpABfDMcCuaGoAMkF2qGWDdqEjs31gtjglVYTRoe6ZYXF+XBwQ8pAUrDOJHIEUofcGi1Y0N7eIbt2xXvME87WTDezcFW0kM3XQ2yeueFGOXnObPlUQijaf35mmpzyZ/PkD77yJdn86E9ky89Wyslfmy2/d/ZZ8ty3/lIu+OdlMnL8+IzlBRIbZTC6A2qDP3my2DhnSFt1OzcHRSr5DS5JSREPoOqaT1kM8/lDlEpzS0wEQGwWT3y0rLqmyVXqPlOITXk9EVtT6m4+sJz9hqjMefebGHqXkWOj1lgjbOCuNzWcLIlgJdyQovYdQmxqFNG4pgDxgHL9oIxQtDw4eiDJ+/ci5G+QtTEE8iJgxCYvYtbeECgWAV3LBSPnIR8w5EFsKDyA/q7XA21AbDBPVpibuzMWvEwjNjrUrZ46Oy6xyVJG06FrlIfmHo3YFHs3cxfce/eFF+Xpr98oU+bMltMX3SpvPbVatr+8UUSOyB/dOFcO7d0na667Xqb949/L4QMHZfeWLfLe+v+RrokTZdJXL5enZvbKBcsfkJGDJPecLO9LICteB7dtavJ5mjhAaeiaUKmUZHqX3LgJ5hGxubhaxIBheHHbWkGBWI0tgTBEa/R4qpLuV6bcs0d+OWG/VTgrz5M3tMzjkcskNtHWqqW3a8bOEFcow1DgvjM9NtGkOeWeE+Wgkzw2tfc9VTbbuQ9GbAr+A2zD1YWAEZu6YLNOhkBhCDRCbLCIJHIDgsR8GkoywxuCcLTQF4gNvtLC16DWhjwbvLJIiW9eXeQTzxFKhlwgX16Pzi/S8tWavDEkL08uUSgeR7NdU3hstr6wTtZ8/Ub5wzmz5YxFC+WdZ5+TD379WkRsTuq9Rg7t2ydr531D/uSRFRGW7657Ud55/gU58YuXyPiTT5KVM3tlehCxKeYoYiN4cuSVcZP6054VM/tQHyXJKzbU123rO1oIGLE5WsjbvBoBIzZ2HwyBo4uAS2zy5sGQ3IBgMM8Ev2NYGkgJi3SCeIwdq+uVpO+d4W4++Wn21Dk8aaQkaSZXCCCt3g72iDC0uJDpKOnqiklao/V0ju4NCJu9aYhN3/U3yilfmy1nLlro3dmj518kZ9x6i0z+6uXyykMrZP+OHXLqt74ZtX3y6l65aOn9AaFoYaBltTJik4JQkBxzFsL2vJUQMGLTSqc9dPdqxGbono2trDUQKILYpJEbECWQD4RwgXiA2IQm93NtbsFQfTI6hwdkCm3TxAbcU9WkhM+S1Nt0sVHsQ8+jn4UoqzXb7WoaYvPU9TfK6I98WDo/+tGYdUbxkSIzHlomHV1d8tjnL5GOrk75xI03yMcumi5HDh2WPe++K6+seET2vf++TPvbH0h755hmO59htF4d7pQhADCMdm1baRwBIzaNY2gjNI6AEZvGMbQRDIFGECiK2CSRGxj/+Nq//4CMGNEWEZs0+Wa9F9apAVFI6uMSGxCptJwcH7GBFwbeGL58uUA6ZA1hZi7Z0ups8FJhjFAC18j5DVbfpiA277ywTlZdf6MXk6t+uTbyxLzZt0aeu/0OGdnVJROnXyijP3KsbFn9tGzf+IrMWH6/HPfHnx4sTG0eQ8AQKBABIzYFgmlD1Y2AEZu6obOOhkAhCLh1aeoJRXMXwgR7kh2QEiqnjRs3LjexAUlI8sK4YWB5i4BijbpAKX72ERetvubzyMQiBnsjF0GWslohBzfIgzQFsRlkTGw6Q8AQGEIIGLEZQofRwksxYtPCh29bHxIIDASxwZggAvCCkNBgs2n5K0lgwJsCD0xaMv6uXbvl4MED0fj1hIFpZTWsA0RsvFL81eQJBAvkzyVaEDlALhHa1iNiMCQuQ8oijNgM9ROy9RkCLY6AEZsWvwBDZPtGbIbIQdgyWhaBRlXRkoDT9V50mzxy0uhHKek0AQHtcck7PuZwJZ9BkLRnSZOWJElpVxktT8hdM1w+IzbNcEq2RkOghREwYtPChz+Etm7EZggdhi2lJREYKGIDMLWKGMH1hXmlAY8x4FFJU1PTHpe8tXIwtyYuXIsOyeP4WR4hqr/V45ka6pfPiM1QPyFbnyHQ4ggYsWnxCzBEtm/EZogchC2jZRFwiU09xCANPISSgRjwlVcZjZ6fpNoy9LiAVOCVlzihj1vLBr9jzR0KGIBgIUQtTZxAe46KyFUaSpfSiM1QOg1biyFgCNQgYMTGLsVQQMCIzVA4BVtDKyMw0MTGJQ0gB3nCtFhnBiFmSWpnWhkNxAlhZHlf9La4BAzEBlLOIFhZdXJ0SFs9BCvvmgezvRGbwUTb5jIEDIHcCBixyQ2ZdRgABIzYDACoNqQhkAOBgSY2WIqrOgbikafWzM6dOyMPCr58L5CPHTt2RIn7CAND4n9eqWXWoeH4zLOhuAK+g6zAE5M0ti72CQKHfeZdR46jG9SmRmwGFW6bzBAwBPIiYMQmL2LWfiAQMGIzEKjamIZAOAJxqNVeOXAgDhdjCFb4CNkt4e0AcYDhj1feMC30BVFIqw0D8oN5QCTc4pnZK4xFCkDANLHBOqnwBpyywvR02Npwy7MZMsQm5DCtjSFgCBgCQOAjm18xIAyBQUXAiM2gwm2TGQI1CMAYh0HPPJiBCKFq1CuE9WGMtEKdOpcHxCZPkU6AghwaECj9ApEBPsQmZFzW8AkhQs10HY3YNNNp2VoNAUMgQsCIjV2EwUbAiM1gI27zGQLVCMAA1wU1s8Kt6sVPG/x55wDpQP+0PBsd7pblWfHtwaeMRnKE3Bm8EOIGz1HaC21BskDEsnJy6sXyaPQzYnM0ULc5DQFDoCEEjNg0BJ91rgMBIzZ1gGZdDIGCEdCkAMY8FMiKzg1pxOBnKBsIS1KejZZ8rsfr5Ioc6P2D/IXmzGjv1HAKRzNiU/CbzoYzBAyBgUfAiM3AY2wzVCNgxMZuhCFw9BHQ3pSB8jK4ifVpsskuIuwL0pWUZ6MVyfJKSmM+N1zOXUMewqc9YCBiablBR//0w1ZgxCYMJ2tlCBgCQwgBIzZD6DBaZClGbFrkoG2bQxoBeDvgtYFnYqCIjZtYD2IDz0rIi8pkLJDpCweLvToIAYsFBKBIlhU2pud2Q/LcdeURVdBiCSBE2GuetYRgMphtgP9RITaDuUmbyxAwBAwBQ8AQaBQBIzaNImj9DYHGEdDEBgY4QtHyyDGHroAhbyAe8GLgK+RFgQN4ZZJq4GiPUL3KaBoHd13I78mzXuTZIDcIa8lD4kLwGMw2ZVJ5BKdgL0PAEDAEDAFDwBBIRMCIjV0OQ+DoIwADnMpjIDZ5wsTyrF4rj8Fbk6Zy5o7L8C6QLp/iGUPJQH5ggueVlMZ8OpzNnR/zhnqY0Bd7BbnBWuDtwV6LzlvKg309bbUXyzw29SBofQwBQ8AQMARaCgEjNi113LbZIYqATuwfSA8DyAfqzTDkDeQj1DNEb8qoUaNlzJhaT0/FCEc9nuyaM76jQAgZyAi+u68QqWfdB+vZtWtXNNZAesEG8kpV3Qvz2Awk1Da2IWAIGAKGwHBAwIjNcDhF20OzI6BzQpjHkqQ+1shetbGfl0DByIZXiWFmvnU0IimN8Rh2RXlnzlFEaFs9EtSNYN1oX13fCPs3j02jiFp/Q8AQMAQMgWGPgBGbYX/EtsEmQMDNT6Gs8kCETmlp6Tx5KyQdIGFJwgA6/KseEQQtcKCPrR4xAhIlFP2Mku/b2hLzg4biFSGRBN4IwTNiMxRPydZkCBgChoAhMKQQMGIzpI7DFtOiCLieCib2DwSx0XksI0eOks7OsNwT7UFIyp/RoVP15gppr4/22ORVWUNfrBkhdBiz2XJtGPqHfUR1jVoxFG3Ppk3yvz2zGvqz8Om1q6V93LiGxrDOhoAhYAgYAs2BgBGb5jgnW+XwRqDaU9EWfUKPPJaBkCjWhTDzelVIOlhTxj0Vt1YOPEJ5Ev4xnk8ZDTgkqbGRwCSRQJ230ywFO/V9KNfvaUVis3vTJnmpZ5a0jx0rHcd8qOavAGTi2qIbUHqEH0r/Pvj+e3Joz145a+0aaR9vxGZ4/wm13RkChoAhECNgxMZugiFQPwIwQIvwqmhvCFYz0LVXkFQP70peQ5+hZklhXW6tnDyS0jwF7fXh77KIDQhVGglE+B0IU7N4bTRBZLhgy3lsPlj3ouzdvFleu2uJ/N4XZsjxPdeU36njTp0qIzo7U9+5m76zQN7vWy1nG7Gp/y+c9TQEDAFDoMkQMGLTZAdmyx0yCNAABwmBAd+odwXeEBjgeMGTkkexLC8oOtwrT1I9vT0gCEmyz7pWDiWl85A/bdSHEhsQLpxD0jyuJ2mg5LTznkNSe3iZQD7xIs5NQ2x2rV8hj428Qq6dOrYhPJ4/7wI55txz5L3Va8rjfOjMM2XMpBNl7NSpcvxVV0pbR0fiHBu/s0De61stnzFi09A5WGdDwBAwBJoJASM2zXRattahhACS0lkAsh4D3t2LrjFTb35KKD46zwYkCmFeIeRDq6olESK9j3o9T8Q2lNiAqOEM0silDnEb6nVt9u+Pa/CMGFERPGgSYrNVVt55iyztP1ZmfPdvZF4D5GbdZV+RMx5aLr/913+vutfH/eklsvG2v5bTHvincojZgW3b5K1Su2POPkvw9fL8BbKtb7V89pk8oWhY/02y9NXKlFNuuE8WXzwh9L1l7QwBQ8AQMASOIgJGbI4i+DZ10yIAAx/GN2WJQQrqCbvSAPBTeoa3wauQNz8lFFBXhS1PYv6ePQjr2pcYLtdIrRyuHyQEhj1fWapo8BKBRPkKh3IMN0wuyeMUiuFAtqPXS+dANQmxASxvyhN3LpKH+rul966/ksu76/PcPH/Zl+XM5ctk8/IfxVi3iYw69liZcOkX5f8WLJTTH7i/Qmze3y5bH388ajb+9NNk/GmnyYb5t8i2vjUyLZTYbH1S7pj/oEgVkdkgD85eLKtm3CEr5k4dyDO3sQ0BQ8AQMAQKQMCITQEg2hAth4D2XGjjuxGZZoyJ4pkgBnjlkWLOewCxkb9XDhxAMU3M1SmjR48KGoYemSSvUryPXXL48KHcOTxcAEgesNDYwquUVEwURAh9QAbTXpo8lpPy26Ls80F5heZkkdjQExjlQzWVeMCuV+RHSxbLf73VLXO+v0QunZgf37XnTosIyvYX1pU7j/vkJ2TMCSfIcRdNl+O/fFlqKNpL8xfIu319cv4zT0tHpnhA7Kl5+gKPdyYiPGvkwnuWSOy4cbw6NaSnRIa46uj5hBpPUPnx7Q/LvKlpniJnPHScMk/uvesLguVsXfk9uXmZcjFFA0+RueX1um30s3hsidYQrygab+30ePykvXcrorfhAZl198ryGc1QY7mnvmFprywRt+/rVWut9PHsGzsrEc9onW/Mku/JYlmyKu7lzl2NTTUmUiKyVchVnWWLnaP49ptM5quxvVi+9+MbZao7Rvkwp8jcO6bL04v1+0jEfx/cu+S/B7zjE/+fc6fyvl+dexDfr63xBxo1f7biO1QzZ/QeSLrH+f/2WY/GEDBi0xh+1rs1EXALXeJnvOi5QahTSGiXix6T+vH7gQ6X2rcPMsh7o4T6PEY+PTJYI8iXr5CoDiWrh6C5JA9zgdgkeWRY8wVemKxcJ13HJ0m2uuhbDcxAvvAdeISuEUQO96j5iA0Q3LVBHly4WFbtniJz/46kIBzanRs3ye7XX5eXFi6SE750qUz6+vXlzl2Tu2XE6NGpg/1q/gLZ+lSfXPjzAGJTYwwlDV0iIGXD3v9zhSB5CBOMoEe6y8SkTJQUWYiNRikZ/DDsVki3Q6w4RxURiZZd3b7meWSESZUhGkxsSGJIAKrGAitySWA1jtWGLMmcQzjKXWpJF/o/PCkmnzSsy6GCJQO1u0Ss0vddWusPRW4qEUTf2lrmHEuEpHIPUoh+mUxPLt0hEufKz2WC/MasiqfTczeqMA+4SySz2ntaQ46q5sl6v7p3LIHo633gHVZF0LPucfjfPGtZDAJGbIrB0UZpLQRcYgODG94AqnPBcxMVVczpDdBGN/rD8M47RuhJuDVnQAqSPCJ6zMreD8uoUZClrq2Do0PJ6iVoCEXDOHylkRCSrZDwPV34MkttLRTLrHa6ThHuCjBLw1rfAxLm5vLYEBF+GnrM5fL9f5wlk7OQcp6D3Dx3da9Mum6WnPLdW+Xlu38gv338iajV+T99XDrGjZPVn7swUnim0vPH590gk+feIOtvvkXe6Vstnw8hNq5RlbROXzttSG3VpCFhkBpi42lXZZw1QmzcvvFcFYIQfzIdRmzisfqnvCqvRiQs9kL191S8PV6DVm1PG4Qx8RCZ8qoob5jGIoDY0LNU6lYZXxwy6O57QkzCkohNyH0YNuc4NSaJjvEek9R+6Y08MennQnKuPZ41Y6YSm7C7lJvY+N6Pah1nrFfeyYS3a9ac2fc45x89a94wAkZsGobQBmhBBFxiA1JAyWaSGxj0eT03MLqphgW6qrXzAAAgAElEQVSjG7kvA0VstLGNOZK8L77j1TkgPvU2HfKVR5xAz6VFCPD7NPU2ngfD49IwQ1uIDVD+eSCLoXI/bgFWkFbMm0RuKKvN0LXoHjVVKBp23qDHBkPs2LhJnr2qV7qvmyWfuO3W1D81+7Ztk/fXvSgHd+yUD599loyd3B3+pynEkHXDtMqjV8hDiKEkKQZxZJiX41/oyQgIRasy8BWZkThvyA1Uw9JTQ24Y6uYYgffJzdL7xk2lcDKQB1+4DmLC/DlJ1cTjWTnvnm55uCrMLyexcYzxspfm2yL3pe57gkTn8Ny0skehlnSVwvHSSG6V563SsLnOcWrsgaiNuxIRhpgpEBK8ctqb5ie48T3uVzls1fch+y4lkoyatcfvHf/7sfL+qAkp85x1OrHBeyDrHof/GbKWxSBgxKYYHG2U1kJAExuda8Iq9zBkYVzTgM0KPdIGMHJLaNDmSeqv5wS0ZyCPZ4WqapjT5yVx8Ukrrpm0bi1CgDZZHix4eLCuEM+TLtqJs6mnkGgevLEXYA3Cwhdlwn3hdWgP8oXv2Hfk/WsqYqNybOoJQyNIH2zcJM/M7JGPz5ktn7ztVjmwfbsc3B2rSnT+/gkI/pS9b78ju3/zG+n/l0fkd796KXrWPma0HDftPOmeda10nfgH2WcVGIpWG/aFoRsnNmXD0kMoLp5Q63VJN8JdYlOd11ANRmiOzSzpn/+snPfjG0XKYTgxsdHeniygue57J60QkKTFZ/y3k79UJLFJ23ccPhWtoaR4VwSxac5zLBEbnfuUdpB1ExuGKjpEOyLBYXcpy3sSLTvTI1McsQm7x1nvCnteNAJGbIpG1MZrBQRcj4027mG8woilCEBeyWMQGxjeJA2+HJaiMHZln0Nr57CeDb4neVIYSpa3CCj35irPZXmwKOccqk6n6wYxST+UgObF30dsMAbmCyFiaNtExKYYVTRsGsRmzcweOWnObDn1tlvl1w8uk60/fzbC/5x/+Htp7+yUvi99VQ7v3y+n/PmfyYTzPye73tgshw7sly0/eVwOHzwkZyy+Q9rHjMk4s7ScAmX8iyfUrOFQNE+4WGooGrhUJU9HdLJ/tEs9Xi1xqYfYdM8Q6Z8Uk4AKAYjDh7yCCwlox30vlhmrJCJJU1MJZaOhaOmkC2v5xWcrYXSp+R6+/dR43pr1HEuhaE5YX/Ibxnenat8/3vA2Z9C8dykvsbl4QEPRQu9x3v8urH2jCBixaRRB69+KCKQRG+ABwgDDmXLQCDkCQQnJu3HzbGD4DtTLlX0OyVHBWrR0spYk1uvUeTZ5ioDqMTT5AEFKU0Zj+BtzWLJIiiZOGDt07/WchQ5/Q3/gQTEBrBM/Y91pa24SYlNcHRsSm76ZPXLynNnyqYRQtP/8zLToeffVM2Xzoz+RLT9bKSd/bbYcd+458otvflsu+OdlMnL8+OxzS5N7LquQZSUj1xp4XuWnqhAmfwLzqrKyWQMeG6SSREIEOrFbzxfisXlQXlUqbLUEQKtBpSed06NRVi9rlNgse7WihOaMlbrvCbX5I+niAQkKXsPlHEviATpMzO+djN9GLra1WJfauHk7icRmakzWq5TFwshSseIBOeZcpVT4Aj2+2X+ErEURCBixKQJFG6PVEHCNYl9+CgxtGK/w4KA9jFYYryA4aYnjmhBkeSmKwL3ecDSSjiSPjOsNQlhd3pfONUHfLBUz5CcdOnRYOjvHBNUA0mvM61nLuxddIBQEjWQH94RhiyC+ScpvTUJsRHatXyGPjbxCrm2gOCfB/d3Lm2TVzB6ZMme2nL7oVnnrqdWy/eWN4NbyRzfOlUN798ma666X8+67R44cPiy7t2yR99b/j3RNnCiTvnq5PDWzVy5Y/oCMzJR75oy1+Sy1BTpzyj0rUhDN4suxqZJMRn4AQr+Yj+CTnkXuwxWypVRMtHqNCURI5SFUZJHDiA2VxqLlO5LNrtx0WkHTqG9/Rao6XUUtxGMzWWbISllVSiJy5Z7d3JHoeURq/HlH0fmU84OcuzDMz7FG/trdr/MXzy/3XGmUz2MTyxNk3aXcHpsQeXZX9tvJD0ucM/ge5/2vwto3ioARm0YRtP6tigAljdMS7ynzy0R1tNWf0PuS3GHoYmzm6Qx0IUlt3OdRCdP9QNbcGjKNFAHlndJj4Hcw/NM8WCBb+GJoWZbwgvY8Yfx6pKlD779WoWO4HMkvPXvAnzk1rvemaYhNKCAh7X738kZ5cmaP/OGc2XLGooXyzrPPyQe/fi0iNif1XiOH9u2TtfO+IX/yyIpouHfXvSjvPP+CnPjFS2T8ySfJypm9Mj0XsQlZlbUZCgikeRRS15eo9uXxygyFjdoaDAFDIBcCRmxywWWNDYEyAlqOOK3AJYxneB6YDI4BYHBTNc01YF0FrbzGNubDGCHSzdxMPXk9OgEf+xk/fnyVgpubVwJCAqM9z4tKc/v3I+n+SLSntFo1JFv0IoVgoAlHVrhbnrW7bfW56n3wfsBzFpdDir17DF3k/WhJYgPvzM+u7JFTvjZbzly00Iv/o+dfJJ/6y7+Qk6+5Wl55aIXs37FDTv3WN6O2T17dKxctvT8sFK2R07W+g46AEZtBh9wmNASaAgEjNk1xTLbIIYgAQ7hYlBOfwqe9QATQB99Z0BMGLvMr6F1giBKIEF55imeiPQx1GNF5RAd0LgvmQ6hU1qtCOuJaMz7iosf1eXWy5sBzHcKlFeh8fTV5CM3rcb1qedThQtav2+jwPTenB+eGveJ7fD/g3YuV9XAmLUtsfnplj4z+yIel86MfjbCMoGkTmfHQMuno6pLHPn+JtHV0yKnf+oZ87KLpcuTQYdnz7rvy2r/9h+x++22Z9rc/kPbOLPGAvEdp7Y82AnUTm6O9cJvfEDAEBhQBIzYDCq8NPowRqCc5nkY0PDhUTaP3BgYsPQxaNnrECHgpOoM9MAxvckPD0o7C9VqEhr8x9AuGuI8QaIU419uCPlR/w7OksDHXM5SmeuYm6aeJDWg83GKlwC4p16WRK60lrH1KbFg/1gLcWPAV84HQtSyxeeLKHi/mV/1ybeSJebNvjfzy9julo6tTJk6/UEZ/5FjZsvpp2b7xFZmx/H457o8/3ciZWV9DwBAwBAyBJkLAiE0THZYtdUghoIlNVo0VvXAar/x0Hs9g1GvvTcWYRz2cOPcj1APDEDD0yVIG47rYh96CrFwW9tOEwBcmpnNkXG8LyRvzjsqeCWxYvdw8mCyssSZ6xkK9RK6XbCDln0kGscWkcwVu+CLJieoaNVUdmyH1VrXFGAKGgCFgCLQKAkZsWuWkbZ9FI+AqasHLkZWsrtfgkgkSHBaLRA4PCzrmCY9iiFiawpYPCzfkK6S+SpZctCYlWmTBLb7JvScJKwAHCCrglZVno3N78tTQ0WvK0y/vvcpbvBTripTTjNjkhdraGwKGgCFgCLQaAkZsWu3Ebb9FIcC6KTBUYWwj7CkPseE68Ak+a5pocoN/xwnl2Unz7p727t0X5WeEennQP0/Il55PiygwTEzjoOWk+ZwkivvFd+YdoS9r0eDf+NIFQUNqzmiSlocUukU7EZJWz5lm3THKWKNdaN0dIzZZqNpzQ8AQMAQMgZZHwIhNy18BA6BOBPQn/Hlkkn3TVQp6HiqrYsHjomWi8xSQJFECkQg1zLUYAEPjMGdWOJv2pvhqwdCzhX2DAGJMeF9ApFi4lGFX+E6C4yqDufV20nKI0kLg0o7bLbwammuU9wrpXCD8OyT0zYhNXpStvSFgCBgChkDLIWDEpuWO3DZcEAKuERyaqJ40vRuaplXS0CdU5QttqbCFPiGSx+gDogGPBcPfshTIuA/Xm+KSAZdkYE0gKXjRm8L5deI8fkfvDdq1tY2QXbt2RsQHv0fBzzTSpXOg8nhttLcnTZGO66j3OrkhcyA3wCZpT0Zs6kXa+hkChoAhYAi0DAJGbFrmqG2jA4AAKt3DGC8qJ8P9JB+Sv7G+bXZuid4ejWYY9CHqXpRJdqWoke8T0t8NR0M//dLFTEG0qIbmkiDsnxiAYGnvDcbE70i8soheFuFKI5j0KKGNK2PNujM49zwCDb75KuQGd6ji0fKRGyM2A/AGtiENAUPAEDAEhhcCRmyG13nabgYXAW3QIzTKzWmB4co8kdCV1ZKbuGce8sSwMibsZ82tvRTaSxJCajA2c0YwL4xyeFN0CJwOV8PvUaalvX1EarFNFjUlCWJ4HAgFXiHhf259nlCBB42Hq8LGXCScbZ7wwKQzoMACFem0gIImOEZssm6xPTcEDAFDwBBoeQSM2LT8FTAAGkAgNpxRSDOu4+LmfbBWTVaeirsE9KOogH4WKsOMPjDO8RUiapAlAJAFEYzznTt3lmvzuCTPp4IWIrgQh8ehaGXFe6PX4iOT+rmr2pZWA0f3c4UUtCyzPvMs6eks3Pgc68RZsb4RSVxHB4pztrduHZtQAK2dIWAIGAKGgCEABIzY2D0wBOpHQHsqYKjDU6FfLEIZ6vlIMq75exi8obk8NM5BuLLU0UBKIknhgNyVJLQ0OfIRMIajsX9a/opLTkjSGJqmx0gTOHC9XyCYITLWGF+LFTC5H/gg/FB7kYoSGNDFOWPvDbx0sWcqKmBqcs/1v1GtpyFgCBgChkBrIGDEpjXO2XY5MAjoWjYwesePH18VgkVig8R3hF7lfenx2RfeA3gesl6YG2QC37O8Njt27Ii8LSFelKR53XA2l4DpZH6MkcfbwbwWyl9ropdVvFR7X9AvVEjAzdGJBQzaysIHXEOefWSdGZ6zbg3w0jlPRmxC0LM2hoAhYAgYAi2NgBGblj5+23yDCOhQJwwFj42rQsbcCRjA9bw0YUD/POQDRIDhaGnqaEUQG5dAuMn9uu4P9hHqsdGYuViEEiTiwBwgFkHNOg/ttdFtR4xAeFhbocIR7lpIirHnSKDCPDZZx2XPDQFDwBAwBFodASM2rX4DbP+NIKAlezGOL+fj0KHDUY4IiE3eXBt+gg8Dm2pgIQUquSeSCS2r7NsvQ9HykCZ3HBcLjIUwLe6ZymtM/nfnwvMsfHzCCiGy1C7pCqkbQ+yBjQ6BA/6U0Ub4HdYd6gWq965FIhRGbOqFz/oZAoaAIWAItAoCRmxa5aRtnwOBAA1tJLgnCQiwDTwU9eTaYN0gNSA3FCPIY0jDMCcZSiIOJDYhSmNJOGKf8C4guZ6eERAA5vdUsILYQq18NfNWsuruuAQKktijRo2MpJfTipG6oXKhQgJubhAJG+YCscHZhJCrRu+fEZtGEbT+hoAhYAgYAsMeASM2w/6IbYMDjIA2mF0vBaeG8QvD3a3vEro0SgLTa4N54B3KIgEYn2QjLfxK15lpJBke3hh6MTC3S8BcWWidyA/CgufMZUnDRue/oF2IKABzjugxChVicHODdIidzoHCutMKbIaedVI7IzaNImj9DQFDwBAwBIY9AkZshv0R2wYHGAFtzCcZ2AzDArkIISO+JbtCBVlJ8xyDUsta2csdX+eSZEkoZxEOXdzSJWCujLImUZQ8DvVsucIKIVLYbp5PSOid7uMjQ0WRwqxrasQmCyF7bggYAoaAIdDyCBixafkrYAA0iEBazRM9dBxKdkS6ujrrmpFFN/fvPxCFvYXmiWAyGN8sKOkjVrFXYm9iOF2eBWuSxAKhOhyN4Vu+Z6zjAs9HWlgZ16NFAUILmLqCACSISfNpAuUTPMh6nge7tLZGbIpC0sYxBAwBQ8AQGLYIGLEZtkdrGxskBHTOB4zjpER9ECAQDHhE6s21cSWIMVaI2hrD5ZK8PNo4D/FipEHrekVcOWQduueGqmEdyNEBsQnBqCJIcCiY7JGIoi9qxUDdLC1MLy7ICdLnF4fQYYI8/1BilueKGrHJg5a1NQQMAUPAEGhJBIzYtOSx26YLRsBXzNGXqA9iQ09FiEfCt0xNDELCrzAGSRXFAdxx+TxS38pRBDQJRooR4LnrSdHkDORFF9gkSUQ/hKmFvOK8nb1y5Ei89pAQPZAVihxgDncdel4U5IzkllNw0eGIoZ6jkL3pNkZs8iJm7Q0BQ8AQMARaDgEjNi135LbhAUBAJ8XD4wHj2udxgAEMEhSa+O9bqq6dE0pCSBgwv08cwJVibiTPBmt2E+7hmcGYfDEvxacmRtIRKmLgCiuEhOi5+8W63Lo7+B3GRo0fqryhTpGPkDJMEPcA/w5ZQ95r2JLEZs+mTfK/PbPyYlXV/tNrV0v7uHENjWGdDQFDwBAwBJoDASM2zXFOtsqhjYAbIpbkNYDRCw8ADN8Q9a+kXUNeet8+eCmOBNdQoaeHeSJ67Er+DmSrJVpfqMckiXxhn5SndmWkQQC094o5OBiL3iN6PrJq2+g+9DhRZjrNK+aKD/jqA6EN9kFMQM6SxnRzrULWkOdWtySx2b1pk7zUM0vax46VjmM+VIPXEbgEIwpaeoQfSv8++P57cmjPXjlr7RppH2/EJs9ls7aGgCFgCDQrAkZsmvXkbN1DDQEdskTpX58RDI8NPSchRnsScUASPsYJraFCwgASM3bs2Bp1thDZ6jyYY30Yky/tEcEaEK4GIuLm4GjvRx5yoMPLkmS33fW7QgIuljq/xufRccdzMWzEM+eO3XLE5oN1L8rezZvltbuWyO99YYYc33NNGZNxp06VEcoF6LuYm76zQN7vWy1nG7HJ8761toaAIWAINDUCRmya+vhs8UMIAR1+lZazwXwMXbyynm3QiEbfNCLFsXXIls9ILzpPRIfnYQ0u2SCp8IXTUYCARCNEItsNSQshIjqsjzjh7CjLraWcQ3J3fGFxaV6ePOfeNMRm1/oV8tjIK+TaqWPz7K+m7fPnXSDHnHuOvLd6TfnZh848U8ZMOlHGTp0qx191pbR1dCTOsfE7C+S9vtXyGSM2DZ2DdTYEDAFDoJkQMGLTTKdlax3KCLBeDIzbtNwX5rvgOzwn9YoIaKM8La9HY0by5fNouLk7IAb4qvfl5rG4if06FAykwZ2LpILrCMFJiyBg3cA3S10NBCyW4j5c3iqJImvygGClKadpjNziob691YNpkxCbrbLyzltkaf+xMuO7fyPzGiA36y77ipzx0HL57b/+exVex/3pJbLxtr+W0x74p3KI2YFt2+StUrtjzj5L8PXy/AWyrW+1fPaZPKFoWP9NsvTVypRTbrhPFl88oZ4zsz6GgCFgCBgCg4yAEZtBBtymG9YI0BjHJtM8BgybCvECpAFGogKjP60AJ8cg+cLP7tz1JOGnrQ3jYZ9YI/6N18iRo2TMmNFR+JwmPj6JaXptmPuSRVC4lrwhdb51UraZdXV84X7ck49w6TUUpZLWJMQGx/CmPHHnInmov1t67/oruby7Ps/N85d9Wc5cvkw2L/9RfLZtIqOOPVYmXPpF+b8FC+X0B+6vEJv3t8vWxx+Pmo0//TQZf9ppsmH+LbKtb41MCyU2W5+UO+Y/KFJFZDbIg7MXy6oZd8iKuVOH9R8v25whYAgYAsMBASM2w+EUbQ9DBQEdjpZWD4aJ5lh3I3kYMK5BpvLk2jD3xafcVXSOiA5vw141QcDaK+F0bTJ2bFeVd4WEA+TIVxgz6czdukIheTq+kDQSFqzD5+Fi/pAWPtAEEl4gECO80L+Rc47M+iOkUkPltqetY9cr8qMli+W/3uqWOd9fIpdOzL/otedOiwjK9hfWlTuP++QnZMwJJ8hxF02X4798WWoo2kvzF8i7fX1y/jNPS0emeEDsqXn6Ao93JiI8a+TCe5bIxRNKRMfZTtmrE7Xtl97bRZbcvTJu5ZCiDUt7ZckqNYB6XvNMpsjcaN5S+w0PyCyOq55tXfk9uXntdLn3ri9I3DRep9z+sMybKhKNK4qcefbEtlFvtO+fF4/n2/8UPPuYPKbmqOmX/8ithyFgCBgCDSNgxKZhCG0AQ6CMgFsPJk2ymDkmIbkgaRBr8uAm4vv6aU+IG17lhtM16lHSJINr0aFl7tpdJTbKY2OckDwizqEVykLD9NycII2dL2cKhIsiED6vjauSxtydegUjmovYAL1dG+TBhYtl1e4pMvfvlHEe+Adj58ZNsvv11+WlhYvkhC9dKpO+fn25Z9fkbhmRESf5q/kLZOtTfXLhzwOITZXxnrbAasJAY/7hSSVCVPL6vBoZ/iAZpdC27phUVBGGqHNMVGYoAlIeS0SqCEvU9vUK0VE/n7G+QGLj7kFhE83zxqyS98rBombvgQdtzQwBQ8AQKBABIzYFgmlDtTwCriEPYxzkIMnwhZJangR5H8BuKBXIAQhO2osKbu76tAcI/dPWH3rY2guEPjr/yPWuuETQ3VtIzgzXRUlp/BxC+NDOVUnjWGneLXhikvDWZCm0eGgSrs1HbLATGrvHXC7f/8dZMjn01pTagdw8d3WvTLpulpzy3Vvl5bt/IL99/Ino6fk/fVw6xo2T1Z+7MFJ4ptLzx+fdIJPn3iDrb75F3ulbLZ8PITYRSRD53o9vlPSAsxBiQ+9OaROpY9d6VvzE5kxZ7/Eo0RNz76QVBXlsSp4rmSKvSskDVCY2N4v88F6Rb5Ok6rV7+uU8a2tuCBgChkARCBixKQJFG8MQqCCgDXmQFhjrSapeDCPL443wYU3PBrwEIVLHOjcHRSe1F0FLHIeMlXX2bjI92msvFfONNJHSY+q95S18WY+qGc9Er8E3L0kLa/QkiRtoGerQgqo+TJuP2DTosQEIOzZukmev6pXu62bJJ267NfWu7du2Td5f96Ic3LFTPnz2WTJ2cnfW3aw8L5TY9EuvJkgeb1DkiVlWUSjQHpuqMLVyuFktoYp4I8aBB+Wzz1Z7c3yhaDr8Ldo5w9zU2PKAzHpumlQRJZJTRNWVPEsxcBn9wtG3loaAIWAIFIaAEZvCoLSBDIEIATcEKS2ci8pgjXptMK8mVFlKYnqNbiicG46WFk4XeuSuJ0Qb+Dp8LykXJSZb+6StLRY9ANEIUUmjQAHmCBUhcPOCsEcfsWE7eJXSzljX5WG+Tj35Ns1FbFSOTT1haLxYH2zcJM/M7JGPz5ktn7ztVjmwfbsc3L0netz5+yfA/yd7335Hdv/mN9L/L4/I7371UvSsfcxoOW7aedI961rpOvEPsu9poaFoycQmCuWKCM3FJe9QuscmDlWDJ2ma/MLJZ6kiNnOnxiRHkSU8ryJMmTk290n3I7FHpiq0rYzNLOmfX8nbqRCbhH7ZqFsLQ8AQMAQKR8CITeGQ2oAtjgANWSaXp3kZqEQGI7lReWWtapYlT6zXCIPf9dpodTd4k2CIN/JiXo9Ofyeh0utOCteKk/v3yOHDh3KH7mk555Akfr+a28iIvGjPlhYcSKtbBNzcEMW8nieM0UTEphhVNGwaxGbNzB45ac5sOfW2W+XXDy6TrT9/NrqL5/zD30t7Z6f0femrcnj/fjnlz/9MJpz/Odn1xmY5dGC/bPnJ43L44CE5Y/Ed0j5mTMb9TREPqPJ+NBKKdoVsufMm6e+JE/rjVwaxiZ6vkO57EAZWK25QIwpQ3mUd4gEzLpZVMi3Kn6nK7XFzbMoiBaU5kvo18hfD+hoChoAhUCcCRmzqBM66GQIpCOjcCp9UsO5Krw29GPUml2NMHUaWZWyDeKE9jG7Xa+PKFbvEp57Dpxob++owPV3TJsno1+QIbVyhgaQ1uUQlJN/GVUlLwpJ7Csmf0SF1aB+i1qb31CTEprg6NiQ2fTN75OQ5s+VTCaFo//mZadHz7qtnyuZHfyJbfrZSTv7abDnu3HPkF9/8tlzwz8tk5Pjx2Xc2Te65LAYQQmwelFfLSmeaMImjvFapmZMkHlDx2NwoU1PEA2rL7OQnNqvKXiRHtCBRQY0KcfQ+Of2yEbcWhoAhYAgUjoARm8IhtQENgahuSyVXA0bsqMiQ9YVP6U/zG1FI03VhWIclaU4ckVtHBkSBpMo17OGx8cka5zlqTV7YT3upIGjAkLGk8Dcd0pZnTdwPi3CGkIpq6euOklzziKotY09YN14h3iCX8IYW/cT4TUJsRHatXyGPjbxCrm2gOCdR/t3Lm2TVzB6ZMme2nL7oVnnrqdWy/eWNInJE/ujGuXJo7z5Zc931ct5998gRuPW2bJH31v+PdE2cKJO+erk8NbNXLlj+gIzMlHvmjLVyztUFOkOIzRrpniGyalUph0bLPat8Fcw443aEcd0kS7VqmpMLU5XXkiD3XPtGzE9s+lX9niSPDQhUHPI2uRwel9gvz18Ha2sIGAKGQEEIGLEpCEgbxhBwEIgT9PdGNliW0Vup5yKRJyK0GKWeUueGZHmJ2I8eHtfj4OaFhHg5si6AT/pZr1MTiSSPDIgPyA32mrfwpfaYZIXqYS+ahCSdXz0qcm6tIJCbkPNuGmKTdRHyPP/dyxvlyZk98odzZssZixbKO88+Jx/8+rXoTXVS7zVyaN8+WTvvG/Inj6yIhn133YvyzvMvyIlfvETGn3ySrJzZK9NzEZs8q/O0Dc7VaXAe624IGAKGgCHgRcCIjV0MQ2BgENBeD4YewVPge2nvSb0kAgY/jGYY26FjVBTL0KejKo8kj7pbCIIsyAkypXNtKClNkkCvDaSdXTU5tGHODP7N2jBJqnPuuipkBR6WEalFM3XoWxqJ0kVZKVCQJrfthsZlhQxyDy1JbOCd+dmVPXLK12bLmYsWeu/Zo+dfJJ/6y7+Qk6+5Wl55aIXs37FDTv3WN6O2T17dKxctvT8sFC3kFme1MWKThZA9NwQMAUNgQBEwYjOg8NrgLY6A++m8DvdyodESzGm1UZKIESvdx94XhI6l17LhODpPRM+bh5iFHnNFje1w9KE7XloRTks/J5EzV2wgj1S2JhWcO+lMtEx1GmHRpFSPmUa26L2CFwlrCqkX1LLE5qdX9sjoj3xYOj/60ejCRDVr2kRmPLRMOrq65LHPXyJtHR1y6re+IR+7aLocOXRY9rz7rrz2b/8hu99+W6b97Q+kvTNLPH0maaUAACAASURBVCD0Cme0M2JTEJA2jCFgCBgC9SFgxKY+3KyXIRCCgJurgrCjNK/Nzp07yx4XV4UrbT5XYjpPsr+blA9yA0OeJABkA696lLx8awaRgudEe23gtQDB4D6AW5qXRK85JKxMryNUoQzrY94P+qedXYXAxpZ3CFYxIUJY3YFor1l5Py1LbJ64ssd796/65drIE/Nm3xr55e13SkdXp0ycfqGM/sixsmX107J94ysyY/n9ctwffzrkvWptDAFDwBAwBIYBAkZshsEh2haGLAIxOdgv+/fH4Vc+aWW9eO21SauN4m5Y59fAU4AwrpA6LxxHF7LUOT464T80byfrMHTdGralYQ9CACKlpbJJtNxxXW9YUm0Y7AFf8IpQHMElgpgXxMJVpNNKbmnhfa4HJkS8AfvR68jCtyWJTdZlsueGgCFgCBgChoBGwIiN3QdDYGAR0MZr1if/2ksAgpIWuqZXrYkNvB8gNnleOlFeG/BucnxW4c/QOd2CnehHw54kAXNnGfs6r8iXq6JDz1zyojEDEfGRG50/k0UY3cKeoZ6kuN/eqEZPmsiEEZvQ22XtDAFDwBAwBFoWASM2LXv0tvFBQsBNFg9VSEO/UPlnXYQyT40XQuBKRWuvjWvch5KtNHh1/opuB3KCPcNrA4Mfr5EjR8mYMbXeFDxz81vcXBU3H4diA/TMaI8UyI373BUQ8Aka6PVrrEjWgFeWuEESsdRjG7EZpDesTWMIGAKGgCHQvAgYsWnes7OVNw8CbuhTWj6FSzKyjGmgoL0F9RAbV7HM9dog9ycr70WfBsZDe3znF56DPOALxIIFQquM97a2KGQMbeCNYZ80MQXX86KxdXOcOLeWWNYhbTGRGllWh8PauXc8C6md4xYiDfG8ueTX5xkzYtM873dbqSFgCBgChsBRQsCIzVEC3qZtOQRYMwYbzzJ23ZouWUICbigavAR5cmxIjkAmKLesyYReOzwoXV2dVecHAoF++MJaSGrSDpkCBW4b5qfAi8GCmhQX8O3JJQU6EV8X5mRf5jphTJAYkCysGZiTvOF8QC7wnWIHJD3ANu3lepHQlsptbg6PHkeLGrCuENbHdRuxabk/GbZhQ8AQMAQMgbwIGLHJi5i1NwTqQ8D1HqSFmfmMXBjHSS9dfDIrFyRpDBbl1In7JFSu9LH2ItGQB6nRSmf1oRT3omeHxCakDhDlrtEfBAKkAF9QNsMLe8GLBIYEB3ihPYlZaQVRnRv0J3GK1zVCxo0bWyMy4O5Vnwf3k6V6hnbas4d1ac+SEZtGbpT1NQQMAUPAEGgJBIzYtMQx2yaHCAJuTkdamJlum1XEEQYxDHv0yVJeS4PCVUGDYa2Ne0o/g2TBo0NjHOSBpKbsYSiFnJGk6Hl1iBrJSxYpSpN/dkkByQQIC8cn1vgZ+4RHSJMxnwfJJVgibdLZOSbywKS9sBddSJRkC5jhLEPPQIcEGrEZIm9iW4YhYAgYAobA0EXAiM3QPRtb2fBDwFcbJknOGLvftWt3uc4JE+N9qLhJ8nkLfHJMdxzmm8DA1+FuIAwgCvR0kNjoEK60sCuX5DCULZZmhucHBTxrX2khaWitiZnu7SNF2CuIDTw48Zyo/BgXDU17ZYURaix1wVH8Hn1RYyjrpUMR6dkzYpOFmj03BAwBQ8AQaHkEjNi0/BUwAAYZAVdIIK1ejVuIMk1hi0Z0HjU139aTateAfOgaMyxYid+zsGiWZykE6iSPCvoy9yTJY6JFENBee4HSEv91jhD+7RM+4NqxBhI4kLfQvBn2Tyv0qUkRc3tIyozYhNwea2MIGAKGgCHQ0ggYsWnp47fNHwUEXAUyN5fCXZImLGkV7UMkg0O2q702aK9V1vQcJDEwvKkcFurNCFkHyAU8F7GIQOxNIakAOUiSUCYBQz9NbEIIBckQiQ1JDgimJjtoB0KDNQAf5un49uXWMcoKqeMYzNPBvBjfiE3IrbE2hoAhYAgYAi2NgBGblj5+2/xRQkCLA5A8JCmfaZUtKoYxEV4vX4sTZNXKydp2Ui5QUsgbQtGY36Nr4GTNk/WcuSogOCAIfOncE98YPmWyemSwSXQoX401UK2NpIkEB16kpPwZn6R0Wggi59UeMiM2WbfFnhsChoAhYAi0PAJGbFr+ChgARwkBt/hjWkiaNoxhSPuS0LWqWVbIVtaWfV4bGuIw7Hfv3h0NwbwfCBdgjaHeiKz53efaU8RnWTVltJIb+tSrFueuBdiAxIF0aLKFc6HymdvHJbJJZ+jrB6wjCe4jWfIKeVG19oaAIWAIGAKGwDBDwIjNMDtQ205TIaAN9jRSEOrhgcFNeeO0sLUQkNy1UZAA5jWMbe2hoSobxg0N+QpZg27jkpsQEpUkeJB3bl97nAnWRHU1tKFHDQTHrbnjKySKdlkvEEbk2xixyULKnhsChoAhYAi0PAJGbFr+ChgARxEBt7hkWgiZzzCGx0Qb0BgPxCYusjkiKqSZJS+ctH03nEsTJR2qht9jHZpQZRWxrBdyGPnwlFDCOSs/yVWhw7qw3iJfwBprAiYQVmtri/OSQFq0sIDrUcO5ZBVexTpJJI3YFHlqNpYhYAgYAobAsETAiM2wPFbbVBMh4BKIpMKdrpGeFM7ET/hRc2XUqJHlejP1QOKGwDHUyjXS4c2BVwG/x7ogaawJF/YYKv+ctk6XCKJtlmdKE0Jdf6cePNJIYJzsvy+Sqk7y3Ojwwzx5UPAKGbEp8sRsLEPAEDAEDIFhiYARm2F5rLapJkJAkwQsO4nY4JkWCMDPvrouug0M7LQioFkwufO5XhuQGZIWzMWcE9czAoIEQz5JySxrHfq5i1eaoAL6aVWyovJsfOtl7g0JHtaFs3TDzRDGFxGVNhT77AzyIAFjIzZ5bom1NQQMAUPAEGhJBIzYtOSx26aHEAKuxwZEJC18zC1C6SNCSOZHeBQ9Go2EhlU8QHEOic61oWgA5sEzprdj/dgHX/S04Pf1hsa55IZ5PpwbYV0gXm5ui6vklqbahr1CWhqerno9TG7IoEtedB5UlgCCxs+IzRB609pSDAFDwBAwBIYmAkZshua52KpaBwFtCId4FNxwLN8n/1nGdR50dd4O+rW3g7R0RQRCz6PH9HmK4DkBcejoGCkjR3bkWYK3rSuoQCU4H7kJLV5K0gjylSbfnLV4eGRA+oAdz4eETuOZ5p1z5zBik4W6PTcEDAFDwBBoeQSM2LT8FTAAjjICWu0rVFHMLfrIRHSGernkx32ed8uuQhpDrNy8Hz2uz2jHOCA3IB8+ApJ3XUzcx7h4wcsCQuKKKujcFhYW9XlktHcHWGKcetbJ+jskN24eED1qWfV4qshiK8o979m0Sf63Z1bee1HV/tNrV0v7uHENjWGdDQFDwBAwBJoDASM2zXFOtsrhi0BZzretTfIUt8wq+livvLAPaV8dFqwVxr9bL4b9fcnxMPixbnz5CEg9p1wheYehIRZ5SChyoMPSmNsCQsOwNd98Lm5Yp0++OWutmvS5dYV4diRZbvicb+yW9Njs3rRJXuqZJe2IzzzmQzW4HEEMJH6Lf+CFH0r/Pvj+e3Joz145a+0aaR9vxCbrwtpzQ8AQMASGAwJGbIbDKdoemhkBTWygJhaa2+EW0fQV5Yw9A/sjYy+PCpcPT7eODItzYl5fAc2k5HntTSK5Cd1z0jm7HiwfufEVFvURCr0+zueTbw65czrsTHuKSJ6wbxBEIzYeND9Y96Ls3bxZXrtrifzeF2bI8T3XlFuNO3WqjOjsTD2DTd9ZIO/3rZazjdiE3FVrYwgYAobAsEDAiM2wOEbbRBMjwE/vsYW8CmauaplbtDL2puyWw4cPRQgxhCzEkHYh9XltkPzO3BF6RHQ/kCkY7i5xobIZyEa9pMG3PiiSgeQwt0UTJ11YlIQiSaXN3Svm4jrzKrthPcAG88NThDXx3HjmIefRNB6bXetXyGMjr5Brp1bUI+p5fz5/3gVyzLnnyHur15S7f+jMM2XMpBNl7NSpcvxVV0pbR3Ky1sbvLJD3+lbLZ4zY1AO/9TEEDAFDoCkRMGLTlMdmix4ABPApOgxOGOqNehDyLE+rnNVTQNL1lrieGTc/hsZ1njWyrSsWoL02cR2XvWXJZ/RJ8trgGbBGUj/W12iyPtdXXSwzDkvTY1ewAMkbFRGNpBfGwn6wr/jVJu3tIyJyiDFDyAjHpngB7hXIK4kdMMDPIWM1CbHZKivvvEWW9h8rM777NzKvAXKz7rKvyBkPLZff/uu/V53RcX96iWy87a/ltAf+qRxidmDbNnmr1O6Ys88SfL08f4Fs61stn30mJBQN675Jlr5aex1m3P6wzJtaz9tlqPfx7XmKzL1niVw8YaivfWitb+vK78nNb8ySFXPjixL9vKz6Mk254T5ZbMAO0sFtkAdnPyvn/fhGGZZv3UFCsVmnMWLTrCdn6y4agZ07d5ZrsvCT/qLn8I3HT/Rh5OZRyeJYIUUrtfxzlrcibc9u+JvOV2H+DIx4yj5jrCSvDckN1gbCgbGYG9MI7sCReTxcB9ZAQgKvDuvIZHnIaslNLFCAsfKICmhJb84JnDD+MAxFe1OeuHORPNTfLb13/ZVc3l2f5+b5y74sZy5fJpuX/4jEUkYde6xMuPSL8n8LFsrpD9xfITbvb5etjz8etRt/+mky/rTTZMP8W2Rb3xqZloPY9Pc4JGbDAzLr7teHobEPUnOvyLeNxDTyxyZmMU/KHT8UuemuLwj4IEjNfXKzkZiGgW1wALx3n5tWJpsNjmbdmwgBIzZNdFi21AFFAO8FGsL4BL2oEKmsRWujF0Yz8mxCPsHX4/qkj3UCva/QJsLI8s6DObXCGIkLvQ5uTR6uMavoKMlNUuJ/Foa+5664As8UJIfki6QrDQc3fwdzpUlLJ62VXhsWVcX64A0KPYcm8diUtr/rFfnRksXyX291y5zvL5FLJ+Y/wrXnTosIyvYX1pU7j/vkJ2TMCSfIcRdNl+O/fFlqKNpL8xfIu319cv4zT0tHpnhA7L2oITaCT35XSLfyYlR/Gu94OGDkzn9Qqj6rn3GHMq4cL8mUeXJvySCODOT5a+RCNdeGpb2yROL+0bxrpzvtH5Ru5VFKXZs+Asz1/z4mvbJYlqwqPdBrifa9WKQ8dvxzuanjfYjWyYfRcCVctoIYrpSytwLG5iPdpT2UxizPWz2HRLhNSPWkXb7FwaRm3a735GL5XvlTfGc+rnlC+l7dm4y9/+KzJMQ430dlYo/IkrtXEtgSMY7P/ukLtOemgvN5zwHD2vX1A+sz/tu5V6V2EfHmPJgubX+l5QDXzz7r9HPvgO8sSr6P6J72S+/tao9Vd9zFvPIeqbrDpbVXPFnJuNd4wErzVf9e7z1inAnv6cqz1LMove8iZGrem/73sXg8dVH/0npr3icObvn/SloPHwJGbOxeGAIxAjt27Ig8NvpFyd+BDE9jWBIMXbyyCnQmnZcbCuaqf8VhWKitcrgUIoZ8j9qCliH3QdeFQXtNXNwConju5v64c5CYMeyrKFKJPWOtGF97b/Bv/hwSmufz3OQlYSRImBfkFT9jfZg/hGA2F7HBCe/aIA8uXCyrdk+RuX+X3zOwc+Mm2f366/LSwkVywpculUlfv758b7omd8uI0aNT7+qv5i+QrU/1yYU/b4DYOJ/61pCLyDiTirHsfHqviQkNLW1MVT3PSWxoJDFULnNtGi0axMqwisbrJ9HSxKZkxHWToLmkR6TKuK/ZhwoLUsQGRmDFs+GO6SEBVaQo3kzNnh1iExu+k8vnU/1zLWmVUv+ITERhY/G6Kj87V45Gfg1ZUka28vqdsd4hYlV7qt5z7d3ol14dWlXjTSwRg/KZ1p6TGzLnN/4zzoLkvUxInfvhvifUzxPK5PxMWV/1QYKLc/XPtesmeUo6W3U/VIigPj3v+6VEureqDxRqiU3t3ax+n6NH7d2qfn+hSUxKh2+oa4gpMTBtjNgMDK42avMh4Et+p1EOYgNjO29uRSgK2rug81ZC+7Od66UAMYPhjHVX15yJ80X4LO88rmfGJS4u8cH4afVj8Fzn3Bw5gvaV8LG869Pt3bwbdyyNUdo8SeQmVA5aE1h6uEDk3Jo7SWtoPmITWZ4lD8Yxl8v3/3GWTM55kiA3z13dK5OumyWnfPdWefnuH8hvH38iGuX8nz4uHePGyerPXRgpPFPp+ePzbpDJc2+Q9TffIu/0rZbP5yA2vhwbqfIoVHtvIhNmaa88PKlkCKcRG49hXmUASQ6PTTTW6zLl1VdLHhufke6sTWHvGvzxI23Qqn9PqF2XaxSmExu1jomPljw2H5PHlCfMZ7jGd0cZ87mJTa1hX00ut/q9cdorFsHikFd9h901le679qLxjkSet6+8WeWVq7o75blel7k3TJalyxzCrLFIeB9VG9j1EZvMs/AQ8ApGV8iWGq9UZbHle/Ntkfuc8L0qb6SDe0SIqghK1tmWksTSzs7Zhz6LGqKi28ILWfY6cm/u+8//fqw+Nt8ecv6BtOZeBIzY2MUwBGIEYIwjJAovGOrweFQ+6cfPIANx0UZ8D/mUPRRbHe7UiCyzL99G57i4hCSLbKSt31dHB0QJuFVycZB4H9cVCfFwVJObWKK6nmR9d92+vBu2ocAA156250rIX759cUxKTlNNDuceSpabj9g06LEBaDs2bpJnr+qV7utmySduuzX1/bRv2zZ5f92LcnDHTvnw2WfJ2Mndoe+/5LAVbahGBr4TZlaaoSrUSsX114SSOQnlcfdSqE5EbDzj67CbyOjGp93Ij5kl/fNL4WIha1No1Ho68FB/Eg2jvxJ6Vh3i5Br7Tr6Oz/AtEcBKuFp1CF9tKBsX63g+HIPSl6SPntGn4B5CFtnLZSJaS2xqP3knOXe8JaXl1ZCAhL1X8NaeCn+ek+uJi6aq8Qzpw3TuTYMem8yz8K2lvG91Jz1Z+5Xzqg4by8K9htik3LHyhwxl3KrDOyvI6VC16rOoIf5qvsjrlvY+jjhVMrFx76x5bHL8mQ5sasQmEChrNuwRcKvTI6kbZAcGvE6Gd5W2igBGJ+WnKYmFzKVljdke3iYa7m5BTRA1GNp5Xzp8jPLKOqzL5+EIIW0kNwzNAx70YuVdo9veVXXTz4EB5sl6ueQL7X01hHzjoC9EKujlwc+h8tHNRWxUjk09YWgE74ONm+SZmT3y8Tmz5ZO33SoHtm+Xg7v3RI87f/8EIC97335Hdv/mN9L/L4/I7371UvSsfcxoOW7aedI961rpOvEPss40NR6/bHQ5n7b7BnUTx1NzZNwBQkPRevrl5og8SSUPJsGIT9y413ukDT31abJ4PBZVn4SrULMEY7KMA3I7QE7wib3KJ/Iatu7i83psBoHYhIQgRZAoj0P537hPymvB7ZJYVKmoJZKJmAjTOC7CY5N5Fo0SG5Bz3GEVwjlgxCaFYFSdi+csagleTMZrwgm9b7JaYlNL6sxjE/CHua4mRmzqgs06DUMEdII9DFUWy4QxzERvhEhpDwSMUpAGeCnwhX71enK0LHMjnhSs0M23ITmA9wP/diWiYdTnUfni8btEwSc1DS+Yzl3SJCvpGuk6NyRNwATrDyUCSWMnhabh/HRdnrQr7vMAuTlNSf0R8si2ed5GTURsilFFAzggNmtm9shJc2bLqbfdKr9+cJls/fmzEW7n/MPfS3tnp/R96atyeP9+OeXP/0wmnP852fXGZjl0YL9s+cnjcvjgITlj8R3SnqLrHR9CcqJx9Sf8OqG+9viqQrLopWASclpYTBYhKIsHTJYZ8rp0R2pmCaFjIfq2Xg+ANsbcsT0CCgzZcsLvahKt9b6dHBuGH0VJ124IWKPEZmpWuFLjoWhhOSuecMX5/XLhDa/L0656GrGKEvOVGp/nvHwhY0UQG783Tx1GEaFokdexIqTgndPNzaknFC3Bs1PeTQlX71no++eGoum8uiBi4/v7YsQmz3+AedoascmDlrUdzgi4SfzwPsCQxguGLJO98d0VGSCxgdHNf+clOtrTUoTXBuQFpEIrvdGj4oas5THq9R2gxDND+PBM5wj5JKBdkpVGbijbfPgwGGWxoWnAB184T75CPEpsi73F4gT7ywVQQ/qjDwhhqGgA52sSYlNcHRsSm76ZPXLynNnyqYRQtP/8zLToeffVM2Xzoz+RLT9bKSd/bbYcd+458otvflsu+OdlMnL8+Iy/XQnExjGManNT3FyU6pClakPTTcJ3QrpCPDbLXq0ojGUkylfnzLjbr11LsnhAbJhTnc0dtyZPpGofTqK1RxUtVl6rTdJPS+5mmZ2jLh6Q5EVSggVx/omWDKeillszqNrQrTqPJGKjyGDZI9BgKJpPMKEKZ+bNlefxnLErqFHyzlV5O2q8flqkoRjxgNT8KPWBxtJXM+o3ee700rKYhi8Py/XYuIIDFVU1C0Ur3qw0YlM8pjZi8yKg80Z89VdAaPAFwxQGqktwsHN6bUhsMI4mPGnoaEWxtPovIQhXiwXEPbRXwZWIrtdL5Ia+uWFZMWFESN++8rJj4gbimB765SMP2ANV0+r1jmEhGBukpuKNi3OBQjxKmtww5A7fsR6Sm6Qirwxly0NsIq/VER0QGXIDjlKbXetXyGMjr5BrGyjOyaX/7uVNsmpmj0yZM1tOX3SrvPXUatn+8saI5f7RjXPl0N59sua66+W8++6RI4cPy+4tW+S99f8jXRMnyqSvXi5PzeyVC5Y/ICMD5Z5DCnS6ISqVfA5//k20F8fYrCgjq1yDIGJTUYHyERfv2hI9OCnS0zWyydVtGSaVnI+BTU+Rud+eLEt/qJLgHSLgNZh5+FXy0yXj0ZdjU+XpSUiYL+dEuHLItWIQxDVJ2rrqbZWQ+1KdR1FrNNcSshK+ouS/tSJbJPfs5vk45zfjDrl30opYBa4sxVydyxLqYSqLfvjOonRPu2eIrFpVEjZPlXuuhMpV79uvtufD3StoUFMI1ZV7rg4BTPpzmOmhQsea92ZJga48qDu3J8eGhLDUZ8bt90n3IzdJFUE6Sn+zh9u0RmyG24nafhpBQBfLzJIoTjKMk+Yn4aG6WpIAgVZnqzf/RRveLEjJ3+l9FVXfhrkj2juEHCWQJb6wDubN4HdYB0Pgss7MlxuTRfy4FnynxyeeJxaC0KRIy0Lj+ciRHeWcpKy14bkrypBWt4eEk2GBIeNHpKlZiE3IhkLb/O7ljfLkzB75wzmz5YxFC+WdZ5+TD379WkRsTuq9Rg7t2ydr531D/uSRFdGQ7657Ud55/gU58YuXyPiTT5KVM3tlehCxCV1RQruU5O7MnIUGpz6a3Wu8NVxMVgjQ0Vx0wXMnYpAyj5uLVfCSBna4pjlbvziDC05Tn8XAnnTTjm7EpmmPzhY+AAi4Xow0A1VPTy8ODFB86TopaOf7rB2GOQx/1sjhJ/zaiM8iVyEQuOQFfXTIlPYShSiXJc3pSjzTq8KcGBdbKs+FSk4fOnRY9u7dU8YX66AHCnPQm8ZQQV27RudGgbi0QRpYqd8RexAcnpXO6QnxDGlRAZI2Tew0biB4oTlNFJZoSWID78zPruyRU742W85ctNB79x49/yL51F/+hZx8zdXyykMrZP+OHXLqt74ZtX3y6l65aOn9AaFoIW+lNEvVkSZWTY3YNIjtUO/u5hhlrjfM4M4c5mg1aBZi49Sg8sPV5GdxtO7AEJ/XiM0QPyBb3qAjUDHQYwLQ1dUZGdChLxrUNLDp2Yk9B9UFQGmcU4SAhrBWY6s3REyvl2IC2tjXxAOGNgtZ1ktufMTFLbTJxH0QCL6wP5CbEFGAJEWyamluvfO4uAn2lBXI5WuDceE1o0BE1h1g6BzwJDHykSKcR6hkOMMjW5bY/PTKHhn9kQ9L50c/GuEf1axpE5nx0DLp6OqSxz5/ibR1dMip3/qGfOyi6XLk0GHZ8+678tq//Yfsfvttmfa3P5D2zjFZZ2fPDYG6EUgKlaoZsFSUsUrxrO5Zj1LHpiA2jlKfD6rhcBZH6QoM9WmN2Az1E7L1DTYCOhwNhi28NiEywEnrpPdG5+f4BAi0jDTGAtGAAVwv0dDrwRo0ucEzzsdcD5IbLd0c6lXgXD41NuBHEQa088lE0/OS5OHQe/EpkvE591QRboBSXewx08SFJJPfNeFzz5F5M8AiFA+eb1KNGq4n625Xee9aMRQNHpsnruzx4nTVL9dGnpg3+9bIL2+/Uzq6OmXi9Atl9EeOlS2rn5btG1+RGcvvl+P++NNZONtzQ8AQMAQMgWGCgBGbYXKQto3CEGDoD70KWuWriEloTFOAQKtyMUyK1ehBbtC+XtUyd726CCmfwVhnHRuomzEPpp45qYKmVdJIzOi5YK4RVcliTwqS7kdEnpsQcoO1U/VNe8HynJX24JDY4Ezw5SM6JDiUnA4JT2vkvuiirRFmrUhsGgHQ+hoChoAhYAi0HgJGbFrvzG3H2QjAuEeyO14w8JEIHxIqlT1ydQvm5mA+15hub0fifazchVceta6kdVCh7MCB6qKjLBiJftg3jHu8sOc0sqG9UZROTvN+cF2aFGiCwflCw7TcIqAgRTirRkkHz4Ukp7KnOD8H8wCz0HXmvReYN/bYQWktPnsjNnlRtPaGgCFgCBgCLYeAEZuWO3LbcAACMLZ37doVkQoYyfQEBHStqwkMZ3owNDHQ4VNcRx41Ld9iYnKzN5pPq5hhjwy5w3MY13juIzfMG8rycKQRLN8zCgrotWQBqj0b9XiZssZ3hSF4PpgLBAekoyiCo3N0ePdIaI3YZJ2UPTcEDAFDwBBoeQSM2LT8FTAAEhDQYVswXMeOHduwJyANbIaowXujSYfuk0ciOW0uV54YbTWB83lCmOCvjW/XO0NiQkPfFV1w842SvDtM2mdIXtYlpZQ0w950Tk9W39DnJHPam4O+JDhYax6RCXde5g6xPhL2osUXjNiEnpS1MwQMAUPAEGhZBIzYmRopygAAIABJREFUtOzR28YzEIChCa8Nczhg2A+Ewewug4n+IFbV+Tdxy5Dq9iGH6yb6k9xgnzDS3edU+UI71NrREsokIixEqvNpfPvD79xcI1cxjkQrhDBoyeoiQvay8KMQhBZ4oNAE5s/7YugZpcLR392HEZu8qFp7Q8AQMAQMgZZDwIhNyx25bTgHAgjJgvGKFwxXeG0a+VQ+x9QRocLcsfcmogLl7kUZ777Cl1qFrbpwZUyqQHCICdqCCIWqhSXtn94QeKsYAse2GBvkJk1UQIcOUmGtHoKR53zY1iUlzFfKuidJHjr0o6dG5woZsanndKyPIWAIGAKGQEshYMSmpY7bNpsTAdfwHyyvDZfp5lzw90VIQGvDHAROe4c4Pgxsem6YjwPDmyFlRYXG6f1iHVoxTefdpBEoXX9o1KiREeFqVEQg9LowPI0CCrpwqG8NbtgZ5qFUdRKJM2ITehrWzhAwBAwBQ6BlETBi07JHbxsPQIBeE0ogFxUGFjB1VROQC+be8EGRngl6ZjS50Xkuruemsrg2GT16VEQiinwBd6wFe2Z4FnNOqEbmzoc+O3fuLMtjhyjZ6dCvSu0bFPWs70URCKyboXQ+MgY8kRdEskgRAnxP8vQYsanvTKyXIWAIGAKGQAshYMSmhQ7btloXAlVFEttgyFcXnKxr0Do6VYemxWFpRUlR0zO0dy/q5hyOxqangQVKdQFPvXy0Q4jeQMlhY158kQRgHqzJF2pGEQGsDwSI9XmS4K4uSjoiqqUDcoE56t0Pw+qYI0X8tOdGK7lhbcAvq36PEZs63jTWxRAwBAwBQ6C1EDBi01rnbbvNj4BbsBMGKAzmrByK/DNl92ABzLhwJ9ofKaS+DWeGoY+wNF1bRufR7NsHkhEXDdUvkAx4SAbiRTEFrIsCAzpUTp+DFhFAm3HjxmWeE8mNFi9gWBilnOs5a4xH2Wzm3ZDcuHcK94lS20kYGrEZiNtlYxoChoAhYAgMKwSM2Ayr47TNDBACrsFM5bABmi512JjcHIgIBoznPOphIeut5KpUyIsmEq4HhWOC2NCLQtWwouq7YA5NFEjqdKFMkA+2QagXXlgPSENWrg3D3liQk3tifg/moScnayyNMXNpMC6Iiw5L0yQyhBgasQm5vdbGEDAEDAFDoKURMGLT0sdvm8+BgKuQFpLDkWP4XE0ZOgYSAuM5b92XrMmSPDcsnOkjNzr/iEVASbrq8Xj41sgkfebeYHzXuwJSQ68TvU1Z3hDMVa3MdqjklaqQO+yBqnBpuTDuuull0+QGbbScNsbFfUrDyYhN1q2154aAIWAIGAItj4ARm5a/AgZAIAJuXZtQbwDDtvJ80h+ypEpezN6ouQ4ZC+mf1sYlTmzLBH7kjVBQQO9PF5SkDDK9PfXmrPjWSQ8LC5mS4GB+fFEmG33zhg6mSU8TZ+yF6mUh50o8sV5d6BQ5QcCJ6nJpeTZGbBq91dbfEDAEDAFDYNgjYMRm2B+xbbBABFxPhg6/SpqGYVn4NL4oz4Wea6A8SdX5PLU5NTDQGRKnyY0WV6DwAp4XUe/GxTj2esBrFXtY2togqNAefR08iPo/WHes3IZ1hZAQPYeWZabEtSZ5LFoaStpI9pijBQKG8wvxLBmxKfCNbEMZAoaAIWAIDE8EjNgMz3O1XQ0MAm4OR0gIEVZy4MDByPiGN6FocuOqpRUtSe0LS8Oe6J2BF0KrltH7wHwbLRWtc2Lykow04si6N8AiJjixZLMmXI3kRVXq1MTn6AoNUKUt5GwpMQ0sdO4WCWESLkZsBuY9baMaAoaAIWAIDCMEjNgMo8O0rQwKAtrQZ5gVwpLSDHV6P/AdbUMM4Dyb8SXNjx49JpIvLuKVphyG/Rw8iJozFbU0t8YO6/DgO54xZKwoHBg+BoLjCgBw/0XU/WF9HcwBgsK6PzpEL8+edHgjMAH5sjo2RdxYG8MQMAQMAUOgJREwYtOSx26bbgABLdUb53aMkM7OMZl1SJhQz7CsPAZwyHLj2ih75dChOGdD57uE9E9rk5Zzw3AszK+louE5gqHOvBGGdelip3nyVEL2kJUfA8xZVyZkvKQ2mEeTHBAdvJjPE+qNwji7du2KCFJWLpB5bBo5MetrCBgChoAh0BIIGLFpiWO2TRaMAAxRGKQMdYJRinybLIMW7Xfv3l3OqRgIcoPxtQw0yEVRr6SwNOwDeSPAJa6xE+fkuOQGv3M9XkUSMO4T81N1TIeN4bkWWcg6r1DcMAfD4TSZC+nPHClimCQgYMQmBE1rYwgYAoaAIdDSCBixaenjt803gIBroI8aNVrGjBmdOSLCtuKEcYm8B0XWesHkrkFPD0VRRrwvLI0kBnMx5yeN3JAA0dNBWWjWeSlqrbqODMPGSG6Y7wNCQVU1POO6+V3/jn3dQ2b/ehTwgCfU0TAGyLERG4Xunk2b5H97ZmW+qdIafHrtamkfN66hMayzIWAIGAKGQHMgYMSmOc7JVjn0EGBomZYchteCSfNpKyb5wBggA3nqooQgoWu5oH3R5EbXYNHroQwyfscaOyQ9rifDrUnDdgOVf4M186w0ASH2WnDg8GF4nI5EJKdCdOKdlnQJqsgQiQ2+kyi5hCnp3CgggOdpAgct6bHZvWmTvNQzS9rHjpWOYz5Ug2EsehedVel0Kv8++P57cmjPXjlr7RppH2/EJuQPh7UxBAwBQ6DZETBi0+wnaOs/mgjEeS17yknkvtCrNIMWnhsY+Cx8WVRoGnNi3EKV9IgUgVkSuWGxUHwHuaGnBNhQPUzPj+daWY3kYOTIUTJyZEdhQgtZ+Tc+L5EmLHzuaxdH3sXGtfb0cC/YO75854vz37lzp2AMyFInhQ62HLH5YN2LsnfzZnntriXye1+YIcf3XFO+N+NOnSojOjtT7/Gm7yyQ9/tWy9lGbIp4v9sYhoAhYAg0BQJGbJrimGyRQxgBN+8kS91Kb0WHjcFzkKaKlRcCGNggFvjCqwhVMHcNSeSGoWUw5kneuAZ4tdxwK5KOffv2R6F0IAkYI28hzCyM4jC5/XLgwP4aAsL5SEDoccGYeULjdCgb98VaRtyPJjhoA2JDgos74CVZRzRlytrpUXy+a/0KeWzkFXLt1LENreL58y6QY849R95bvaY8zofOPFPGTDpRxk6dKsdfdaW0dXQkzrHxOwvkvb7V8hkjNg2dg3U2BAwBQ6CZEDBi00ynZWsdiggwJI1qXzTqQwtCsmgjvtPjU2TeDYgF68xgbaHhcqFYwyCn18r1VsAThb1oz01a8j49TVgva9Ig1qijoz3yahGXvEQDXiEUE2XRTu2JARF1w9FC9563HZXUXO8NiA3WiLXgfJqY2GyVlXfeIkv7j5UZ3/0bmdcAuVl32VfkjIeWy2//9d+rcD7uTy+Rjbf9tZz2wD+VQ8wObNsmb5XaHXP2WYKvl+cvkG19q+Wzz4SEomHdN8nSV5OO9GL53o9vlKl5T9zaGwKGgCFgCAwqAkZsBhVum2yYIgCDdfduhKTFsr95CYQmN6zzUlS9G3puNLmBV6DIsDS3SCiPmbLTmAvzY59YD8lf0h4ZnsZ6McQUhAAkBF/4d9aLamUkSmivxwDWRYX/Za0l7TkU9khsx44d28zEBtt8U564c5E81N8tvXf9lVzeXZ/n5vnLvixnLl8mm5f/KMauTWTUscfKhEu/KP+3YKGc/sD9FWLz/nbZ+vjjUbPxp58m4087TTbMv0W29a2RaTmITX/PwzLPZS8bHpBZd4sRm0ZuuPU1BAwBQ2CQEDBiM0hA2zTDHgFXAjpPvg3AoVIY8k0YFkVhgUbB0zVkQCxYz6VocgMCQQKlyQ1DsGLPSRwGRtKDPfrIBcO4qotuom5QHFaHMbH+JO+WVl7TZIqkKI/Xp1H8s/qT2GBfIDY+PJorx2bXK/KjJYvlv97qljnfXyKXTsyCoPb52nOnRQRl+wvryg/HffITMuaEE+S4i6bL8V++LDUU7aX5C+Tdvj45/5mnpSNTPCD22IQRG8e7M2We3HvXF2QCVrn1Sbljfr/03i6y5O6V8bpn3CEr5pbYUvT8QalyDJWfb5AHZy8Wub1CrjYs7ZUl/fH4svJ7cvPa6ZW5pLp91FbcudbIhfcskYsn1I5dBpVrLnukUvbnO8bUPaFDPPeqUt8pN9wniy+O0JKtek8RgVwpeN77xk3Ve5F4TU9fcJ8sPuO/Yww1rhxr2atR/6rxlxHtKTI3wiJeSDJeN4v80O+9m3H7w3Lecw7OFSCT71D+6289DAFDoE4EjNjUCZx1MwQ8CLj5NjC6EVoU4l3AcAPpXXFD5ooqVqlhcEUL9DOKB9C7w/1mYYQx2YceH46blIfj5v5kzXG0LjNV11B7CEQM+yGxcYlXcxEbILprgzy4cLGs2j1F5v5dxaAMBXvnxk2y+/XX5aWFi+SEL10qk75+fblr1+RuGTE6XVv9V/MXyNan+uTCnxdJbJSBXbKQqwxkGvllslMiCd0lwlFDIjThcMiHM9bgEJuM/SURmx+K3FQid9WEId5Tf5lsVP9cITZnynpNLF0vmcatTKR0eGCFjJHYVJGmiMlUe97SiWBpo+jzSLcikx5CZMQm9C1t7QyBQUHAiM2gwGyTtAgCLjHBtvOICWhyA08FC23Cy8CaN41A6ZOoLjosDeuj3LRbHDMmU0iOj+WgqZhGkpUle82QPfTzqY/RAwWCeejQ4WieorBrBHf2Zd4Q1s+vSi5R3IreGobJMR+n+YgNdkMj9JjL5fv/OEsm50QR5Oa5q3tl0nWz5JTv3iov3/0D+e3jT0SjnP/Tx6Vj3DhZ/bkLI0E6yD7j+8fn3SCT594g62++Rd7pWy2fL5LYeAzd2COxQrrhDRB4ZOglUcYxQ9mCiU2JYMgUeVViL82gEJus/ZW8HVXHiD0lEJsacuEQjAn02Hxb5D41Br089F5F47wxK/Z8RRiuke4ZIvLZJXHoYLSGfumWldIPr87FWytnotYMMvPwpNijY8Qm55vRmhsCTYKAEZsmOShbZtMgAEMVCfsw7vHKyifxbYyeD10LhgUlk2SDQwHykRvKMBeZb4L9a/LC9ZHE4DvzbviMNWzSxBNY/wbjuwSHeJMgYrxGCaFWOcvCOEkSmmvGekHOXMKXNm5Z6KBZVNHKm2nQY4NxdmzcJM9e1Svd182ST9x2ayr++7Ztk/fXvSgHd+yUD599loyd3J11Xup5WChaZIiXQ5v08KUwp4jY9EuvFhooGeJRSFj0PCAUTR6QWc9Nk3snraiEn0Ueh9dVOJUnFI3xXuWlMfyqOhwsekyvkiJbmfvzERus67lp5XA7TRhqyAPm9c5XK87gkpBffLYUokc8b58uTz/3MVk8d2oU0nafzJIL1y6uDlfz3AB6dKK1JeKlSKnPY1PVjxin3KEcN9GaGgKGQGMIGLFpDD/rbQj4EHDr2+RVSuOYrocC4xThgXBzbuohXyEnr/OGdHvOB+LBvBvtvaFSmSsLrcfIIjggTl1dXcFhgPScMPSN5IPhYq7YMurO6GKdXBuJCH4mUcwiYVpamqTMnbe5PDYqx6aeMDSC+cHGTfLMzB75+JzZ8snbbpUD27fLwd17osedv39CdAJ7335Hdv/mN9L/L4/I7371UvSsfcxoOW7aedI961rpOvEPAu5qDmJTlefiDF3jkaEhX/Li1BAfHfoFLwNybO6T7kfuFfn2EjljfXVeTeS5cIgV8j7gtcibY1Nu/5U3y2Ss7EFhzlAIchGpuLmc15Kb2ADPnn652RVoKHuPPiaPzX5WziNZLBPFWdI/H7+/QrZEYWzATefhOJ4zZy+FeWzKIW5ch0eAIgBHa2IIGALFIGDEphgcbRRDwEUAhjpyJ2ggx8b86KgIY57EdZ/iGJPxG0n+d/NhSJqKrKUDTLh+ymFrAsDaPfgdvDsgAEz053oo85x0w0hwWIyU7bAPeGuyXiCP/HI9KRUywzin5NF4pvSoUdqZPTQxojJbOcyMDMkZnvVvIkGJ5vHYFKOKBixAbNbM7JGT5syWU2+7VX794DLZ+vNnI5jO+Ye/l/bOTun70lfl8P79csqf/5lMOP9zsuuNzXLowH7Z8pPH5fDBQ3LG4jukfcyYjHsQRmymZimkae8MvRu6j4f4VMKsJCY2My6WVRJ7QLyhXOWdNCgewHXd0y0P08uUtT8PiiAIZW+Kk5QfHIp2V5xjE4kDMLufIX43TJalb1Q8QgxFgwds4v/D3HeI3F0hOPEYJInJJKMwYlMWcYiJlVeAIuuvkD03BAyBwhAwYlMYlDaQIVCDAAxmkBsatTB+YWzDWM9DbtAfxADGvx6LoVaNhJDBaEYdGo47UIn2LBbqej5IboAHPTz03gBQ7d1xPRsacBdriDYA5zRCBDLkChJkXWMdbkbxAl3Uk94wPS69OCSk9dQpahJiU1wdGxKbvpk9cvKc2fKphFC0//zMtOh599UzZfOjP5EtP1spJ39tthx37jnyi29+Wy7452Uycvz4YohNSZ1rKcUAMGoNcdGKXU4yfoICmTbGV0klLGsgiU1ZcQ35LeXwOUfswN2fi6KHqNUnHvAFmeAhVQwXo1cqml6Tx62xklqsPDehopx28YSYFC6brGS68xDB0kZDxAPKIYKxmpoRm6w/ofbcEBhYBIzYDCy+Nroh4CqlNSK1DGNZ14MBuhgPnqCRIzvqrsnihrwV4RFyT14X39TEhXsgOWA7lwBRHppyzT4yp7FGe4SiJYWzUZral+/ikhf+zIR+fidhYfgaSKKWu6bXidLUjRDQJiE2IrvWr5DHRl4h1zZQnJOX53cvb5JVM3tkypzZcvqiW+Wtp1bL9pc3RjIBf3TjXDm0d5+sue56Oe++e+QIiklt2SLvrf8f6Zo4USZ99XJ5amavXLD8ARlZqNyzm6+i8kNUYvuqVSWZ4Sy557KCmqsg5sgh1/wtzWOoe3JsSKASBA0qaSQJxUl9Ms96jY6MdabccxZp5NhVXjGNQYKim8qH0QSpIY+Nk5sTj2s5NvbfvSEwFBAwYjMUTsHWMJwRSPK2IFQqzaOQ5mmA8UzVNMhBUf2LuSl5vEGcx82HGYhCoSy8yZCzes6dpMJXqNNVpaPENNq6mLBOjkuguCZNZvA7nTuj1+0jbPTk8DwaITTl9TRPKFo9x+rv87uXN8qTM3vkD+fMljMWLZR3nn1OPvj1axGxOan3Gjm0b5+snfcN+ZNHVkQDvLvuRXnn+RfkxC9eIuNPPklWzuyV6UHEpqA1+0LRChp6yA3jyycqLdIrGlDPBhxhgnqGsD6GgCHQWggYsWmt87bdDhwCSQYyZiS5cT/Nr1dqGeNpLwt3BQOa4gL1GNPVogJxcjwLjYbW4nERJplhaBaT4pNOQhMQ/ttVJtMeFexXF+r0FSMFgUSbejBJuzGuwhzaxh604udrGo9NkW8xeGd+dmWPnPK12XLmooXeoR89/yL51F/+hZx8zdXyykMrZP+OHXLqt74ZtX3y6l65aOn9AaFoBa3aiE0EZFHExs3fKeiUbBhDwBAYxggYsRnGh2tbKxwBGthU0GJyt1bUglpWXFAjfsVGeJuMGNFWk89Rr1oax6a0tJvPoY3rerw3usAl+4OEZdWZ4broDXHD5ogHBQLin0dIe/uIiBDorwp2MTHEyyVJGmN6mOidQU6PFizQanL1YOJeJqxl7949cvDgofIj5gvVSwLTLmzLEpufXtkjoz/yYen86EcjfKKaNW0iMx5aJh1dXfLY5y+Rto4OOfVb35CPXTRdjhw6LHvefVde+7f/kN1vvy3T/vYH0t6ZJR5Q0N+KViI2BUHmHYZhbjqMbyDns7ENAUNg2CBgxGbYHKVtZIAQIHnRBRW1FHCj05Lc4FP+ejwKSbkrzO+oNzyNMsxaqUzX0vGRAyqBoY+blM9QLgoAkCSRzITiyHwWjM8z0V4ghoFh3AMHDsqRI4erSKb28NSDNwbTxI8EDOdX7xmG7L1lic0TV/Z48bnql2sjT8ybfWvkl7ffKR1dnTJx+oUy+iPHypbVT8v2ja/IjOX3y3F//OkQfK2NIWAIGAKGwDBAwIjNMDhE28KAIAAjnQY6qthrA5nGLL7TOE7LwdCenuhDZ49Xp1GFMxjbWK+bv8LwNB2uFQqYr1YMx3OT+H3CBsQHHgx+kdgU4TVxSScLdqaFBfLsuB5NsEJwqZAaEKYj0fmzwGkRe0paQ0sSm5ADsTaGgCFgCBgChgARMGJjd8EQqEUA5AChTAwxozFMo95VxQrFkJ4FehrcEDJKLdfrSdC5N3rtJBggN/V4FUjyENpFbxXWyHoszCHSCmM6NCyvVyYUT92O+wW29Ob4FM90H+1F0uQriaRiXEhjHz4MZnqknH+UVkg0ZC/0dFEZztfHiE0IktbGEDAEDAFDoKURMGLT0sdvm/cgACMTtWcoSUwDncnnRX4q74Y0YTlF1JHRRT0xpvZgYP30MOQlUFROS6v90mhoXRGXkgRSF990cUiaB+vXXiWeN8lHUfV+GFLHPCR67Hz3C/swYlPEzbAxDAFDwBAwBIY1AkZshvXx2ubqQKDyqfzhKPG/Xlnm0Kk1CWFSfaPJ/zTiGZrGEC2uyZUjTvJQ+PaQpMiGMegRGojk+VA83XYkEPTkVAs9VEQe8oxPpbh6PDUUVuDZYF540UA2fZLUrI1jxCbPCVlbQ8AQMAQMgZZEwIhNSx67bToFAe2xib0Po2X06FE1RmeRIFKiuFKbpjjZYI7N8Cy97nrrrWBMhGRhTLxGjGiPMApVTSsSuzxjuaGArqpdyFj15tSQ0DAXCnPTewZik0ZqouetWMcm5ECsjSFgCBgChoAhQASM2NhdMARqEQDBgOGOJH9IEVPqeCCxouG7d+/echgclc0wf96wMb3WNPlltGP4FTwuIfVekH+EL4zbiPdiIPHMGpskx5f3hL4+AQJ68IBRnpBEH7lMI0ha6Y41cYzYZJ2oPTcEDAFDwBBoeQSM2LT8FTAAEhBAng0IDl4w3seOHZvLmK0XWF9tmiLybrgeX16PXmtWjgzWt2vXrkhEAG27uroiT81weTF0DVLRBw8eKJNM7A8EEyFjeV5JeVRpZBl5NyC4OgzSiE0e1K2tIWAIGAKGQEsiYMSmJY/dNh2AgCsigJC0MWNq8yAChsrdJEmFDEZ1EeFeHJ+hb7XeibaItIwc2RHNB2LFPBzkqoDY0FsDYtOINyk3OIPUwQ23g5ems7MziNy6eTTElx44nKMvD4memr1798moUSOr8m6M2AzSwds0hoAhYAgYAs2LgBGb5j07W/nAI7B/P2Sf95Ykjtuks3NMFKqVJwypkVXCa7B//77Ia0BhARbJbNRLUvFMVGrfJIVfUeaaBAfeLLTF70FshpJYQCN4sy/lq+Nwu3zhiJo0UlkP42Z5wiqkZm9EJt3wQyM2RZysjWEIGAKGgCEwrBEwYjOsj9c21yACMDZh3CI0iIY8DE6Qm8F6MT+Da8C8IBLl3Iu2toaWopPa9RzuoCRzIDPaYIf3AZjol/ZQNLS4o9QZ+0OOFb6nJfi7y/MXKYV8dEViO4kUA3vcNeALz5DrBTNic5Qug01rCBgChoAh0DwIGLFpnrOylR4dBNyQNHya7jM8B3J1+tN8N6ypUWEBrpsEB8Y11c5C9gRDHXhoskflL/TXRTApUsDf6+8hcw1kGxbzpLcGYXqh4XY8HxZ11esMEVcAgYIXjDlLvtA+IzYDefo2tiFgCBgChsCwQMCIzbA4RtvEACMAQ53hV5iKdUcGO7eEieisxYK10HtTRO4NxoORTs+DW/8mCWafiIDOM+E4bqgb8WtrGyF0PJEI0bPhfg8hQ3oe/pvqZ9yjVkXD70hs+Jx79XmkNA4+jxrX6AspczGMiTMU+A5Hnq8kb6ARmwF+k9vwhoAhYAgYAs2PgBGb5j9D28HgIEClqthQRn2bOLl7sMmNr+YNk9JBuJgH0ygqmAcEh1++/Bs9B3Cg0pcbbsV6MSA4/Hec4wMsj3illRtdfxH9sSeo4SWdMfZDD5fGRxdYTbsfun9WvSQjNkWcqI1hCBgChoAhMKwRMGIzrI/XNlcwApDgZR4Kk8F9FeMLnrZmOIY+YS063wVGNGvRFJXQDyKCORCaBZKTRnBCildqTwkFDHzf43aR/2Sg4UwcP81bA0xwH9ywPYaeZRFM4ApSBFxDPDtGbI7aNbCJDQFDwBAwBJoFASM2zXJSts6hgEBcYyY2RmFw50ksH4j1+2reYJ4ixQW4boaWgUylEZx6i4rqkDE9p0uESIIiyhMzn5rvPqy1F6k6vA3S1nEuEBXN0D/NW+NKQaN9LI8d7sWjBxD90rxC3IsRm4F4B9mYhoAhYAgYAsMKASM2w+o4bTODgIBr1IZ4KQZyWfTegGy5OTHwBDBcrsiQOTcHx+fFKTr3ZyAx5NjwwMCLghdw83njtKeF+85LJKm6hrFc4YWkfRqxGYwbYHMYAoaAIWAINDUCRmya+vhs8UcJAbeaPMkNclyyXjqJvUiywdwbrE2LC9CTAG9CVnhU1tr1c1ccQM9Z9jK0tUVhVnGRT3yNyDPFoLbFfnbu3BlhR8llX62gffsgy7y3obpCDGnEmSAvKasuEtZkxGZQr4NNZggYAoaAIdCMCBixacZTszUPBQRccgPjFEZqCLlhYj72UWTBT4ZpwXuDL630BWOdnoWiCQ7zcJKEBmKZ53bp6MAXCE57pjE/2GeMte/atTsKMUyS9KYsM/Zbr0cK54IaOVpsIW2vOFN4kYzYDPaNsPkMAUPAEDAEmg4BIzZNd2S24CGEAIxhGKkkEHnC0iirjDFAbnzegXq3qgmOW3RzIBTUuE7txWEdGO294b8pckCJ6iyPRb045OkH8gBPCl5JogEUC6BAQ16PG2XDOQdIcNreSWpwhi1JbPZs2iT/2zMrzznWtP302tXSPm5cQ2NYZ0PAEDAEDIHmQMCITXMRNRY+AAAgAElEQVSck61y6CLAivH1kBvsipK/+HeRcs1EDONjjT6iAWKBOWGg5zXSs06Eifjac6RzcWjQY16Gq1Xq2iChvy1rikKfo04R1kpPiq+eTBQS1ha+Ni1ugLFxDhgjtMirlhhvSWKze9MmealnlrSPHSsdx3yo5sBj5XWlnIcfSip6B99/Tw7t2StnrV0j7eON2BT6brHBDAFDwBAYoggYsRmiB2PLahoEmLyvq84zLC00zIyhaTB+UawSIVsIdYKRXYSBrz0pVDSj0Y3xMRdzcIqakwfIuTEv69joPCO2I2FgyFwcvhbvnwU8fcU6i7gocZHM3dH6gEVXV1fdRI9745nyuyZ1CFmEVyjtVRPqeCRNaLsIFIbYGB+se1H2bt4sr921RH7vCzPk+J5ryiscd+pUGdHZmbriTd9ZIO/3rZazjdgMsZO15RgChoAhMHAIGLEZOGxt5NZBIIncwBtCj0gIGvRykHxUEu+LyUnRJEOLDGjvCQx75sEMhBeH+TggESQ6SdiQ7GjSQ8KDPhXiE3t36iU+OqQQ+4f8ciihJJHhXjR50zlO3GNW0U+0c5X3ov03C7HZtX6FPDbyCrl26tiQO5/Y5vnzLpBjzj1H3lu9ptzmQ2eeKWMmnShjp06V46+6Uto6OhL7b/zOAnmvb7V8xohNQ+dgnQ0BQ8AQaCYEjNg002nZWocyAknkJk9tE+yP+TGUVMbvSDZCPUBZOLlzaANckwjm/hRNcHRtGhIcTQjS1p9cjyYmNpqkcRw3fMwlQAwHxLrosWEb7SchTviuv3huPk+Uu5e0op8cB3lbca2k+BXJTjcHsdkqK++8RZb2Hyszvvs3Mq8BcrPusq/IGQ8tl9/+679XYXjcn14iG2/7azntgX8qh5gd2LZN3iq1O+bsswRfL89fINv6VstnnwkJRcO6b5KlryZdvYvlez++UaZmvbPsuSFgCBgChsBRRcCIzVGF3yYfhgjAIEWSuSYLJDcwmvO8YglnKJzFuRlMusd4RYWMxYTsoOzfv69KJlqTAp2LkyfHJM9e0ZZhWyQ7migMdiCW67HJO7/GiXcBvxs3blxqmBtIDXJr+AL2CI1rEmKDZb8pT9y5SB7q75beu/5KLu+uz3Pz/GVfljOXL5PNy38UY9EmMurYY2XCpV+U/1uwUE5/4P4KsXl/u2x9/PGo2fjTT5Pxp50mG+bfItv61si0HMSmv+dhmeeylw0PyKy7xYhN3neztTcEDAFD4CggYMTmKIBuUw57BNz8CGwYdVzGjBldl9SxDlGD0Y+XG6bWqFdFq7T5vCcMAQM545cOCyv6UN1cFVfdLTJ1S3k4nNslH0lkJC9JydqbL2SOktbIvdJnhjA334seP5Birg9joIBnNFZzeGxKW9v1ivxoyWL5r7e6Zc73l8ilE7MgrH2+9txpEUHZ/sK68sNxn/yEjDnhBDnuouly/JcvSw1Fe2n+Anm3r0/Of+Zp6cgUD4g9NtnEZoM8OHuFdN8+XZ6++0GJHDxT5sm9d31BJpRXiTaLZVXp5yk33CeLL54gsvVJuWP+GrnwniWCH/HasLRXlsgdsmJuiU1FJGpleaQZtztEK+t5fpithyFgCBgCwwoBIzbD6jhtM0MIAZAbGrU0VPPIQfu2Qo8GE/ExLpP/XcJRLxQkFJyD3hM9HgkF1dQ00QnNTQlZHwkd1cTYB3NoYpdEbNwcF54Dv7vFTN01JRE3H5HR+T54rs+f46aJBmQVfW0uYoMd79ogDy5cLKt2T5G5f1cx5kMOHm12btwku19/XV5auEhO+NKlMunr15e7dk3ulhEZ6gu/mr9Atj7VJxf+vGhiA9JSCU2LyEk/yU1MavpJZkT9fMZ/pxMb1zPkEqGs56HAWjtDwBAwBIYxAkZshvHh2taOOgIwrPEJvM6XgNGbN+/G3QjG5Sf8/7+9Lw2yqyrXfk93h/SQyBQGQdJAEJUAQZkkDAkEUXG4VDqh24SggIKFKGiCpC4WlhRcLH+hqD8uQ1IXb4S6XP3ww/AxJN0hGAFD1YcgN2mGDxKIkIEEku50d7o7Xz1rn/ecd6+z9nSG7nPOfnfVqR7O2mt41j7Jevp53+eVNs58EMehn8PVSgFBqiYYh4mATXLwM5McaTxQCskBoQJ2rHZIFQM5J+wal3R9rEzxenC/S8GRBTiDxggyK7AtwHE/2iKkzFWvCONjrRyChrYwnTC5NVnb69ojNli1OZzfT68f+HX6t98uoGMT7hbIzXPzu2jqFQvoxB8voQ133kXvrXzc9HLeEyupadIk6jn3AuPwzE7Px11zFR179VX00o0/oq3dPXRhBYgNSSVFEJAZL/2Eblw7y6/gMCG5u50eClRsDnMqRtue/gnduGkBrbg66n3N/kn4aGlzRUARqFMElNjU6cbqsqoGAZAQKDd2HRkZZlTKZD1VY5iGh/cZEsCHdFZy2ACgHLkxnDDPpCAoWV6GrTHRCSIB9tpdIVlMDOzDfhLc0C+bBEic7D44jymJmx33gTGY1NhkKcxGmgt38j2uOje1R2xKVGwA6u6NvbRuXhe1X7GAPn3LktD9Htyxg3auf5GGd++hg884ndqObU/wfCQMRRPhZJRVZUB2znnOCi3Lkbu3qes/Z9JffWqODEUjX/iab+JzEKoW9b4SmwSbrU0VAUWgjhFQYlPHm6tLqxoEPBOAIfOSB16pCpQrR4YLYrKqAxC4NowkGaUSHSY5rOIwWbAP9DwOz4GVHVmM0yYGEicOOwPRcKkdUZvM9tIwYRgZGS5QZyThYqWrmHGCCqHy/EAwEYpm7zPwQg0d4Mh7hbwaew61RWxEjk0xYWgM2kcbe+nZjk46btFC+swtS2jfrl003L/XvN3y8SOhg9HA+1up/5136O3fP0wfvvyKea+xeSJNmXkOtS/4BrUe84moZwTSUrIcm6KIzbfpJFaw5IwEcfEpQb5ZeyFtwe/HWKI2UQQUAUUgBQgosUnBJusSqwYBJjcjI6OmQjofqnHoxcE9qWuaa2E4KPNhXubiyDwfSTLKUQiUx+RxpRWyK8xL5uhIgiXd0LA2STSSEj/0hfVLDGy8ZH4SFyhN+rCwwoS95bA5c7ZubMxZd+Nn7C+IjR2eh/v27h0wzwPWiDaYS8Fca8c8oDyuaAAAxGZNRycdv2ghTb9lCb1x/zLa9pd1Bpszf/Mramxpoe6vXEajQ0N04ne/Q4eddy71bdpMI/uGaMtjK2l0eIRm3H4bNTY3R+xrEmJjEYy4oWgOu+i8eYAXavbM+VmjgYLZevMLfj/pY6vtFQFFQBGoTwSU2NTnvuqqqhcBrk/DRTgxUz7o4/Bbrlo16JdVG3nIl0SDSYU0HmA3r2IR5PA0/irr1LhD17zimt6FZAkPDw8LkL2GRFPhtbJyFUSssM5Sw/SClDgmqiAtmAfWg3wZvOSF+/v6+sw+cRus25WbVCOKTfnq2DCx6e7opGmLFtLJAaFofz5rpnm/fX4HbX70Mdry5NM07cqFNOXsM+mv191A5/9uGU2YPLmsxGaVcELzO5uFmAewFZqYie9ek4vzFl2dU4MsMhP1fqKPiTZWBBQBRaA+EVBiU5/7qquqbgTsZHE526CQpVJXxKQCB228pLrAfTPRYaWkVJIj5yyVJB4/iHQgFMulWoRhEJbfIu/DmkAwsMZSzA1ATFFzxi5uyooL1zPCvDAOfg/SIi/kXsE0gMPtXKFqub2pFcWm76UV9KcJ/0LfKKE4Jy/6ww29tKqjk05YtJBOXbqE/rm6h3Zt2GgY8Ke+fTWNDAzSmiu+SefcczftHx2l/i1b6IOX/k6tRx1FUy/7Oq3u6KLzl99HE8pq93w70ZyLadWqrC1zXLtnx9Nr2z0bs4Bl+SqhOavo7L1R75f6j4TerwgoAopArSOgxKbWd1DnX8sI4PCLw63Mh8F6WE0oh7OZCx9OpOcwLR7flR+DuYAEcG6MtDouBXuX2oGxcLiPm+MiyRLj6J9TBlkYOUtsDvcrhdCAEGLfXHlAIEzAyTYQcIWYYf0gRsPDI0aV4no1LkyxTzWi2JTySBTe++GGjfRURyd9ctFCmrH0Ztq67jn66I03DbE5vutyGhkcpLXXXEsXPbzC3Lx9/Yu09YW/0TFfvIQmTzuenu7oolmxiE3ceWuuS1yktJ0ioAgoAuOBgBKb8UBdx1QE8ggEJZ3zX/FluFQlcON8GC7K6SrOiXHtvBjOzZH1W5LMz67bwuFbcUmNXbS0UP1BrRuvmKjtzJZkntyWawjZapNtC+1ywANGtiEAKz7oPyivBu8xTqkkNlBnnpzbSSdeuZBOW3qzc98ePW82nfyD79G0y+fTaw+uoKHdu2n69deZtk/N76LZD9wbIxQt7iOhxCYuUtpOEVAEFIHxQECJzXigrmMqAn4E+NDsUh1wKMbBvFzmAmHYs3IjzQdsNYnvl25nkvTI+jJBygjIE9QKDodLEn7HyfoynM7OG2LFqxzGCEwuoMLYeVFMxrBHbOst2zBWLmKDvUafUHmC8qok+UstsXlibidNPORgajn8cIOnqVmTIZrz4DJqam2lP114CWWammj69dfS0bNn0f6RUdq7fTu9+cgfqf/992nmL+6ixpYo84C4/yQpsYmLlLZTBBQBRWA8EFBiMx6o65iKgBuBoJo3aM0J9cXUVykWbzsvhtWdoP6kdbK0dZbOZxyCxjk/Ser5BBXtZHxYPSm2eKe9Ls7bAQHhXBomcTJPh+fFls12PzaxQb8gNrhkEU55n61opZbYPD630/m8zXt+rVFi3u1eQ8/f+lNqam2ho2ZdQBMPOYi29DxDuza+RnOW30tTPvfZYp9/vU8RUAQUAUWgxhBQYlNjG6bTrXsEcOhl5zRXIUkckvlQndQCuVTwZNgaKxPSBQ2HfpchQNC4YfbGfA+TKzuvhd9n6+pyhuzla994Ko0cS6o0+L1NQJhkyfm7iA32lsmfjY+zz1oxDyj1IdP7FQFFQBFQBBSBYhFQYlMscnqfIlBZBDiHxGVbzKoBH+Y5z6WyM/L3zoRG1qyRJgTS2pmdweyQMahPQYoFRuMQPbtGDK8fIXrlyJ+RJASkAph7xM17B5FPHA7IOUAcEucKH+RQOA6Xc4WiufYqKCTRKF5KbMby8daxFAFFQBFQBGoRASU2tbhrOudaQoAP8/ZXXoPMQ5GhXPw+12WR4VDyXs7BKbbAZDmxtGvY2D9LJzEQBCTUB6lOYfV+yk3o2CXOzqMBNtIcgOfqClHzCFDG5MtwuCDyiEBu4ihTKNo6NDRo2tuql6lto8SmnI+q9qUIKAKKgCJQjwgosanHXdU1jScCfEiWLmPyoOpy74IiYJMVmZDPB+qgcCzcO5YmA8Xgi7n39/ebW7G21tZWp61zUD0aF8EoZh72PWGudCAUdk5T0Py4Vo00ApB1alwFOnkurtAzfg/9gQAqsSnHbmsfioAioAgoAnWNgBKbut5eXdwYIoADMg6yTGjKO3SGGhrwajCkwOW8JYkRDsNcA2es83CC1t3X15fLV8EhHxbH9mWbJzC5A7kIcg4rBmdWkriOkB0iZ4ed8Ric9G/XsJFFP+V8sE9YNy4mNqzKce4Q+nKpNLhHqlpKbIrZab1HEVAEFAFFIFUIKLFJ1XbrYiuEAA7kfX39NDo6khtBOoEF2R67lJwkyfdhy8GYnOshHcoqBEFotzjgQ63B2jAXqDWYm7xYjTLFKDOoQePlz3Bx0HLMWxoRcHFSSQgZL9eYLsc6Dj3jwpwuogZig3uZ/OAeL5dmhEZGhnNua/a9slgpyLISm3I8AdqHIqAIKAKKQF0joMSmrrdXFzdGCMiDO4bE4Z1DmFx5M2hjkxqZgyNzU+yE/KRLYoLFhSrLSRTizgW5JlAmcLmUC6mcVILQYFzsEb/s2jxMaFjlchGUgYFBGh7O579waFyUksRrl0Q3KN+Kx+WcHGCBtgMDA0ps4j5s2k4RUAQUAUUgvQgosUnv3uvKy4cADspQJLjgJEgNQq2ClJqokYOUHLuAJisQNlEK6n88SI7EBuMjXwRkgOcMwoMQPraxLlcNGsbAZULA78naQJJ4SPwwfxCLvEvafqMiseV21F56ap6n2sS5JEYc+gZ8VLGJg562UQQUAUVAEUg1AkpsUr39uvgyIoADOv46jyvK8atcw7KyI+vLcO0bqQoE1ZeRIV8gFHy4L5aQudaF+eBgj/nYxTg5/Ax4BaklxWDFeLhcztAfrxvkxA6Js0kN9pRr2USFngXN1TMHGKT9+0dz4Xggclwvh+eEryDEIMa4MH+QKmCnxKaYJ0HvUQQUAUVAEUgVAkpsUrXdutgKIoDDJw7wJh8ik/EdUCs4bEHXNtkprDODW7IFWsTdnIfDign/HKRkxF2TDNOTxIZrtuB3YeQi7jjSjY7zZ+x8JSY0cYp5og8oJZzzg3tBhKJCz4Lmy/vAeHL/rOSwYsWkBs8RSBWrgEps4j4J2k4RUAQUAUUgtQgosUnt1uvCK4CA/As7DutIkq8GVzJ/CNtoLmndHR6VMQUppeGA/D4oZyhMrWDjAElsmICVig8TJBAAdqQLIjRxzQjQD4efYV2c+M8hdKU+OgWkJUuEmTQ5jQq0jk2psOv9ioAioAgoAvWOgBKbet9hXd9YIuDPx9hv/rqP0KJSD+/lXIOt6LC6MToKFadQycHYMkRN5unYqo4rhE2GopVLyWJ1JsgMQOIl82ji7EMhqWmi5uaJzpo7xewLPyMIw2Ns8YxIJUgSZLQxNt9KbIqBW+9RBBQBRUARSBMCSmzStNu61rFAAIdthBDhAMuHaoQwlTNvpdzrcBEFjMHKR1CODh/M+fAtiQ7X3MF7UD9yIVXZkC4OuYrCRaov6AOEABjHTcZPQi7Rp8ypSXJvnD3BWtC/TWoYC/RhO+yxmYASmzgIaxtFQBFQBBSBVCOgxCbV26+LrwACOLyy05dJ+s40mL/4F5ubUYEpRnbJSe0ytEtaUEvSE9kZZbJN/GoQ5/KwaYEkSdw/u77JPKHC8fyhc0zSuGYOXNgQghZ1yfCwShBSDi/Ds8GqFwivJDVBIWpoo8Qmagf1fUVAEVAEFIHUI6DEJvWPgAJQAQTscCOuS1KuHI0KTDmwS0loJNHg7/2W04aSJJ5emGpj58vIzoFrY2OTyYFpbGwwhIHVIdwHUiOJQ9DEZPiZNAmIE7oWZ7F4HkBo8PLIrmcuIcmuJD5M8jB3VvuU2MRBWtsoAoqAIqAIpBoBJTap3n5dfAUR8Ne2yVBDg1fDJY56UMFplaVraSVtqMz+/eYlTQrk9zxoGEmJOzHpbCZD33C/zE0BzjBviAp1A6mB+xnCw1yEI+68gtphzeg/jNT45+6RQ9syXIlNqTuh9ysCioAioAjUPQJKbOp+i3WB44gADs1wBON8EByccdiuB3ITF1ap+AAPTvhnQhTUjyuvB7hB6XDZQ9t227IQaBjp4JwXkKRyE08mNSA2uDhfxlbu7AKvrrkosYn7xGk7RUARUAQUgdQioMQmtVuvCx8jBKAEIDyKyU0p1sFS8YhSIsZoeYmH4TVw3oxLxcHagBsn2WOQKPtstAVJQX8gDiApUSFurKRwDZlyhgraoWV2nRoGDvPF8wFFh8mPLNLJ7ZTYJH7U9AZFQBFQBBSBtCGgxCZtO67rHWsEcHDFoRuHaI/cZEw+CPIn4uR/yPlyeBerIHwQlg5ktUp45Dptu2NZ/8a1f8ADyhjUoCACIe+T4WHcHmpQubCzbb8lcbLHkGtl0wIQG/tKJbHZ29tL/+hcUNJn9rNre6hx0qSS+tCbFQFFQBFQBGoDASU2tbFPOsvaRgAHaRy6pXKTtL6K/Au/rXow4UEbJjl2jZlaQZBxYnvoOMYL+Vo5RBMmeOFqQYn/TDSxFxwaJp3ZSsXJRWowHxdxktbgGDfMXjqVxKa/t5de6VxAjW1t1HTgxwr2Bj4VxnSPDSvwQ/b74Z0f0MjeATp97RpqnKzEptQHW+9XBBQBRaAWEFBiUwu7pHOsFwTsg2zUYTbJujm0i/NYZN0YtlZmssPkp1wKRZJ5hrXNu8kNmwNq3GR+kBQoYuxoBiexoIv3QJKacs3ftmsOy9txOeeF5fikjth8tP5FGti8md782R106Bfm0BGdl+f2adL0k6ihpSV033p/uJh2dvfQGUpsyvV8az+KgCKgCFQ9Akpsqn6LdIJ1hgAO1jiE4xDM1r+cd1Nu5UCSHRnGxpDicO8iO1xnRbbD95UkQlJJYVygYICkhNkuy6KaaAdzBpe5AObPbdE/qyjleLwKww29nKCgMVxr5Zo2QRinjti8cM75dODZZ9IHPWtye/Sx006j5qnHUNtJJ9ER8+ZSJqRA0cYfLqYPunvorLojNtvo6Z/+kuiGO+jiw/D9o3TUz75NJ5XjSdY+FAFFQBGocQSU2NT4Bur0axIBthgGyeGwMhzKkXODw3y56qdIcGSRS2nFLF3LbMLDh2yej/2V3w/6mmRzbLUD9WlaW1sisZAqGPADmXCRA1ZI8BUkolw5NegPOVTIlWGDCPTNY7gwsNcaFoKW25P95TDLTrIj49x2/aVfoxkPLqf3/uu/fTOZ8qVLaOMt/0qn3PfvuRCzfTt20D+z7Q4843TCa8NNi2lHdw99/tm4oWiv0v0Lb6dVBeu+mH7yn1VGHLY9RbfddD+9TkQnXHUP3X7xYRXYLZCm79MDGCR3nUBX3w1CVYHhiuxy29M/oRuX+SZZQUyKnKTepggoAmOGgBKbMYNaB1IEfAi4DsRcowUH9HKqNy7oJaHhGjTSqWxkBEYHXn0aSXjwvYvIyN+FfW/fy+oMwsnYBS1KeZHr4eR7/C7M4pmdx+zCmKU8lux8hnkzTlGkBuNx6By+j7vW9Ck2l36VTlu+jDYv/w9vjzJEBxx0EB325S/S/yy+mU697948sdm5i7atXGmaTT71FJp8yin06k0/oh3da2hmQmJDtz5E17D8YQjE29RVbcSmlKc21r1SFYp1w7g0Aqm5h26sELEblyXpoIqAIlAiAkpsSgRQb1cESkTATpZn4hAnDKvEoZ238wGdv0JdwAGev7Iq4dcPRNK21Wvc8DXuj/Nq4jjGSatkEMG2tjanWsOqDod7lQM3177ZRTVd4+A+OLgxoXNZO7vuSx2xWXv2TENQdv1tfQ6PSZ/5NDUfeSRNmT2LjvjqpaGhaK/ctJi2d3fTec8+Q02xzAM8xSaM2Lz6QBfdQbfRiquzzOfV+2jBnW8ZFWPGSz+hG9fOol/+7AvkCRr+/gruNaRpDV1gFBDH2LxqH7kqbGf6ffsaMa54fBxjrDqB2xYqMjn1B/f976Opi26nO1jCyt1XuDbzGzkP37jefNzYPZ2b7BxDKF0qkdfEe19+NLJheJ1Ed9zJ/eQVpYLxyOv7mfPvoe/TL+nGZSTUp+y47dhbspS7bJ/bsNf5+RJJJS9A7Zvj6o/XwHO11ixx5r2/VazR9JkHwqxTyozW++X4x077UARqCQElNrW0WzrXekVA/uUfa5ThaTJsKi5JqCROnrqDl5cjJFUeaUMtiQ8f4qOCqdgpDmuOs1ZZ2BL3uGySOQSNLZfj9BuGH/oDOeHQM6nUBBUP5f7sQpxx6u3wvakjNns29lL/W2/RKzcvpSO/8mWa+q1v5val9dh2aghxiEDDl29aTNtWd9MFf6kUseEDqXdAHRdiwyFpPtLhJjZmfpsWZA/F8iDvHZK9kK7sYZ8P8eKQ7CdQFsGy5xFFbAwhpHyIn6M9oc3D7W7CJojjKkkwBNG82KzBHiOvvkniY9aeI6VY2wpqlyF3sl/DWrNEJodPIeE0febw9vak8Hd5ssXhhD5CVrC//n0rILVmnk87SGAl/0vQvhWB6kJAiU117YfOJr0IsCU0wppk7g0n+EPBgCJQifybUlGXKo8d4hbnZx4f64siB3KurH7gdzANwP32BQICtSnKhCAOBugH/cnQM9wXx5IaOMA0Ai9cYeYCrrmkjtgABJCb5+Z30dQrFtCJP15CG+68i95b+bjB57wnVlLTpEnUc+4FxuGZRcPjrrmKjr36Knrpxh/R1u4eurBCxMY7DBOd8DoZ1WXsiU32UEwn0OsklSIXsbmR6NdsOBDwqAtyYday7Fgrt0ge3uX3jnmEEpvDjHLydqdfgSk49EcRm+yhv91ScvLEwFNeWIEr6J/vv+oaensZK2dMWixi44DMrwgVSWycaxTEiqSql52ETQp9cwtR/uL8C6dtFIE6QECJTR1soi6hrhBgRYAJDhYnk/hxeMdf+oOcv6oRDDu8jckODvkgJ94aG6ilpdmsLe7FuSpBYWjAEkSkVLzYxcxWaXieYaYF3EaaHLAtNe6LqyClktjs3thL6+Z1UfsVC+jTtywJfS4Gd+ygnetfpOHde+jgM06ntmPb4z5HfGJMEIqGQ/M6OufudnqIw8mMQuCFpXnJ9Y5QtAJnAg5HcoQysQoTFIpG99GC52bSL6eusELgbGLjmQwUhnJ57fyhTEHqE1pKdWFbHivXPIS5gW8TQkOzMEkrzC9MsXGpPKyKZNWXbQ900UNTPXMFrPOvn3eQqWWvW2YDDsWGF2Gvq0TFxmV84A2VfS4MsbFyvBzrtvsJ2uuEHwhtrgjUJAJKbGpy23TSKUDAZS7AJAeHYRzWcTCuRgUnzvbYNX2gqMQNQUP/IBt9fX1GjQkiFqx8JSFL9txdBgGyDfYiSC3idi61Bvck2btUEpuPNvbSsx2ddNyihfSZW5bQvl27aLh/r8G15eNHgg7TwPtbqf+dd+jt3z9MH778inmvsXkiTZl5DrUv+Aa1HvOJOM9jlohYf6m3zAP4r/QgEyZpfcb/FXkyHM7ld+jiQ2bSHJtc+6+9Kw63TJbuofaHPQWmUCmyiQ3UiAX09k3+/KEcofERqKxyAZJWQCo8YuMpLRHzCFVs/EpK4OZEKTaGOBYqKz5lJtfH0bRpTvEAACAASURBVPQnEFHLBCJHCHx5KY5+BaFx72dxio0/BM6BhMu8okBZw/PG+T6q2MT8sGuzOkZAiU0db64urS4QYNWBw588kzLPqUy6qFVr0U3XJuCgv3fv3qwLWoYaG736M0kO+iA0IDa4ghLwgVmxts6YI8aAKsTFTl1rAWnC3MMum8ShfVKylVpis6ajk45ftJCm37KE3rh/GW37yzqD9Zm/+RU1trRQ91cuo9GhITrxu9+hw847l/o2baaRfUO05bGVNDo8QjNuv40am5tj/GMQdKC18zIupjmryDskB6gG3mAlmgdwyJFRhXgO2T7nXEyraKbJlwk9HNuH4LA8ErkWl1LgIxIR84gRioYk/lCb6khiI4lWfntB2Fil8fZgBbVfdSw9sMnDK3fxHG+dRc/ceT/lQ9oKnwNXvkzZQtFkHpD9lAblHpl7/oW2FIT0KbGJ8UHXJnWOgBKbOt9gXV7dIIDDNQ7qtjsZExyEY/GroaGRGhoyscOcxhoktmgGeQCZgU2zKz8maF7SDS1MMWHTgiTrY0KDOcpcJ1cfGBtObGFhgX4SR4bQRBEh51hpq2MDEKDYdHd00rRFC+nkgFC0P58107zfPr+DNj/6GG158mmaduVCmnL2mfTX626g83+3jCZMnhz6DLz66qt00mFQRmSuBeKa/KFArHLkQn0qSGxyieE3EN1jERuZMB+X2Pid1+wDMIfCWU5dxiXMIwMu84DAecQyD5Bhe4VJ9NHmAayQiVyggiT/fKidPzzLP56n3HA/AcRGON4VKj3FKTYc3veAwNmsm8kOK0U5RUnOm3Iubx5BzLuraShakn/ytW29IaDEpt52VNdT7wiw9TIO3Xix/TKvm5UbJjnVZjggi1MmdUHjNUrLZKwTxKgcOUdMHkEgJa6cB2O7usUhKegL6hTuxRyTKlO85lQqNh9u6KVVHZ10wqKFdOrSJfTP1T20a8NGI1l+6ttX08jAIK254pt0zj130/7RUerfsoU+eOnv1HrUUTT1sq/T6o4uOn/5fTQhwu6ZD6oFxS5dxEZaK5eZ2PhTcLLhRY4cm7dFUc74xMYiAlkHLe8BA6HxwtXyfYfYEGfVqMB5RBGbnAtbPmyvAPtIxcabuT+/xFFA1JFs7xFUadds2z3bIW4WFnNu83KbQIZyVsz+Qq7xXNEMZbTspUU/WRzb5xCtWpXFSobNWTk/c25FiOL3yUeU6v1/RF2fImAhoMRGHwlFoDYR4AR8HPJZybEP3jiQs6saCA5e5SAAxSLGSgsX4mRSkiQEDYQDRIFNB+LUjomarwz3s4kih/uxUpYjGplMaEFQtJN5QGwYgDyiYq6UEpuN9FRHJ31y0UKasfRm2rruOfrojTcNsTm+63IaGRyktddcSxc9vMJgun39i7T1hb/RMV+8hCZPO56e7uiiWTGITTEbovfUCAIgNs9ZYWg1MnVPMbRUxFqZu85TERgnBJTYjBPwOqwiUGYEWG2QKk4Q0QGhYCWHFR5MJ65DV7FTt53B4han5PGwHoSIwU2N1wbVBP0kIUdMOmRNGlmDh7EARjAm4Lo1Es846gvmiRwdXKUQMBNSl8ZQNKgzT87tpBOvXEinLb3Z+dw9et5sOvkH36Npl8+n1x5cQUO7d9P0668zbZ+a30WzH7g3MhSt2Ada76t+BFxuaNU/6+wMldjUzFbpRKsHASU21bMXOhNFoBwIcKgaiA6rDPahncdhNQekgF+s8siv5SA9Mi8G/RVDSEAw7GT+pISBC4rKnCWJO9YN0oL54cUKkW0gEGXxLItxos+kJE7OCQpXaonNE3M7aeIhB1PL4YcbTEzNmgzRnAeXUVNrK/3pwkso09RE06+/lo6ePYv2j4zS3u3b6c1H/kj9779PM39xFzW2xDEPKMfHT/uoGgQK8lOqZmbxJ6LEJj5W2lIRyCKgxEYfBUWgfhHgQ7w8zOP7MKLDJCZPbBrMOTKK8ESpPUxKOKE/Kune3hVOwrcT+uOYD+BemZsEkuJSaNCXXQgVYW9QiWzyE0VUuBgnxklKvuRYIzin7+1PL7F5fG6n8xM67/m1Rol5t3sNPX/rT6mptYWOmnUBTTzkINrS8wzt2vgazVl+L0353Gfr9xOuK1MEFAFFQBHwIaDERh8IRSAdCMiDvFRz+JBv/hjueUlbl1fS3SYuUUTGRUy4f+SZgBgkuaSTGu4DCeE1TZhwADU3T8yFo/HvOdQsTLli1comNBhDmhTIuUaRKYwLZckoLTHq3ATh4OsnjaFoSR4QbasIKAKKgCKgCCix0WdAEUg3AkwCmOww0ZFJ9G7Ckxw3JhFJncG4Zo2cB5zQ2DiBiQ4bI7BCFTZvDjkDycJ9NlGToWT+lWaoqclzYgvK68k7oSHkrsm0LYYIQvUBoUttjk3yR0zvUAQUAUVAEUgzAkps0rz7unZFoBABJgMcviW/MgmSbbiHIBLh3YNWnuoTFcJlz0iqFvwecl+Y2CBUzPTuVJu8O2QYHciINE9wEQ6XSYGcFxSilpZmJ1nxQuag1gxRJtNAbW2tRTnRgRxB9WGCmcocG/2AKgKKgCKgCCgCSRBQYpMELW2rCCgCQaTGRSzYRhl5IiA2SQ0D0Ccf8Ll/WbcGv+N6PhhjZGQ4R2SQ1yLtrtn9TbrABe2my6SA23LtnaBQOk9d6jfrZYOBpE+NV+tnwJg/eNnylM4cm6TAaXtFQBFQBBSBdCOgxCbd+6+rVwQqiYDMiylWrZE1a4L6YAKF0C1cIBRcL4bJTdx1gixx4r/rnqh1QGXB/SBQCLlLWjeITRK41k+OUGmOTdwt1HaKgCKgCCgCaUVAiU1ad17XrQhUFgG7kGacui/2jEASOMcE73EImisfpq+vz4RtgVBATUHbYq4gwwDuK4ywgJTs2bPHzAPECq+kuTVMjOy5ayhaMbup9ygCioAioAikCgElNqnabl2sIjBmCJSq1iAMq7+/P5djEkaMZCHMpOFuEpAgtUS2CZsHmwaAzCAHCOFwca+ovB4lNnGR1HaKgCKgCCgCqUVAiU1qt14XrghUDAEc0kFKoH7gSqrW2ASDiYJLhZHKUFSYWNSCZe0ZtEV/du5QUE0aOeeo4p2uedhmATw+5oA1ViWx+eCYT0Zhqu8rAopAFSJwyObXqnBWOiVFoHQElNiUjqH2oAgoAn4EZDhXMWRDKjCcrB8U1oWxkIeDw39SAiVnbYegsTW1l8Cfv4LC4VhhAsFBbk0StSbIrID7wPtKbPRTpggoAmVDQIlN2aDUjqoMASU2VbYhOh1FoA4QgFrDye9JyYZdPyZIIQFMdqJ/MYU/uR+pMOF3IDCYS1xiw6F3vN64uTVB9XKYEAJHJTZ18KHQJSgC1YSAEptq2g2dSzkRUGJTTjS1L0VAEcBBHQn0HMKVhGwwUWHDACTq436EdrkuSQpABFpb20zxzKSXzAfCvVznRhoXcJ8uxQbzHhgYNLVrkqg1tsGCnDfGwdqhRoFcqWKTdFe1vSKgCAQioMRGH456RUCJTb3urK5LERgfBGQYGYhJkiR6GVaG2bNtM/pxXTJ8DMoOSEVcpYT7A2mAE9nwsFczBveDUOD3tuUyzwlrkhcTFPwu7hzQP7ByjcE5RVg3GygosRmf51lHVQTqEgElNnW5rbooIlJio4+BIqAIlAsBO5EfZAPWy0HERI7rqR6evTOuOHVg8tbIGWpu9uyVk14uS2moJVBgsB4ukMn9uhQbr6DmXkPEgtQlmwh5ZGq4wJwA7Tj8jhUpYFMzxEYPTEkfQW2vCFQWAZfJh35OK4u59j5+CCixGT/sdWRFoN4QkIpLUtMAO3kfqkgYScBhH7VrTJhWJkOTJk2KRaAk5rgXfXDYHJMpzAVqiiEUmYy5hdu4iA3ag5DFJXEyB8l+BryQOs98gO2jldjU2ydF16MIjCECSmzGEGwdatwRUGIz7lugE1AE6gYBaZeMPBWQE3yNuuwEepAHHO7DLklKiglDk8QI4zChALmB+sJW1egba+B8G9dYICDoD/MOC4XDOqHUcPgZO6/h95I48dp9tYD228bTUaiOwft6YBoDkHUIRaBEBPRzWiKAentNIaDEpqa2SyerCFQtAvlDO2rX7DdqCxSMODkvMi8HJAL3Rdklcxga58QkDUNzWUpjXNuqGuSMw+Tw1UXYJAkK2iA7pwbzZuc1vl+qNehHiU3VPu46MUWgdhBQYlM7e6UzLR0BJTalY6g9KAKKAJmQsJyDVyZj1BpXQU0bK67/YopQZhP3QYrCCJEdhpbEiQzjy7oxGIfJCtSafN6Ol+uCvnltmCPagADJtfHcg+bMoW3oh8PbsEYeLyjMTYmNfrIUAUWgZASU2JQMoXZQQwgosamhzdKpKgJVjIBUOnBgb2tri8x5se2d49a8kZbSce9h6FwmBUxUggjT6OgI9fdnbZczmZwaFWc7EHYGsuQZEXgXW1jbYWk2GVRiEwdhbaMIKAKhCCix0QckTQgosUnTbutaFYHKISBDu6BG2JbIrpGLVXlAFpCAjytJyBva25bSIBl4QW2x7aOxBpA0EB6oUZwbE1Y0lNcJIjM4OGRq27AiIxUpVo2Y8Lj6TD2x2dvbS//oXFDSU/vZtT3UOGlSSX3ozYpALSOgxKaWd0/nnhQBJTZJEdP2ioAi4EKAnb7sPJEgtHDYx8Gd3ceSEBSZXwO1JY7FMuZhExRb7ZFuZehX5u3YuTes8tjhZyAqIGxYG+fOYGyMxXbQtmoU5CCXemLT39tLr3QuoMa2Nmo68GMFz9J+uD6Ync2+hR+y3w/v/IBG9g7Q6WvXUONkJTb6z1Z6EVBik969T+PKldikcdd1zYpAeRHAQX337t2GOEDhgPVylGmAdEJL6qDGrmVJC4D67JOtPCAZ3ubq1xXCBqLCTmh4H0QGLxAbVmKAA9QYtGVDBKlUMelBLo9d7ydPbCh9dWw+Wv8iDWzeTG/+7A469Atz6IjOy3NP7aTpJ1GDVSXVfqR7f7iYdnb30BlKbMr7adfeag4BJTY1t2U64RIQUGJTAnh6qyKgCBgEcJhHPRhccaya0Y5D13Dwj2s0gPuk2UCS/BoQDcyRCQfUGKgufMnwtqBQM9uWmu2ajWawf3/2JRUEL5+GQ914LKnE4Hf2XLidTyVKm93zC+ecTweefSZ90LMmt0kfO+00ap56DLWddBIdMW8uZZqaAj+CG3+4mD7o7qGzlNhU4T9Tu+j//K93iWZOpy8dju+30dTLPkknVeFM62FKSmzqYRd1DXERUGITFyltpwgoAkEIyPwaO4TLdY8kGa6Cl2FIS9Ulbi4P+tu7d4CGhgZN1y6FCCoQCAcTDZuM8JxArBAKxw5nYXMNCq/bs2ePuR9XWHFRWasnkzZis/7Sr9GMB5fTe//13z6Mp3zpEtp4y7/SKff9ey7EbN+OHfTPbLsDzzid8Npw02La0d1Dn382YSjaq6/R7L8P0FlTj6FfzDxIP/WVQmDr/6Mfr95DLxAp1pXCONuvEpsKA6zdVxUCSmyqajt0MopATSKQNL+Gc2SShpIBHFkEFEpPnPyaqPwYqcQE5bvIjUF7zqFhYwBWbLhdkJok54K2YeRMEsDUEZsXLv0qnbZ8GW1e/h8ephmiAw46iA778hfpfxbfTKfed2+e2OzcRdtWrjTNJp96Ck0+5RR69aYf0Y7uNTQzEbGBerCZXm9rpkd2EP22S1WEmvwXSSftQ0CJjT4QaUJAiU2adlvXqghUBgFWIEBUkCuCQ33QJQ/rSQwD0J/nNDaYcyeDpXTYWLjHzo2BQgRVSeazSKe0uGSLiQzmxEYIbBbgqnXDeEiDApCosDWgX7RHv6kjNmvPnmkIyq6/rc89S5M+82lqPvJImjJ7Fh3x1UtDQ9FeuWkxbe/upvOefYaa4poHGBVhmL7V1UarH9pBdOopdIOIj3r1qZfpejqUer5wlDcn076fLroIIVX8s6dCeFcDLeX3iMjcv8P+aDRnCdQW+rU1pmnfN4n+cNlEWvHQDnqk4FPl9T/1JWteRnUaMu+d9fo/aO7WVvrDZcfRIeb+wnE+WPcPmruJ/cj9c8Yd/nnzfLO/z+LBfcw79RS66N3g+Xzp8LB18hzFQm2MySOfP2/L7kPB+/55Bc3/SN+axXiHHko9Mwa95+BUouv/PuC9id9j3x3jkcHbI8Jk9tjG0FvzI5THjvcht6fcv+u54j0A1kf3GUWx4GrGc+LAj4iU2FTmPz7ttToRUGJTnfuis1IEagUBmXQfxwYZag3UDnZPiyImEgeprIA8TJ48ORImSVqCHNtkzgsX5YwyP5AD27VqXHk1aC+xws9xwvByDnBpC0Xbs7GX+t96i165eSkd+ZUv09RvfTOHeeux7dQwcWLo5r9802LatrqbLvhLfGJjDud9B5sDbAGJkYdLF7EhL7Rqao4MZQ/glD9wuokRiBSUIevAz6Fa1oFVzpEB8PebHXfAO1xHERvTnyQ+4pAOTme/L39+L0f0iH790E46IUviwuZTQGwC1pnbXJtIZEMFw4iGHD9s/nmil5+7GbdgTpJMtRpitfrwfKgixlve5v3MJNAXyshzzhEbm9x5/ef6jEHWKEvwXj/RT75dHwolNpH/T2iDOkJAiU0dbaYuRREYBwRkaJVLDZFTkm5gccPI5P1yrDj5NazWgHjge1eSvtdmMJtfsz80NMwFb5SFtLwHBAq5PLjimiawqUHqFBuABHLz3PwumnrFAjrxx0tow5130XsrHzcAnvfESmqaNIl6zr3AODyz0/Nx11xFx159Fb10449oa3cPXRib2LiIhVBjoogNFBvrsg/V8YlN9qBLDfQCSbUlSzSy5MtFbLwxic4aIKMkhRMbrNk61GfX6R3U+wtUJLnE3HqgIrzbllOyColFfj5+YhO8Tjex8ea7qXmUXoil2IBwFSpv/m1yYBChyhi1J0cG/fd7a2+meX1NtCCroOB3qykf3mjut/bQI1NZkqvEZhz+K9Mh6wUBJTb1spO6DkVgfBCQbmJBSgXPjJURzj9Jooqgj7xJAUK4WnP2yUErl2pNmNMZ20ejn6SEy87fQSge2zrLeUkCxBbQdkicvY5Uh6IBjN0be2ndvC5qv2IBffqWJaFP+OCOHbRz/Ys0vHsPHXzG6dR2bHuyTwT+qt7bJMJ5rL+iB4aSBYUdZYcXiktsYkOvGaLwh7adVhhZFLHBQb6PLrqoiZZziNz2fFiaCZeTytCUfAK/DZZRHE7Y6Q+1sxrlQtQsVSm/Tsd8ZChayDpdxAYk7ed0NH2rb3M+JFCYEPimlwsp85PTwociiNiwkpa9Q5INo84JErKOaKkgMQhX/C3tpE0zEKKI/vvoIhPWJsPVXI9nNlQtbE2sFqpik+zzra1Tg4ASm9RstS5UEagIAtK2mYmNayCEYbGbGMiD6/AfNUFpUoBaOXbdF/t+2T7IUtoOVYuTtyPHkWNwzpBrHVKtArEBVmgfRu58dXfSFooGED/a2EvPdnTScYsW0mduWUL7du2i4X5P8mr5+JHQvWjg/a3U/8479PbvH6YPX37FvNfYPJGmzDyH2hd8g1qP+UTUc0Uc1vNzR+oCibyI8BwbzqPIu3wVp9gcQyf0elbIhWpLOLEBEcLB3yYk/hwaDw7kwtxgiE3Iwd+lXAg0GQ+bgMnfF86HlbHwdRYSm4Pp9dV9dBHnsXCuU5i6YXJlKkBsjEX1ZkIY2IJdHtliB72CtR+0zSPMJw7TXElsZK6W/YSqYhPjM6tNFAE3Akps9MlQBBSBUhDI5YBkMiYpP8iljJUNvB9kpRw2D2k6AMUHxCbsssPWMDcXiZD5NXGLi/K4coyo/CI5TpyCpLbpQSpD0UBs1nR00vGLFtL0W5bQG/cvo21/WWfwP/M3v6LGlhbq/splNDo0RCd+9zt02HnnUt+mzTSyb4i2PLaSRodHaMbtt1GjKFjkfGiCDvDZv5xz3kwosYEy4lN8CvNTYik2hzbTI+SFdRXkv3DOizMUrZnm7SBz8D8plJDIkLvCRH4/PuHv+5WZfMhXLhzLOZ9snxHrtInN1EOJNrV5BMKHYygJqEwoWi73qK+Vlvb1Z+vxeDPOzQ2kah3Rtw7vp+UgPiA4WWLjD2VzPJFKbEr5P0nvTTkCSmxS/gDo8hWBEhCQh++onBGEe0G1gHKSxDAA02O1BwoGrqj8Ghn2FeVyxsQM/cYtLoq2dmhZGKmzSUocNzhb4Uktsenu6KRpixbSyQGhaH8+a6Z5v31+B21+9DHa8uTTNO3KhTTl7DPpr9fdQOf/bhlNiHCZcBEI/lzIQ3QksckeXI2RGieMJwxFk85ZiYjNjqwKg8FjE5ss+dp0gLC29pOZMHMB4wAmXdGyeSfGVCBwPoUOYWH4FybyW65nESQgyhzBC80LMA/IOZUVhiW65uUjNl/wTAZ+njVx+JIJCWQLcQ+DTaJWkm+eSmxK+G9Jb007Akps0v4E6PoVgeIRiEsgWG0BcUii1qB/qCIId+OClphtVB6Mp6QgYskzAwga0078j1NclNFKYpog3dxwP/JwgEXYJev1gDSmkth8uKGXVnV00gmLFtKpS5fQP1f30K4NG83GfurbV9PIwCCtueKbdM49d9P+0VHq37KFPnjp79R61FE09bKv0+qOLjp/+X00IcLu+dcPvew7ZPo2RlgnF9gqWwdQny0yCI0JP4LtMsKoPLtmEwLGFtIyYTyb+xJ42M1OKtAVzdhCZ+1+ExCb3GFc2FD75liQW5TPKfITvfxh3eTABM4n4lBvfyos1cxPHtz2yzYB9dtVu3KiXMSmn6ASPbIja4Mt7ZjNHB1kxzKY8JEVy20uR4x4vTJPSYlN8f8r6Z2pR0CJTeofAQVAESgagbjEBqoIiEAStYaLYEKlGR2F7RVenptYUII+3secmBRE1dXxFcCM6FeCJBWkqPngPpkrA7UKeTxhuTXoXxoagASllNhspKc6OumTixbSjKU309Z1z9FHb7xpHobjuy6nkcFBWnvNtXTRwyvM/mxf/yJtfeFvdMwXL6HJ046npzu6aFYMYlP0J0BvrE8EInKLvEWD2Hi5UJ4pQ/VeavdcvXujMys/Akpsyo+p9qgIpAUB6doVFPLlkYd+OuAAT62JczFxABnCGPKKIiu4xzMpGKWWluCcH/QJFaivr8+MAaIRx5AA90nDgQkTDjDjBBEVJlrIscH3zc0tNHHiAaEw+EwDsoQrlcQG6syTczvpxCsX0mlLb3aC9uh5s+nkH3yPpl0+n157cAUN7d5N06+/zrR9an4XzX7g3shQtDgPpbZJEQJxiA3aCDe0akZHiU01747OrdwIKLEpN6LanyKQHgRwUAcxAEEIIjY40ENBgUoR5WLGpIHd0xhJkAYmOGFJ+h6J8MZrbGyINBiQdWXiGBJgPlIRikOGJEZoj6KiUTbXwBTkCRfn/aSW2Dwxt5MmHnIwtRzu/Vnc1KzJEM15cBk1tbbSny68hDJNTTT9+mvp6NmzaP/IKO3dvp3efOSP1P/++zTzF3dRY0tzej6VutLSEYjjBrfDDmkrfdhK9aDEplLIar/ViIASm2rcFZ2TIlAbCEQRG06ab2hojFQp0BZKBUgJFBtcIAAgHHjh97jCEu85lwVfg+ydJbLFGAeAxMHiGWO4Cn7aOydVoTjmBLaKxGF3qSU2j8/tdH4a5j2/1igx73avoedv/Sk1tbbQUbMuoImHHERbep6hXRtfoznL76Upn/tsbXyadJaKQIUQUGJTIWC126pEQIlNVW6LTkoRqAkEokLRcEiHgtLcPDFUreF8Gg7XYlIDEgMywOFlIDphZgBsqQxVJ6r4JcbYs2dPzpQgDknBPR4ZGjKKEEhHlAolyVOU6YHtnoa1457UmgfUxKdAJ6kIVDkCSmyqfIN0emVFQIlNWeHUzhSBVCEQRWygwKBNUG0bgAXSAkIi82lAFkA0QFDwPRLp0QYH/CBbZZ4LSBLaRLmOof3u3btzIW5RpANzZbMBXlOUw1uUohWm7thrTaVik6pPky5WEagQAkpsKgSsdluVCCixqcpt0UkpAjWBQJgrGoeWcSiZa0H5RP+R3Nt28UrpEBZWk4btl+OqNUEhX2HAs/oSp8Am+pFjRBXwzKtBXsgdxpCKkBKbmvhI6CQVgepDQIlN9e2JzqhyCCixqRy22rMikAYEWE0B6ZBKCYgNu43ZyfJcnwZEwZ9PgxCyib4CnrJQZRihQN4LW0pHqTXYF6hJuAdXlNMa2iRVa3CPNCeAuhOm8Hj5QV4RU+TGc3t+hpTYpOHTpGtUBCqAgBKbCoCqXVYtAkpsqnZrdGKKQE0gwCpGWJiYXIgrnwbEAmQEIWt2zgoICBOgxsYmam1tKWjDCf1MfKJcxzAfmBGgX08dcfcr5821cdA3wtagwERdIE6Yfxxs7Fo3dv6OEpsotPV9RUARcCKgxEYfjDQhoMQmTbuta1UEyo8AqxI4vNsqgz2aZyYw6MunARlhkwAXIWFDAKg8Qa5iTDrCCnfac2GlCb9Hv2FmAzIcLkp54XHYoS3MCpvbSgtp/M5lZKDEpvzPrvaoCKQCASU2qdhmXWQWASU2+igoAopAKQhwbgsO52GHfn8+TcYMCWcxEIow9QOqCruluQ78bBoAUgRiE+eSpgdoH2Yhjfc9NQXqzn5TjwdkLOrKF/HcH+mgxmFu+BpUG0eJTRTi+r4ioAg4EVBiow9GmhBQYpOm3da1KgLlRwCHcdgms6JiKx/B+TSNJqQrzC7Ztj92OZcxYcJ7cQgHEJBqSpSFtJwDCBDGiXPFUZq4H26Ln9ni2R6jZohNHHC0jSKgCIwvAodsfm18J6CjKwIVQkCJTYWA1W4VgZQgINUP2/nLXZ+mgQ44wJ1PY0OG+6HYQDHBBbXEVndAChDuBUIVJ7eGiU1fX58hOFEhdGxegLZx1RqMIXOPokL0OBcnzMRAiU1KPlC6TEVgLBBQMZbiZgAABCBJREFUYjMWKOsY44GAEpvxQF3HVATqCwEUrBwY2GtIAue5uOrTQFHh+jRxSIjMbUF7m1hwbgr6jeOEZisk7NoWVBsH7WXRTy6WGbV7kpBJTFz35S2hodY05Qpy2m2V2EShru8rAopAbASU2MSGShvWGAJKbGpsw3S6ikAVIiDD0aCogGgMDaE452hutlxfJm64GG6UVs+u3BNWhFxuakEwSZc1tLFtqu37oOxgHiA1ccmTnDf6ByELCrmTyk7YGEpsqvDB1ykpArWKgBKbWt05nXcUAkpsohDS9xUBRSAOAiAAUGkKlIZMxoSPhbmOBfXPNs4gMCAGkyZN8oWb4X28QGziXNJSmduHFf1kwsY20mH5QHL8vHHAqCF5IDYuhUrm+kQV8FRiE2eHtY0ioAjEQkCJTSyYtFENIqDEpgY3TaesCFQhAmy5jPAuvqKsnKOWIQkCDv4Ic5MEAcQA40WpQK5cHznHIOMBXlNUjoy9DkmgwgwH2FEO96NdWAHPqiQ2URuo7ysCioAioAgoAmOJgBKbsURbx1IE6hcB22kMRASHdZCOOPk0LmSklbSLIHCOTBiqrlyfTKbBWDeDg2F+rqKf6BsqFK4kjmtoLx3RXE5uPF8OQwtTjbitEpv6/ezoyhQBRUARUATKhIASmzIBqd0oAilHAEQASgVeyEUBsYkbuhUEnVQ+XDVsoiDH/VBdEK7GF+bm5QANGVe0oBAwJlVB9sthY2NMkJYw4wBpjMBjhBFAJTZRu63vKwKKgCKgCKQeASU2qX8EFABFoGoRiKt82Avg0DMQjJzikcnkwr2Gh0eMixvagVS48n84DC2JxTPGAsFDMc99+4YCi22inTQxQIhdlDGBEpuqfUx1YoqAIqAIKALVgoASm2rZCZ2HIqAI2Aiw8oHfh4V08X0gFVBnQIi49g1UEGkzjbYyd8ellnjkZK8hKXZeT9Quybo+YY5oUHQwT24TFa6nxCYKeX1fEVAEFAFFIPUIKLFJ/SOgACgCVYuAJDZRqgbUFw6F49AzkAXk5nD4GS9UhrhNmHAAtbT4i3tyvhDC36KUFBs8mWsEQgUnN1cbLjwKtQjjRF1KbKIQ0vcVAUVAEVAEUo+AEpvUPwIKgCJQtQjIGi9c+NM1WSgwnEvDhgJQQoKKgUYRGzYcKNaiGqYDmAfydxDKZl9c5wYkKG6omxKbqn1MdWKKgCKgCCgC1YKAEptq2QmdhyKgCNgIcLgWfu8iNiAPIDQI6WKbaVZpwop22nbMIDAyFAz94YpbH0fOG/cijA0X1B7M277YmICNC6LC0HC/Ehv9fCgCioAioAgoAhEIKLHRR0QRUASqFQEmNpzrAqKA7/FiVUWGnXEuTZTFtO22JuvHoG+QE/QB4pHkkmFoTIyQGxRE2ECo4pKn/w9I87ghvhVPbAAAAABJRU5ErkJggg=="/>
          <p:cNvSpPr>
            <a:spLocks noChangeAspect="1" noChangeArrowheads="1"/>
          </p:cNvSpPr>
          <p:nvPr/>
        </p:nvSpPr>
        <p:spPr bwMode="auto">
          <a:xfrm>
            <a:off x="479376" y="2132856"/>
            <a:ext cx="5991225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data:image/png;base64,iVBORw0KGgoAAAANSUhEUgAAAzYAAAIDCAYAAADWj4vrAAAAAXNSR0IArs4c6QAAIABJREFUeF7svQuUVdWV7v8VVQhVFL4RAvIQSiOggIJGkYemILYYiB2N0iBCPcT+p6XVDon0hSaRhquddK4aSEYSeaRjJJp7E1vt4DVUqYgiQlWLBkGk5IoIKg8BQaR41X/MvffaZ+3X2fu8qs7jO2MwKOqsvdaav7nOYX17zjV30eHP97bAfhXFfoz6U5F5TRJXOq8K6MD76wgjBTZxvhGhJw1NQq1RFI9IpK6CG9nvOJpE6tTHq5b/Ero8ocbG4ohdkeC1+oyttRa0NP17DhkvzttxfRjh89EC7aMVob2nSdKXJ31hcjNuSX68ZLB4r4mN75lJRqeWns4NfC2n0NLSglMtJ9FyqgUtLafkl/BHm8S4VkdJXGnMw/GK00kcT0R2dZHxOS+C/G3+HHtFX2rJWWqPlBIvt6kBc4nEUfWVgj32pbKe1B99fUXou8W9CiJcE+TxOE4M7tV8x/hOLipCu3bFKGrXDsXF7VFcXGKNFPRlnsJclQ2yFq2xU/gfLA1f8QnYkkDTyB/OyA3Vd5e53jzfIZH7yWxDcym24NSpkzh18iROnjyOkyeOZ/WcM0skP3ovorCJ6MiQTbW7FwobjQiFTcRF5mqW9H9MSV9IYZOQp5Ln7Nn62pu9FkPYGP/RirgxBE/EjXK8uae0UW89YVNU1M4SMyJqvAZR2CS0QM3GDveZt1taTplCWgno0F6zRdgUtTNETXGJJWhkvYTeVk3lc2qJa+P/sHRKGh/XhDrB48z4V6RidqS5BDUyRY2x0owbNNn7Mj4Dp07hxMnjOHHsqPF5MIUYX7lMgMImqvcobJxKJSo3aUdhkwitWNukv1+TvpDCJiFPJc/Zbxh199C8gyj/wZ4KiN4kMW6WCxv7brgdrfF3RPQ9RxKM9CFT4uWee7ZEbNRmWjacsegNEGEz18bCRkXvRNS0Ky4xxI38MV9hgiPJtWBHaTIjahKUKZatCdiSQNOEvvbiNDbFjJWrkNWRGnP9m5GaEzgpf04cz9rIUrr8Uyj9FL3xWl0bLP9CwUs7SYAESIAESIAESIAESIAEWoNAUQvjbq3BOfIYw//vjsht2RBY8zc9iYEESIAESIAESIAESIAEQGGTZYvgqj9/kGUzyu7prL2xT3ZPkLMjARIgARIgARIgARJoFQIUNq2COfogX3tmW/TGbIk3vtWXFEiABEiABEiABEiABEiAEZtsWwNX/Glrtk0pq+ez/tsXZvX8ODkSIAESIAESIAESIIHWIZCZiM2RQzhc1hnlrWNDK4zyMT786CvodX7mhxr2v9/N/CB5NELDdy7OI2toCgmQAAmQAAmQAAmQQLIE0i9sPlqPf/39R/gCZ2LiXddhyOnJTi17rju89llMe28g/s8d/TI+qcuffCfjY+TTAP89cWA+mUNbSIAESIAESIAESIAEkiSQkrDZ8Ksl+N7bMnI3/PTn1+PsF1fgF58OxA9uPA+n4SBe+NV64JbrcfMFZUlOLxsu+xh//JcV+MVnXfDAIxMwon1m53TZEwZQviISeHPyoIgt2YwESIAESIAESIAESCCfCaRJ2JyBawcVo9vIMfi70jcx95Gt2HR6Lzz0/atQ/peX8Puzr8C/fP0ruclx00pM+PmH+AJA/2/dhEXfOCejdgz+jw1p6r8LFv9dD1xxmtnd55/sxMgX9lh998J/Tj0bFxj/Oon16/6K2s1pGraVu3lr6pBWHpHDkQAJkAAJkAAJkAAJZCOBtAib9p27Yc73R6HbSy/g7pcOQp7far5K8e1/GI+/w1r8+C9n4rv/cAV6ZTjikV7IzXh10e/wQ7XpL+2Fhf8+FgPSO4ijt0FLG9PU+3lYMrknruhgdXdgLwb9abv5j5ED8faFHa03TmD92rdQsylNw7ZyN29XD23lETkcCZAACZAACZAACZBANhJISdis+9US/PjLQfhf08/H5l/X4cdbj/naOPi66zHvugP4+a+245q7bsSIzAY90sD5BI59/iWOff4O5j74Dt7Serx24k24b/BpOK20M07LgEi75LF1aZi/dNEVy+7oHRM2+BL/+dhfMQfA/O9ciZvOVMOcwPrX/xtVG+XfF+DZO7vALqB8YA8u+d//z2x4ycVYc/XpOL35czz023fxO62fbe+tw4RVsX7Vv+Uy51ixOaTJSGy888p0dcV+SIAESIAESIAESIAEcphAksLmCDb9/gX88Zwr8A8DPsYji97Ga4fiU2jf40IsunsQPvl9HV4bPAb3X2XvrNse3/F9eGnpC3hs05f49ESi0ylG1x7dcO9df4Mr0yDYBv7y9UQnENC+G5ZVXYArO5zAtv1A37NKsG3L6xj/kvV7fIltKEXfDiew7rX1qPprPzz39+fFRI3V6+e7/h+ufvYT4NIBeP2aM3B680E8tGwTHgew4LarcdNZsPoN/rdzgl/iP3+5AbPTZOU7f391mnpiNyRAAiRAAiRAAiRAArlMIElhA+D4CXz21gu4e9kn+DQqgdKzMWfmOFxzToeMRDuiTsO/3QG8uug5/HCzf9QpqO/2Z8tZorFpq/7W/+evpmaGfXV3/EdtX0PYrNv8BS7ufwawcxu+tu0cvDFSfv4U757b1Xx/9VpMPfdybO5fhs+lzX/uAqCuP4Knf/7f+B+DLjWuE2Hz4OK/4rcA/uekEfhbETabX8WNL7r+vddqD+t6AHfcdBX+uUeJNkbqpm7+hxGpd8IeSIAESIAESIAESIAEcp5A0e5PPmxJ1opNT/0F87YkdnXF16/C/BHZWgO6GR+88Ab+5Y2j2jmhYPvadz0fD9UMQI+SxBjEaz3ySSv1K+Uue+C3f9/PFC6r9uLc0d3Qt/kAnt5Tjr89vwTbNr2Pvf3U+2tQ1284/sf5fobI9WtwBwZh3egz4ee5bZtewbiVwINTRuFvz3ZN/LNPcPHj75m/HDsM7w4oA/TfpWjn6olmCQS+SIAESIAESIAESIAECpsAhY2P//c0vI45Kw7hYJy10WVgfzx0c090SvP6ueaJpjT1eD4e/+6F+FrH43jjpVexc/B1+PbZx/H50fY4veMX+NP/2oUe2vt1FSMwu6f/oaH333kJN+wegobrzvIVNsb7LwAPTZMx3MLmY1z0G+uho9dfifcGdgI+036XorWvTa5IsQdeTgIkQAIkQAIkQAIkkA8EKGx8vXgc6594CT99P8jFZ2Hu3CsyUh1t+G8TDIEFrsKe+N2Mr5rC5sVVWFkxGnNUSbqj+zF/4W6M1d6//byrsfWSTvj8wy0Y+tQOb69Dh6Lx62fhdOPaRvwHgIeqx+Dmc4D3N9bhb553/Xu31R5f4I8/eR2ztPaBYyTxiVpzx1eTuIqXkAAJkAAJkAAJkAAJ5BuB9Aqbc87Hwn8YgC6K0t5NmPOLj6DHILI7FU1NfDf+49824PnmIHefhju+ey3GnZv+5XDVsnTVXe6NJ+69GFd1PI61dS9iMq7Am2PONiIun3/4Li5bDuf7DZfgL7N6oJ/bpKOf4V8fWY/fDLOuV/8G8OM7rzeFzV9fwDf+HPxvZ5fWfBrSw25tVSaLb6dnjuyFBEiABEiABEiABEgg8wQobPwY792E+3/xEaynvvh6YfC4kfjnYaVp99DXFv81TX32wfLvDTCFzV9WYtL6sH/LsIOwcvb5mrg5jP+z4BX8QN664mvY8I1zcPrRffjXn76BZSJs7hqHW84F3n9rBcb+l/ffgBpTmaTmkiYTAbxRe2n6OmNPJEACJEACJEACJEACOUuAwsbHdV80vIqaFUeMd9p36ow7bh6C0Wfuxe+f2Izn95kXtP/qQDx+W4+0O/6KX+pPzUl793nX4fq/H5x3NtEgEiABEiABEiABEiCBxAlQ2PgwM6u9lWDY1y/B/zfiPK1AwEns2bgB//7MPmzv2B0//d4lSLe0Gfbz/07ciwV8RcM/XF7A1tN0EiABEiABEiABEiABRYDCxrMWPsOqZz5B78oB6FMesFBOfI4Nf34fxysvwxVBbZJcY5f/bH2SVxbmZf/9j1cUpuG0mgRIgARIgARIgARIwEEgJWFDlukncNnDa9PfaR73+OZ9V+WxdTSNBEiABEiABEiABEggKgEKm6ikWqnd4H9/rZVGyo9h3pp5TX4YQitIgARIgARIgARIgARSIkBhkxK+9F886KHV6e80j3t8e9bIPLaOppEACZAACZAACZAACUQlQGETlVQrtbtkwcutNFJ+DLNx9rX5YQitIAESIAESIAESIAESSIlA0Ruv1bWk1AMvJgESIAESIAESIAESIAESIIE2JlDU0tJCYdPGTuDwJEACJEACJEACJEACJEACqRGgsEmNH68mARIgARIgARIgARIgARLIAgIUNlngBE6BBEiABEiABEiABEiABEggNQIUNqnx49UkQAIkQAIkQAIkQAIkQAJZQIDCJgucwCmQAAmQAAmQAAmQAAmQAAmkRoDCJjV+vJoESIAESIAESIAESIAESCALCFDYZIETOAUSIAESIAESIAESIAESIIHUCFDYpMaPV5MACZAACZAACZAACZAACWQBAQqbLHACp0ACJEACJEACJEACJEACJJAagdYTNp+uwH0PAbMeHoeuAD5dcR+qFm3BDQ+twIxBqRnBq0mABEiABEiABEiABEiABAqbQNsIG5fIKWwX0HoSIAESIAESIAESIAESIIFUCbSJsPl04TisGq1Fat5eiHGzntds+SruXvYwxnX9FCvuq8KiLdZbX70by6yIz9sLx0FdYkd9RDBVLYLRXLWVvpf1s657GwvHzQIeWoHRq/Q5yO9XYfSKGZDgkd73V+9ehofHSYzJ+XtzTHN+71etwAyIDduseZvjmBbdgIesfgH998pGpws9kSxl0w0PYYWEtnQb7b6l32XoZzAzJopxq0ZjxYyusflZc1Us/SJlauzYjGJz19+LMUnEPxorw4z7ULVyrOkXj9+GolH3u8axqxXpM39lMVFcPevDn3GqHxpeTwIkQAIkQAIkQAIkkH0EWlfYWKLDs6m2N+IiK2QDbOSsYRzextsYhEGGrtA275+KiBB9MgODjE3x+6hacSs+uq8KK8eaQkTEybJ+y/Dw+X+whY0IKhFDMn6QsDE2zu9XmSIi4pjvV4mosOZsiTE1j9gG3tysGyLIVE+a4IotDCUgbPHw9kLct2wbtvSVOcEhYIy2xlydv/cTNrd+pAkJw66YkFOjx/pTtlttDOFp8bZEhIhDQ9gtbMTQGZY4UamGenuXfwz7u1oC1BAiJheP30yF5pyng5kulJRgVELMXEMrAYyVdWTqUr5IgARIgARIgARIgATymEDrChtj43s+/mBFTeyzNUHCxtiQ6lEB8w780EZdfCjvuKIW9q8tASEb84eAsX0X4f3RK2Bs9B0CxtzEQ4sEqS5EZMzCQ1p7WwpYESU9MuCah72xH41VdhTH7tmK8LiEzft9ccO2frj14XH4dOF9+KhfXyx6fzRW3PpRLCJlXyKbeZ++jWiGGbHxi9KI8HNEzdS5Jx8mTrFnRq4M0TjuUyy87yNjnkbUxRI2cIhDJysRNoao7Hc3tq1U60GLNjk+bE5h440oqaiNKexwA4DRD5vC6Q/AWHOAuMJm5cqVePjhhz0f8crKSnzve9/L448+TSMBEiABEiABEiCB/CLQBsJmHLo6IgB66pQrYmNEZp63CgzEBEMywuZuS9DEIjV6Wpg41bzbL8LG3LQ7b/M7oxnuzbrs6NXmPJ6wCdrAu4VNFR7CMnx0q0R4VmG0dC+pZYawkeiUmTIXe4WnoomQ+8P5D9uFGtIibIY24r4/nI+HVYpcFGEz1hI0ltA0hW4CwsYWXj72PzQWK1edj1n9lokMxdiVy0KFjfTiFjcUNfn1JUdrSIAESIAESIAECoNA2wgbKwqj0o9iqVM+wkadjzHEkHWGxZOKthJjl8lO2ZnSJFGWFaNXmed3rPMYfht6PeXJPMPR1zoXEzuTY56h0dPfYmPaZ2y0cy1BqWiL+lrnQtzizlpvSkCJuHpoJcwUNLHB6Ft01yxss879xNLcXOLA74yNzN9x1ij1VDSHWNILQnhS0WKsFm2xoltQER5vKprhNzsVUJunvgYcKX+fWil6IgSXYdtXJQXNVk6RUtGUuKGoKYwvPlpJAiRAAiRAAiSQfwTaSNgYeU+4r2olxt7fF4v+7Xk4D6Sr8ypaVOWGu3H3tkX2GRX/w+w+h/Ydm2EzjcqdguU+yxFUPMA7JlyH833mnUzxAIlKWGlnfeUsi4gSQ9ikUjzAr/iBc0EHnrHRynPLFXZqnl3VIdaP8mMQK1vYOSrjxSu24BRgjnQ0R/EAM+pz/h/GYdY2dXZH+SP/Pri0iARIgARIgARIgARIwEmg9YQNyecVAREYD2GWM2VPCh18dKsnjS+vDKcxJEACJEACJEACJEACWUmAwiYr3ZL9k6KwyX4fcYYkQAIkQAIkQAIkUEgEKGwKydu0lQRIgARIgARIgARIgATylACFTZ46lmaRAAmQAAmQAAmQAAmQQCERoLApJG/TVhIgARIgARIgARIgARLIUwIUNnnqWJpFAiRAAiRAAiRAAiRAAoVEgMKmkLxNW0mABEiABEiABEiABEggTwkUvfFaXUue2kazSIAESIAESIAESIAESIAECoQAIzYF4miaSQIkQAIkkDyBzz//PPmLrStPP/30lPtgByRAAiRAAsEEKGy4OkiABEiABEgghACFDZcICZAACWQ/AQqb7PcRZ0gCJEACJNDGBChs2tgBHJ4ESIAEIhCgsIkAiU1IgARIgAQKmwCFTWH7n9aTAAnkBgEKm9zwE2dJAiRAAiTQhgQobNoQPocmARIggYgEKGwigmIzEiABEiCBwiVAYVO4vqflJEACuUOAwiZ3fMWZkgAJkAAJtBEBCps2As9hSYAESCABAhQ2CcBiUxIgARIggcIkECZsnn32WUyYMCEuHJZ7Lsy1Q6tJgARajwCFTeux5kgkQAIkQAI5SiCesBFRo17xxA2FTY46n9MmARLIGQIUNjnjKk6UBEiABEigrQgECRtd1ISJGwqbtvIexyUBEigUAhQ2heJp2kkCJEACJJA0AT9h4ydq4okbCpuk8fNCEiABEohEgMImEiY2IgESIAESKGQCYWdsorChsIlCiW1IgARIIHkCFDbJs+OVJEACJEACBUKAwqZAHE0zSYAEcpoAhU1Ou4+TJwESIAESaA0CFDatQZljkAAJkEBqBChsUuPHq0mABEiABAqAAIVNATiZJpIACeQ8AQqbnHchDSABEiABEsg0AQqbTBNm/yRAAiSQOgEKm9QZsgcSIAESIIE8J0Bhk+cOpnkkQAJ5QYDCJi/cSCNIgARIgAQySUAJmw0bNiQ8zJAhQ4xrWBUtYXS8gARIgAQSIkBhkxAuNiYBEiABEihEAhQ2heh12kwCJJBrBChscs1jnC8JkAAJkECrE2gNYfNZzwtb3S4OSAIkECNw9o6txJHjBChsctyBnD4JkAAJkEDmCVDYZJ4xRyCBtiZAYdPWHkh9fAqb1BmyBxIgARIggTwnQGGT5w6meSQAgMIm95cBhU3u+5AWkAAJkAAJZJgAhU2GAbN7EsgCAhQ2WeCEFKdAYZMiQF5OAiRAAiSQ/wQobPLfx7SQBChscn8NUNjkvg9pAQmQAAmQQIYJtJWw4UYrw45l9wVLwK9YBz9vub8cKGxy34e0gARIgARIIMME0iFsdux4HQMHXh84U260MuxEdk8CGgF+3vJzOVDY5KdfaRUJkAAJkEAaCVDYpBEmuyKBLCBAYZMFTsjAFHJC2BxqbMSW2rtSMv+y1S+juLw8pT54MQmQAAmQQGESoLApTL/T6vwlQGGTn77NGWGzufYuFHfqhJIzTvd4ogVAkfxWfpCX/MP6+fi+vTjVfAxDV69CcWcKm/xcxrSKBEiABDJLgMIms3zZOwm0NgEKm9Ym3jrjZb2w+byhEUe2vIcPfvJTnDO2El1vu9UmUz5wANqVlsYltbl2OqSPYRQ2rbOiOAoJkAAJ5CEBCps8dCpNKmgCFDb56f6sFzbrrh6JzpcPwYHX1tgeOH3IEHTs1ROdBgxA11u+jaKSkkDvvGMJmyspbPJzBdMqEiABEmgFAhQ2rQCZQ5BAKxKgsGlF2K04VNYLm4Zx43Hp4l9j97PPObCcN2E8Nt/3PeM9lWLWvOtjfGq1O2PYUMifjTXTcbChEVe9Gp6KNnfyRDShAtWPzMeYLtpwe1Zi7r1L0IQxmPNELQa0ooM4FAnEJ7AJSybPQ700qqjBow+Mhbl096DuhzOwtAmoqFqIec4Fbb9XOftJ1Aww274yciHmDd5grXX/UaX91WsnYr4MWDkXy6udn4ZNS833vGPSjySQ2wQobHLbf5w9CbgJUNjk55rIemGzbtw3MehXv8TO3z9leqAIOO3MM9H1W+Pxzox7MGjxY7awObZ7N/aurDOadR50KTpfeinetoTN8AjCZk/dHNyzrMmzYVObNXMTmJ8LgVblKIFNizFpgbnm4RblQYJcXaOEidWut6zvLkrEBwubmgFKTLluAqjxHAIrR7ly2iTgIpArwmb//v0466yz6D8SIIEQAhQ2+blEsl7YrP7acJT374+Db26wPVDe/2J07NYN5147Gl2/OS5uKtqGmuk40NCAEa++gpLQ4gGxu9+2iHFt1vZYd6Q9y0Ft5rT21b2XYKlxK919B1u7y251FBNN3ve8m9agNkBgP4676+r6WARKiTp1p90j5uwNtB61cs3D5w6+zSllLtJTLAphQlURCm90wk+kKpt8RQAA5/tq5vrmPZrfnNGK2DXq927WsAVIbKxoYlrZXYHKSqC+vskTKbFtsn0Tu8aOTBq+hRmNjChObL6aiIk25/z8IqVV+U8gN4TNXrxZtwM9x1yGc/PfJbSQBFIiQGGTEr6svTjrhc3hLe/h0DubsPlH89DtxhvQa9pUG2ZZn95o16FDXLhv1kzH/vUNGPVaFGEju1vrDri1YVNCRgkG/82vtsm2N6neaelpP5Ii5HwpwRAsWmIb+TBh4/9+bMOdqLDRBUX8eQamIKXMxSVqbN1hiRs9OvFIbzzpSh0M8ltMCAb0b0dBgt734aFHLLSISpCwic0tQWGji5C7gYVisyda4oqu7LHWtyZCjfG3uziGRl1iPAyGKtITel3WfhdyYiQQl0BOCJv9G/HC6p3oMfJ6XMKgDVc0CcQlQGGTnwsk64WNYN/f0IjG6jvR6/ZJuOgHM/HuggfxyYrnDY+MeGEFSsrL8fI1o4wKz6rS8wU1VehTXWVc91lDI66LKmy0O/cVlWOA+jrHZtFzV9p9h9vn7ntQipu5pNx30L2iw76jb28arTbaJlKNYWwyYW5eYyJDjeHehEeM2Fj9mfO1rrE27MFjuD4wqXJRG3JPlCYmBmzO1tCeqJt+RsolYLsoP8AdBfI5cxXXb/KmV6AYv7XOujgiNo4zLUFj+X/5OCM/sM7N+PRh2zoGlahDfZPexlobva3zMnEEqPMMjyzd2Nmzyso61NfrEcP8/MKkVYVLIBeEzf6NL2D1tmZ06DsS11PZFO5ipeWRCFDYRMKUc41yRtisq7oTvW+fhIvvnxkXcvO+fYYQOnHoMM4aNhSd+vRO3CmuzZ1+tiaysPFL/XLdzfZPjUogFS1A2EzYZZ0V8liuNrTBER9vKtpcYME81FeOQWV9HeotcdBFnUcKHCNA2CTJZfBbpk3xD6VrdmnjeFK/HMLEJfbiCCdlUVy/VVSgoqkJMETMHuNg/3ZLIJu/64LYfOZi1Op5WAo/wRG2bL0pZf526uJZKT790L/JDOr8WDxhY6gzvUCBK32P0Zowp/H9HCaQ/cLmELa++BI2HwbQoS9GXn8JGLTJ4QXHqWecAIVNxhG3yQA5IWwk4rJ2Wi0umDIZ/e+fieMHDuDEkS8NYKVf6QYUFeHop7txeNs27Pjj0zj4143Ge8UdO6DL6FHo9Z1bUNbz/IQA+50hkA4iCxvHJk+PsAzBW0a1KiUygiI23ul6UskSFjbqjnp0YVNRUQHZp1c/Mgnb75XqW6YQCBY2AXftfc9uROcSSdg4NuXaWSBPdEnf7Fvt1LWBZ1HcfgrwW2UNqrcvwVKJ/Ny2Hfcs+ADVs0fjlQVLLLGjCRuDbRMqZy9E76f0NRFhqcYVID7V+3wiZsYoBpsPYpUAA8/Y+JzNMTuwq7KxuEYEv7FJzhLIemFzaCtefGkzRNcAZeg7egwuOSNncRfgxOU79lHgbqnKKj8/g+4PsAprJhcChU0m6bZd3zkhbPatb8Saqlr0nTIZA++fifeXLMMe67k2V/z8ZyguLcVLN94EtLSgomYauoy4Bl98uAMnjx/DR396GmhXgsHz5qK4Y8fIpB2pXVoltMjCRktHcqSijd9pltN1p5XZ7X1S0ex0NdcmPHIqmtvs6GdsjCuNzT6sDWxQKloI2rBUtDAuKhVNSydz+sJ7BsYWgn7VwULOUnlSBGGlXYX5rXIuHu213KyuJy9pb51/cUds7PcfcIvd8GUaeNbLutQjMjzCzWxorM3Vo2NlopMVNozWhDuNLXKaQLYLm6PbVuEvGw/ajMv7X4evX9g5Pcx9bw6lp2v2ohHQblixZH7mVwaFTeYZt8UIOSNsXq2qRb8pk3FJQCran68cjovurMH542/Ejmf+C7v+Uod+d0zGOcOGYu13/xEjf7cM7TuHf8k7Now+m7XowsbrTscha8/b4Wlicr7l7qoPsEjfNFvPLXEKsYCIjGdTHn7GJnZexC2GwsZwGRhWPCCwzLA7suXqV9nkECo98KzxbBf/sy56D47nsgR9AjVx4qn54BakIgKVSFPnaqxzNH7CxllQImrxgIByy0qo6CXL45WDVhFIaKlpUVPR4qRrtsUXGcckgUwTyG5hcxQfrP4L3t6vUSjvj+u+fiHC/9cLI2feNNree4xxjo7Pcgvjxff74X3MAAAgAElEQVRzhQCFTa54KrF55oSw2bu+Ea9Mq0XFlMkYNGsmPn7xZRx4dwuAFny1thonjzZj1e1TMfwXP8Op4ydwZNcufPbW2yjr3h29bpqAF2+eiJG/WYz2oeWe9TMD/g/jjCxsKmoQVO7ZcchdNsJXrdEO+5vnMqwq0Q5vyiZYPz+j35X3RpjcwsOvTHO4sIlXSU1PQzInGucBphHKPcfnIo+ddEdl3MUQfAoJ+JQjNucaLnps+FYf0M8VBfnNiG51cR7kt6I9HmETpwRz3NLJnsIHfnf8nJE1aeFNFTPXyHb9AZ5RU9x4ZzGxb1q2znkCbS1sjuxsxJrGnTiSFpJl6DF0OIb0KENxWH/GZ307Jj4xHK/r5/Gs64zvKs/NkVUYpR507flOcRY48Y8+O7/b7TOA6maMUcVR3cByG2D23/0517y0tFsjtVmPVFsptfo4zmI03qIsznnH/u/Teej/LxsPNtY5OdKAXWcdHXaqhy67v+c1xur/RkcRGP19a2+jje83/8AUc/uG3XZMnA3MV89OczwLzTmemeZsCmEYj8lwM/TLTonzCAljHQXYZO2hPEs5JJOAwibsw5+b7+eEsNmzvgGrptXiwimTMXjW97F7zVp8/v42Q9j0nXgrTjY3Y3XNdHz9qeWGF/Y2NGL3uvXoef030LlfX9TdPBGjIwqblN0Y8TkgKY+Tax1kMRdHuWMX13jv5ZoLOF8SIIHkCbS1sDFmfmQnGtc0Ymcq6qasB4YOH4oeZdFYGJvzDydhefUA84ypvjkPjPpaG1Drpo7x8F8jpdu6OWVXn/RuuM1qiyKk5HxJQHET14ZVn6OyyjlX5xnBMGHjSdHVn/Xlk8KrtzceEWEwkvTt5ehtCbx48xnTJZqdtsfcm3zfhy4HCxu3fR57De6xuRvjev4P1ytqmjfzXhlpFsiRl9j7ZC/z30pEOdLrPM/Gc4s7s3+7z3jCplqdF7Cii7dFe5g6hU2074Bca5UzwualqbW46I7JGDLr+76MnxlxLQbP/Cf0uWkCtj6+HMcOHcLA795ltF35nYm4duljkVLRUnZgFm/gU7YtlQ6ymAuFTSqO5bUkUBgEskLYmOoGOxvXoDEJdVPWYyiGD+2BiJrGLg7irJoYPxJgboBdd++1JeLeRPtHfPyEjbXRRQWaoJ0LVELDEl9+wsYcE6hoghFJii9sfDb1jo26mVWhR3f0T4Btj0QR1g43BKHa6CtR6J6PU9gE2+kvbMz5bq9oQlOkiI15XjZo/uYYQcImOCpjRHvsKJjzepPJGFRu740JVvq8/O51xNIbjetdPnSIXAqbwviiTYOVOSNsXpxaiw5nn4XS884zzDaeWVMEVD6+DCVlZXj2um+gpKwUF9dWoce1o9Fy8hS+3LsXW5c/heb9+zH8xw+iuDR68YCk2WbxBj5pm9JxIbmkgyL7IAESaCMC2SNsTACJpaaZqWdDo4ZpbHWwGJOe6h0rLmJFXNx35ud7cqeD0o6sjt0pwp5UNh9hI89TWzvcLM7iSCOziqAEChvZyK/B1caDm62NuVGMRqsGqUeGAs97Ws8iM85MBgs3O8XLrzS+HclxzUeP2MSx00/YiEhbiHsw8cMZsWhaUEqxnVIWPP/4wkb5xZqJLjaM6Jz1vvx+ETBDEzEi6uZgOXaNl6pvInzW4GojrU1PV/P7cLuKJrmbOB4hwYhNG309ZtWwOSFsdq9vQP3UWl9wt7yx2ojE7HxpFdbOnov2ZWXoPnoUOpx9Jna9/AoObNmKyt88hnMvvyyrwHMyJEACJEACuUMg24SNpW7CU9MSTD2LecRbaTL2nv+ZEuN9x5312JkJxwOKNWESLWIjJfHNUsjeaEt8YSNCSDb+81yCxP1AZ5l6rMBPnI1/SERK2eMWYPrvvfNRaVjx7fQKG3kMwxpcrc6xKIEYL7phFLfJgLAxSlTPwPbbzLPAho1aWpoIG9sX3Z8xBbPxSARN2LjSHB3fDozY5M6XZRvPNCeETRsz4vAkQAIkQAIFTiArhQ2Aj9c9i/WfxHFOtysw4cqvJO69oA28FQ1Q52biFg+QyIgj4uMtMR9J2FSOQT3MtC7veZB4wkYeLA1j4z8griDRz3d4D/I74cV/P2aPM+XLTsfynY/VZ4idbmHTuxLY3ssUEA6OcUVAZlLRJOHOPOs0GtXbV1nP4zFnbM9NRNUiYOLIVXhShI8IHEvYOFPZfJYrhU3in+ECvYLCpkAdT7NJgARIgASiE8hOYfMx1j27HvF0DdANV0y4EolKGz8BoWjpm+hQYWNtXI2TJj4VHaMIG/VgaHvzHDUVrV6rBhlZ2Fgb9GV9tNLWTjETr7iAUQHMijx4igoEzifg2XIuO53CRn8enqsIQ4gICCuOEHzGZgmaXNU89bREb4EBl7BxVww1UgJVCXFvlU7HPClson9ZFXhLCpsCXwA0nwRIgARIIJxAVgqb3W/i+bU7cDzu9Nuj51U34DLzeGrk15LJE52l4PUrtVLFnrLKrg2oo6ywnDsx0o/kfIukUZmPNnCUovepiqaXpE8oYmOUhbbKJScgbOwog3Z2yF0u31ku2fX4ADulKrZZN87ABM4nZFPv9porambPN0oqml7MwLbP70yUX1W0VZAoUX299UQ3x/kWmYWrkpk1b08JbCXYXNXmbGGk7NXPKVHYRP7sFnpDCptCXwG0nwRIgARIIJRANgqbvW8+jzU7YrKmQ7chGDn0XOxtXI0NnzTbNrXvORw3XHZuqI1sQAKBBELOFpnXibAxz0JZx2uyGijLPWe1e5KeHIVN0uh4IQmQAAmQQKEQyD5hsxdvPr8Gpq5pj3MuGY6r+p5hPXDzJA5uW4s1G/eZ0Zz2PTH8hstAaVMoqzUDdkYRNq5qaBmYRVq7pLBJK86s6YzCJmtcwYmQAAmQAAlkK4GsEzb7N+KF1dvQ3O4M9L1mOC45q70H3fH9G7HmtW04eKoD+o68Hpecla10Oa+sJxClGly9O6Utu62isMlu/yQ7OwqbZMnxOhIgARIggYIhkG3CZv/GF7D6k/Nw1YjLcF68R7Qd3Y03X12L3d1G4noqm4JZrzQ0nACFTTijXGxBYZOLXuOcSYAESIAEWpVAdgmbQ/hg436cd0kvlEWicAQfbtyNsy7pg86R2rMRCeQ/AQqb/PQxhU1++pVWkQAJkAAJpJFAdgmbNBrGrkigQAlQ2OSn4yls8tOvtIoESIAESCCNBChs0giTXZFAFhCgsMkCJ2RgChQ2GYDKLkmABEiABPKLAIVNfvmT1pAAhU1+rgEKm/z0K60iARIgARJIIwEKmzTCZFckkAUEKGyywAkZmAKFTQagsksSIAESIIH8ItBWwia/KNIaEshuAmfv2JrdE+TsQglQ2IQiYgMSIAESIIFCJ0BhU+grgPYXAgEKm9z3MoVN7vuQFpAACZAACWSYAIVNhgGzexLIAgIUNlnghBSnQGGTIkBeTgIkQAIkkP8EKGzy38e0kAQobHJ/DVDY5L4PaQEJkAAJkECGCVDYZBgwuyeBLCBAYZMFTkhxChQ2KQLk5SRAAiRAAvlPoDWETf5TpIUkQAIkkFkCOSFsDjU2YkvtXSmRuGz1yyguL0+pD15MAiRAAiRQmAQobArT77SaBEggtwjkjLDZXHsXijt1QskZp3sItwAokt/KD/KSf1g/H9+3F6eaj2Ho6lUo7kxhk1vLk7MlARIggewgQGGTHX7gLEiABEggHoGsFzafNzTiyJb38MFPfopzxlai62232vaUDxyAdqWlcT28uXY6pI9hFDb8JJAACZAACSRJgMImSXC8jARIgARakUDWC5t1V49E58uH4MBra2wspw8Zgo69eqLTgAHoesu3UVRSEojsHUvYXElh04rLikORAAmQQH4RoLDJL3/SGhIggfwkkPXCpmHceFy6+NfY/exzDg+cN2E8Nt/3PeM9lWLWvOtjfGq1O2PYUMifjTXTcbChEVe9Gp6KNnfyRDShAtWPzMeYLtpwe1Zi7r1L0IQxmPNELQbk51qgVTlIYE/dHNyzrEmbuWuN2mvXx7iKGjz6wFgYSz1Ou8rZT6KGi77NV4fX1/qUnH7ftHQi5tf7T5n+TM6VFDbJceNVJEACJNCaBLJe2Kwb900M+tUvsfP3T5lcioDTzjwTXb81Hu/MuAeDFj9mC5tju3dj78o6o1nnQZei86WX4m1L2AyPIGzsjUPlXCyvju3k1CaBG4LWXJocK4xA8OZVE+fxhI0MoNZ6SDuu/TBvZP59CpvMM443AoVN2/Ln6CRAAiQQhUDWC5vVXxuO8v79cfDNDbY95f0vRsdu3XDutaPR9Zvj4qaibaiZjgMNDRjx6isoCS0esAlLJs+D3Oi0N3Jqw2fd3d4TdCdU3f3W2lf3XoKl1l3TiqqFmGeHgWLjKKNiG0fve2YbPZIU1EabN1xtHGJNvRe7y6s2TWqeHjG3aTEmLRDRqN8ZjjeGa/mlzEX624O6H87AUhWgsCMOsd+r+fuJVKcQ8Ebm/IVCfO5+fgvytXtudjtbVMTGChXTvv7Q+LgFix6dMVC6opCuda4Clu514fSqdx3ZDF03B/TrgjboDvHkFlq+69f9Fef0qdOf3mhrwv7W5+DDy+2zdH+G4vvC5Rnje8qfB0VqlP8avW0obJLjxqtIgARIoDUJZL2wObzlPRx6ZxM2/2geut14A3pNm2rzKevTG+06dIjL682a6di/vgGjXosibACoDaNLyKjNQOBdcrew8ZmV2Ydrc263UxuvYNECe3MaJmz8349tuBMVNvqc48/TuanXIISmOoVxCXjfw30M5jzSG0+6UgeD/Bbb5AWNrzaHYfPTmOsiwhYgQJCwic0turAJFD7CeREww51iFiRsfAS5nZ4m+sdKdfP3q2sd6T6OI2xCfRG0ViKsf/UZ8b0B4WAQ5u+Qz1DCwib1zxCFTWv+10hh07a0OToJkAAJJEcg64WNmLW/oRGN1Xei1+2TcNEPZuLdBQ/ikxXPGxaPeGEFSsrL8fI1o4wKz6rS8wU1VehTXWVc91lDI66LKmxE21hRmYrKMUB9HZq0DZFnQ+ne4PjcfQ9KcTNdpjY8alPrFR323XX3xk6blxrD2KjDjK7ENqNqDLcoiRixsfoz52tdY23Yg8dwLchUueyxIkaeKE1MDLgjAZ6omx5tcgnYLsoPUOdO3H5xf8CC/CbtvALF+K0VtXNsUAdvsM5vOa+L/3F2+zNO67gpZlFT1nzOnRlDOtcq9GhmqLCJrb2gSId3bamIZNhnpAeelchr0OfDyDK1GAb521pvges7UWGThs9QvFQ0p/D0X7uhUcDk/g8pmKsYsSkYV9NQEiCBHCaQM8JmXdWd6H37JFx8/8y4uJv37TOE0IlDh3HWsKHo1Kd34u5xbQb11I3IwsYvdcZ119w/NSqBVLSAjduEXe4D5QqBWzx50XhT0eYCC+ahvnIMKuvrUG+Jgy6eQ+vuMQKETZJcBr9l2hQYEXJstLWzI4FRhwCxF0c4KYvi+q2iAhVNTYAhYvYYqY3bLYFs/q6LFgWZi1Gr52EpxqASdahvChIQYaIqWWGjCdVAARRvTprAmA3MX1CHysoxqK+vi53d8UzNK8qcnykf0WJoKF2sm1y9Z+OtuUKl2QWvb1uUBfhbrTefHsziInHGcEd3K2en5zMU/4xNTDi7Bac6LUhhk/h/BfoVFDap8ePVJEACJNAaBHJC2EjEZe20WlwwZTL63z8Txw8cwIkjXxp8Sr/SDSgqwtFPd+Pwtm3Y8cencfCvG433ijt2QJfRo9DrO7egrOf5CfG0NxEBYiToDE4X37MK1mbN6GsI3jLOibhTnKKLDu+mLJYyJPMKFjbuO97hwqaiogKyT69+ZBK23yubSfNOe7Cw0c/5aP2nyCWSsHFszrUzFZ7okszLtcFW19rCy33XO+zflo8ra1C9fQmWSiTgtu24Z8EHqJ49Gq8sWGKJHU3YGGybUDl7IXo/pa+J8KUaNxXt3u2YqKr3BZyd0c8rGWu5iyUG3ClrcaeiREgFKiqa0GTbHE/Y6J8FsyKb05aAaFQkYWNt7h1RMJcB7rNHAf4OFjbW+la8fPi4hU26PkOBqWhBUeOw767wZcYWGgEKGy4HEiABEsh+AjkhbPatb8Saqlr0nTIZA++fifeXLMMe67k2V/z8ZyguLcVLN94EtLSgomYauoy4Bl98uAMnjx/DR396GmhXgsHz5qK4Y8fIHnGkdmmlbiNHbLR0JEcq2vidZuqR57xAnFS0oE145FQ0t9nRz9gYVxqbP1h3yYNS0ULQhqWihXFRqWhaOpn/hjg2D+/hfK/YcZ/J8J65cUUBwvxWOReP9loeK8Es7e8GFt7rFTbGTH3FboRlGlY8IOTsTHqFjTlfPQ3SrrbmMsVvc56WVDTHZ2Q4Xnelonk+AVbaXKC/PalobkO8QjDIjnR9hqIKGwSci2LEJsLnKk4TCpvU+PFqEiABEmgNAjkjbF6tqkW/KZNxSUAq2p+vHI6L7qzB+eNvxI5n/gu7/lKHfndMxjnDhmLtd/8RI3+3DO07dw5l6kgz8rl7HV3YeIdy3Bn3vB0esZHzLXdXfYBF6rklgWcIAtLZPJvy8DM2sfMibjEUNkbARtDHA9G4hBQPcJyZsc5YBJx10acgY1+9NviZH7b4sMSJ/sQYsx+X30QEKpGmztVYEQR3KpotBuyCEtGLB3gqxDm4Rj07IxdZayAwshPvI+NTMEH5weeMTVgqlWcu7qGjFA+w7HGc97H7Mbl0fy6Cvx9Qa8g1iTiCMVjYBN20SOwzFMZPhPwMPOp6rpGf/6KmPIZ+XRZUAwqbgnI3jSUBEshRAjkhbPaub8Qr02pRMWUyBs2aiY9ffBkH3t0CoAVfra3GyaPNWHX7VAz/xc9w6vgJHNm1C5+99TbKundHr5sm4MWbJ2LkbxajfWi551hajLOsccy7kYVNRQ2Cyj07NiiyAbxqjXbYP+j8gHlHXE8z08/+eCNM7k2TX5nmcGETr5JaLJdf8YnzANMI5Z7jc5GkJbe4cRdD8Ckk4FP4wSlIdJ8HfIqtPtSdcKNVkN+MDX0Xqyy1M9rjETaBaW/u9Kzgb5eUHtCpF1NISdhoG+V0CBsxN6lyz840SHf1tdDKhgpzoIDS1ncCxQPS9RmKK2ystRQmftxrP0f/32qTaVPYtAl2DkoCJEACCRHICWGzZ30DVk2rxYVTJmPwrO9j95q1+Pz9bYaw6TvxVpxsbsbqmun4+lPLDeP3NjRi97r16Hn9N9C5X1/U3TwRoyMKm4To+TVOaoOY8qjZ30EWczE2wNtVNTQnynjvZT/07JqhuenuY5zR0rI7jUnGey/dVuSzv02OciZuPuzHZmkAw95PN+t86o/CJp+8SVtIgATylUDOCJuXptbiojsmY8is7/v64pkR12LwzH9Cn5smYOvjy3Hs0CEM/O5dRtuV35mIa5c+FikVLWVHZ/EGPmXbUukgi7nk80Y3FZel+1oKm3QT9fYXJlzC3s/8DHN3BAqb3PUdZ04CJFA4BHJG2Lw4tRYdzj4LpeedZ3jHeGZNEVD5+DKUlJXh2eu+gZKyUlxcW4Ue145Gy8lT+HLvXmxd/hSa9+/H8B8/iOLS6MUDkl4CWbyBT9qmdFxILumgyD5IgATaiACFTRuB57AkQAIkkACBnBA2u9c3oH5qra9Zt7yx2ojE7HxpFdbOnov2ZWXoPnoUOpx9Jna9/AoObNmKyt88hnMvvywBLGxKAiRAAiRAAjECFDZcDSRAAiSQ/QRyQthkP0bOkARIgARIIJ8JUNjks3dpGwmQQL4QoLDJF0/SDhIgARIggYwRoLDJGFp2TAIkQAJpI0BhkzaU7IgESIAESCBfCVDY5KtnaRcJkEA+EaCwySdv0hYSIAESIIGMEKCwyQhWdkoCJEACaSVAYZNWnOyMBEiABEggHwlQ2OSjV2kTCZBAvhGgsMk3j9IeEiABEiCBtBOgsEk7UnZIAiRAAmknQGGTdqTskARIgARIIN8IUNjkm0dpDwmQQD4SoLDJR6/SJhIgARIggbQSoLBJK052RgIkQAIZIUBhkxGs7JQESIAESCCfCFDY5JM3aQsJkEC+EqCwyVfP0i4SIAESIIG0EaCwSRtKdkQCJEACGSNAYZMxtOyYBEiABEggXwhQ2OSLJ2kHCZBAPhOgsMln79I2EiABEiCBtBCgsEkLRnZCAiRAAhklQGGTUbzsnARIgARIIB8IUNjkgxdpAwmQQL4ToLDJdw/TPhIgARIggZQJUNikjJAdkAAJkEDGCVDYZBwxByABEiABEsh1AhQ2ue5Bzp8ESKAQCFDYFIKXaSMJkAAJkEBKBChsUsLHi0mABEigVQhQ2LQKZg5CAiRAAiSQywQobHLZe5w7CZBAoRCgsCkUT9NOEiABEiCBpAlQ2CSNjheSAAmQQKsRyAlhc6ixEVtq70oJymWrX0ZxeXlKffBiEiABEiCBwiRAYVOYfqfVJEACuUUgZ4TN5tq7UNypE0rOON1DuAVAkfxWfpCX/MP6+fi+vTjVfAxDV69CcWcKm9xanpwtCZAACWQHAQqb7PADZ0ECJBBM4NSpUzh27BhaWoDTTjsNxcXtCg5X1gubzxsacWTLe/jgJz/FOWMr0fW2W20nlQ8cgHalpXGdtrl2OqSPYRQ2Bbe4aTAJkAAJpIsAhU26SLIfEiCBdBMQQXPixAk0NzdDfi4qKkLHjh0NcVNor6wXNuuuHonOlw/BgdfW2L45fcgQdOzVE50GDEDXW76NopKSQL+9YwmbKylsCm1t014SCCWwp24OFuIezBvTBfLzPR9OwvLqAaHXsUHhEaCwKTyf02ISyAUCImgkSiN/t0ioBkC7du1QWlqKkjj741ywLZk5Zr2waRg3Hpcu/jV2P/ucw77zJozH5vu+Z7ynUsyad32MT612ZwwbCvmzsWY6DjY04qpXo6SibcKSyfNQH0hyDOY8UQtue5JZaryGBLKRwB7U/XAGljbJ3Nrg871pMSYtqENF1UJDXPGVvQQobLLXN5wZCRQiAZV2dvz4cZw6JYJGnccAiouLUVZWZgicQntlvbBZN+6bGPSrX2Ln758yfVMEnHbmmej6rfF4Z8Y9GLT4MVvYHNu9G3tX1hnNOg+6FJ0vvRRvW8JmOIVNoa1t2ksC2U+Awib7fWTNkMImZ1zFiZJA3hMQUXP06FFHlEY3un379oawKcRX1gub1V8bjvL+/XHwzQ22f8r7X4yO3brh3GtHo+s3x8VNRdtQMx0HGhow4tVXUBJaPEBFbNx3btVdXefvNy2diPl2eKcC1Y/Mh37T1UhtWWbcCna8Kmc/iRor7ONso/fhnYs9XuXcWLqMtTFSA6i+nXPTh4/Z4Gyj2bZnJebeuwQyc32u8Pu9a/x4d72VrbG70/6843GN9VGD3suWWNE1P25w3QWPReO848f4mPbGidwJ+/E7TT4VNXj0gbHogthdf9V3kO9h+85ru5cPoDM3Zqn7PvAbyzV/7ZrAednRiti8qqs+wFK1fh3j6lEOcxJ6xCFo7TmjEu4+9M+Wm41qq/ycDnYRP18aY49/7M9DbP0p2+3PjWpjrxWYKW8G1wpUV/XB0mUSsdHWs9bWHD4eK8Aes6oG25eZn1v9cxgbz/n95fd7z/rwmXfMj97vRY/99veDNbaHh/ezk63/EVPYZKtnOC8SKCwCStRIpEa9VGTGjNwAZWWlEHFTiK+sFzaHt7yHQ+9swuYfzUO3G29Ar2lTbT+V9emNdh06xPXbmzXTsX99A0a9ll5hE7R504VAWBv/TWbA5k0TFfbm1iMqTBQyh6vX6qLLK2zgEGXW+2oT4zeWbK80oWbY2SUmgBxOCNh8RxE2yTHTN3Lapl7fIGqszI0ZtBQkN5/heD0oJdFP2Hj6ts5r+Iha5Z+YeIptNoM3zq4l7tn46u8HiDLLJ9GFjfdjpTa0/j7ybu59erDEv1cYmW2DhEsSwkZfw/pEbHYuYROw5vVL3f6JcUhA2AR8Zt2svOLB08K+kRJ4E8OyFe7PrXFTxScFL2BubrEeXdj4jOEWNj6fnWz9j5jCJls9w3mRQOEQOHnypFEg4PjxE0bqmRQJkHM08kfO2cj7InI6depUkGloshKyXtjIJPc3NKKx+k70un0SLvrBTLy74EF8suJ5YyWPeGEFSsrL8fI1o4zsQlXp+YKaKvSprjKu+6yhEdelU9jYmyDtDqj6D1rbdJobDm+ExBkViG2KnBunPdZ5H/N6hxAxNqld7I25LabUHPwiOg6xYW3qfO7GegWLmr9zM+qI5KjvFJ+70/E2hkDQ5jKYq71J84mWeKMt/ptt//MM7s2zOXPPHWhjT2gJOmMOQ/CWfUYjFrnwi744+wqPOqj2fptcX/66+AyIDHWxNrnBUbOYMPKsqwBB5WbkZeZiu8c8VwK/KIYxb1hrX/kvcWETzs7J3/v58p6kc/h08AY7qhkTZD7rJWCteMW1K6KhImg+3yu2OLV87I3kKttMfoPf0iLHal04hF/A2SLX94l3TYdEbGD52fgk+UVs/D872bpFobDJVs9wXiRQGAREtKj0M2MDX1RkVD2TPxLFOXLkiFE8oEOHDkZFtEJ95YywWVd1J3rfPgkX3z8zrq+a9+0zhNCJQ4dx1rCh6NSndwK+jZaK5t0c6ndA3UIgQNioaEfg3XdtLrOB+QvqUFk5BvX1dVY6ktr8hRx49hM7QXezVUqRtWlDRQWamprMdDRrvr2tOTg31q4oQYBNYdGCKFxVG8f4jnMKliCsqEBFUxNgRGfM322vHAMIP9dB7Xipb2HCZs7IVZi/DKisBOrrm+yUrOipaN7laW56ncLW3mbrtjo216aomvjhDCM9Mkz4hAobhw/9UzHdNoalQbojPr5ryEcsxgi5IzopsNP5+n6+4gmbuRi1eh6WYgwqUYf6pgjRKsOuHvUhKncAACAASURBVHjWiAT6CHdbiDpFXPfnzMhrMKux2GPcQHGmwirfyHUTdomwASoqmtDUZI5tfo76oLKyDvXazReDqPv7wRXtixaxmQssmIf6yjGorK+L2awJvaDPTgJf2K3alMKmVXFzMBIgAY2ACJcvv/zSOFOjixoRMSJwJFojokdecramEKuhKVw5IWwk4rJ2Wi0umDIZ/e+fieMHDuDEkS8NG0q/0k1kK45+uhuHt23Djj8+jYN/3Wi8V9yxA7qMHoVe37kFZT3Pj/AhiSZsBvge+HVv/rxREccmObKwqTA3JKjBo7dtxz1yp9txVzu9wsbo2zpDApX3XzkXj/ZabmyE5qhNoJ6K5k5hS1LYROHqK378hE1lDaq3L8FSm9sHqJ49Gq8sWGIJG5WKFhQVMJdLfGFjiqcmm08EYeM5yxK0OVfzc/m3tYSNo0KYc22r6IZbyIQJGxWhUVG3eJv1LnY0T+cTVdhEYGcLm6DPVxxhYwv+hej9lFRUy5ywUdGWcGHjFD9+wkad56mcbc2791zMwbxYVNl9EySFiE2FwQiofmQStt+riTlb2AR/diJ8UbdJEwqbNsHOQUmg4AlIFEZEi5ypkZ9VpEaJGvW+iBt5r7y8vGDT0AzR16KKXmfx0tm3vhFrqmrRd8pkDLx/Jt5fsgx7rOfaXPHzn6G4tBQv3XgT5FGrFTXT0GXENfjiwx04efwYPvrT00C7EgyeNxfFoaG5iMImQiqa2rz5Hap2p0z5p5KpiIzpGKONSu1wpaLZY/ilgvlFbNSmMShaZPUjkQ0VATAnMRfLr1pjpBHF7gTHNvPwSZvRl1XoGZsEuMbSmGIpcg6umtgw5iC23g0svNcSNira4Tlz4bzzHVfYmB070n2CzyOIStJL+3ojMkFnOJJKRfOk6vnP05MOqAkK/1Q0d9TBzd9fDOobbXsdB6aiuUVFJlPRgj5fwcLGXk92GmLUMzax1CuTbbxzLpagTVsqmi4yYjabZ/Gc6a7K7+6Ut0RS0ezvCzut0J1qF/zZydb/iihsstUznBcJ5DcBOVMjf/xEjVguv5dojggfKfMs52tE4BTqK2eEzatVteg3ZTIuCUhF+/OVw3HRnTU4f/yN2PHMf2HXX+rQ747JOGfYUKz97j9i5O+WoX3nziF+jihstDv57g71DX/wYHo6iLtqms9dabUBDLqj6hrIL03LXU0r7gFwmGdIjJSt7s+Y5yFc4iqunSERm3hV0dJWPEA/5O9OsRO7XGlcMYQJCpuANJ3gtDt1Didc2HhSgtQk01A8IDQVzWfxOlPkvA1CIzZ2lb2w4gHuvhMXNuHsfIpM+N4EiM3FUzzDFiZRhc1YdGmz4gEibOZDpbapMy9m9M3nHJ/ugtDCE9aNgwdUWlxMtIzpEl6kwbcaYBb+j0xhk4VO4ZRIIM8JiFgR0WLGIIrQvn2JcX5Gfz6NOl8jZ3BE2EjEppBfOSFs9q5vxCvTalExZTIGzZqJj198GQfe3WJUhPhqbTVOHm3GqtunYvgvfoZTx0/gyK5d+Oytt1HWvTt63TQBL948ESN/sxjtW6ncc7xNrbnYvJWw1CKMiRLnAWCjjHS84gBWB56D8XE2a24RYY+tRWw8Zz2s/rx3nPVqbN7S1zK90IiNZUNayj07olrWfHTBpp40r5cztqJRwVE2a4I+kSW3bYFrIKgqly+fNJV7jluy1y3mI5R71jfnWiRMUvKWVw+w0/c8X6xxS0bHS6lMQtgYC85Vtc+vgIZdiS3g86UZ4Y5gxCqLJSBsHDdFAso9e6oKpqPcsylsxqjCDQ5fKfb6WTmx6R5gkaTaxbsRo754zNLn5nkfvfx3eIEQCptC3oLQdhIggSACumCRNnJuprS01JNmJu2++OILo4CAtJGITSG/ckLY7FnfgFXTanHhlMkYPOv72L1mLT5/f5shbPpOvBUnm5uxumY6vv7UcsOXexsasXvdevS8/hvo3K8v6m6eiNGRhE16loL5H3Uf45CuJ6kmznvpGT2/e8mVTVDueiEoapm7FmX1zH3P6yU2Y990ycS6SKG1JbrkLJvxTKf8fTFik7++pWUkkG0E9HMzMjeJ0Iio8SsKoAubQn4wp/Jhzgibl6bW4qI7JmPIrO/7rr9nRlyLwTP/CX1umoCtjy/HsUOHMPC7dxltV35nIq5d+liEVLT0LG0Km/Rw9OuFwiZzbM2eKWwyTdjRP4VNq+JOZTAKm1To8VoSIIFECEgKmhQMENEi52WkUICUdfY7OyNtDh8+bKSrSRsRQIX8yhlh8+LUWnQ4+yyUnnee4S8j27AIqHx8GUrKyvDsdd9ASVkpLq6tQo9rR6Pl5Cl8uXcvti5/Cs3792P4jx9EcWnh1vXOl0VOYZNpT1LYZJpwfgmbVqXVpoNR2LQpfg5OAgVDwF3aWaIw7nM1Ogw5WyOpaIUibMROYaT/rddBywlhs3t9A+qn1vou6lveWG1EYna+tAprZ89F+7IydB89Ch3OPhO7Xn4FB7ZsReVvHsO5l19WMB8KGkoCJEACJJBeAhQ26eXJ3kiABPwJqGfSyGZdUtDkuTRSFCDopQubfE1FExZipzzHR/4WYWMEOYyiCuZL/ZwTwoaLnwRIgARIgATakgCFTVvS59gkUBgE9PMyYrFEaiQNLd5LT0XLN2EjYkXS8uSPCBr/J9QUGRlc6kVhUxifFVpJAiRAAiSQAgEKmxTg8VISIIFQArJpV8+skcZBVdDcHeVjVTSxSYRMc/MxnDx5wjhbJH8kglVU1A4lJcXGz+a/nc/sobAJXWpsQAIkQAIkUOgEKGwKfQXQfhLILAFJszpy5Ij9IE4pAiARmLCXHrHJhwd0iqCRdDyJ0ojYE5tE5Mnf8keJnCAuFDZhK4bvkwAJkAAJFDwBCpuCXwIEQAIZI+Au7xxWMECfiP68G4lgyAM6/aqnZWzyaexYxJ2qBifdSpU3YeEXmaGwSSN4dkUCJEACJFBYBChsCsvftJYEWpOAbOi//PJLu7yznK2RTX2Ul4giqYomkQ4RAPKATvk71156xCrec3vC7GLEJowQ3ycBEiABEih4AhQ2Bb8ECIAEMkIgdrbmmPEwk6hna9Rk5HoRRZK6JZEaETbxqqhlxIgUO9Wf2yP2i7BL1gYKmxSdwctJgARIgATynwCFTf77mBaSQFsQUOlXEnGRl5ytiRqtkfbuNDYRNiIOcuWl2y9iRkRNKvOnsMkVz3OeJEACJEACbUaAwqbN0HNgEshrAnKmRKqhySvZVDJVTU1ETpQS0dkCVM4Hif0SsRHbZe5RCibEmz+FTbZ4l/MgARIgARLIWgIUNlnrGk6MBHKWgH4+RoxIVpToD/XMpWfZ6PNONFIV5HQKm5z9OHDiJEACJEACrUWAwqa1SHMcEigcAhKpkBLPqURr5FrpR87ZqPLIko6W7ZXR9LNBknpWVlaWljlT2BTO54eWkgAJkAAJJEmAwiZJcLyMBEggkIBUM5MzJkAR2rcvMc7XJCNI5HyOCJtcqowmcxX7VaQqkXNF8ZYUhQ0/cCRAAiRAAiQQQoDChkuEBEggnQT0B2uKmEmkxLN7HtKXCBsRSdKXRD9SOYCfTjuD+pI0NJmznK2R+SZbBc3dP4VNa3iPY5AACZAACeQ0AQqbnHYfJ08CWUdADvzLwXl5yaZeojXJbu71tC7pL13nVTIJTdkvNouwSdezdyhsMuk19k0CJEACJJAXBChs8sKNNIIEsoKAW4jIgf9k09CUQSKSJAoifXfo0MGIAGXzSwmbRJ/bE2YThU0YIb5PAiRAAiRQ8AQobAp+CRBAARMQsSBnQiS6kMwZGDc6/UyM9CdCRP6k8sq1ymjHjknBgyMJP5A0jBGFTRghvk8CJEACJFDwBChsCn4JEECBEhBRI6JB/khkRQRIquJGr2ImKVgSrUn1TIycr5EzK3LeJt3pXZlwvWKg0vCYipYJyuyTBEiABEiABHwIUNhwWZBAYRIQwSBpXqriWKoH3UUoSRqWShtLV6ljETRSOlrNMx1iKZMeF64yX1U8gMImk7TZNwmQAAmQAAloBChsuBxIoDAJiAiRPyJIUq1eJgRFgIhQkoiFvNJ5HkaEgvSbjnlm2tuq3LPMVZ67U1DC5lBjI7bU3pUS48tWv4zi8vKU+uDFJEACJEAChUmAwqYw/U6rC5uAW4TIJlyet5JKOpoeWUl3aWZ1IF/NM5sLCAgHeY6NCMao5amlrfzRXyot0P67xd0iC9ewCJvNtXehuFMnlJxxumeGYmKR/FbZKv+wfj6+by9ONR/D0NWrUNyZwiYL3cspkQAJkEDWE6CwyXoXcYIkkHYC+rkV6Vw2z5I6JoIh2QiD3qf0kc5ohUrvkrmqamOpngdKO1SrQyXw5O8gYSMSRd6X6I762U/YiI3yxyjukO3C5vOGRhzZ8h4++MlPcc7YSnS97VabcfnAAWhXWhqX+eba6ZA+hlHYZGptsl8SIAESyHsCFDZ572IaSAIeAuohkvobqT5zRq9eJuJDhE26XvpDP9NdRjldc1T9iECRiI2IFhGKelU4eU9EmrASm5SY8RM16nc5E7FZd/VIdL58CA68tsZmevqQIejYqyc6DRiArrd8G0UlJYG837GEzZWFImz2rMTcRcCMB8aii/x873ZMfKIWA9K9ItlfThLYUzcHC3EP5o3pAvn5ng8nYXk1V0dOOpOTblUCFDatipuDkUBWEJCNt2ywZdMs0RXZhKd6fkXO10jKmLzSeb5G+tPFgjqUn+xDPzPlAFU6WxVkkHGk2pxEbZSgET7CWl5KsIg9KkqmIjjyvgg4laImIijrIzYN48bj0sW/xu5nn3MwPm/CeGy+73vGeyrFrHnXx/jUanfGsKGQPxtrpuNgQyOuejVKKtomLJk8D/UB3qyoWmhsCLP9ZWxYlzUZ06yc/SRqCm3fagi6JTAJqFcFqh+ZjxxwX4aX1x7U/XAGlhpwxmAORW+GebP7fCFAYZMvnqQdJBCNgB79EHEgUQU5nC+baDlnI/9OJs1LiSU5RNGpU1nKZZ7d1ijhJHOTymgiGrLhJTxFJKo/evRFRcGk8IGqFiciRn4vwkX+ln+LTdKPlLUWcaMqyilRlxPCZt24b2LQr36Jnb9/yvRLEXDamWei67fG450Z92DQ4sdsYXNs927sXVlnNOs86FJ0vvRSvG0Jm+EFJGyyYQG32Rx8RQ2Aiho8KlGsNpsYByYBEshlAhQ2uew9zp0EEidgpqEdRZHsO62CAbKhls13stEQ2cwfOnTIrrDWuXPnpMRRPGvUORsZy53ilTiF1K8QsSHMZF4q0mKfhykqMn4vL2EqbeUlYkz++D0QVQkbuU78IuJNf2V9xGb114ajvH9/HHxzgz3v8v4Xo2O3bjj32tHo+s1xcVPRNtRMx4GGBox49RWUhBYPUBGb8DvZm5ZOxHxPaCcWFVDv2xGTTYsxaYGILqtvtQHXNtzuazx9uNZXaHv3mO71GSQC3JEeux+zA0fkSrOjuvcSLLWYmG32BEfAKueaKVCuvt1RBH/OMkHr+hAmfh9JP67Ocdz+D4jkGb7rgWeNKJ/le1jRIsuve6x1opjp0TSoa7oAgXYa62U4XjfGiM1L9ePrC2W0g5F3bdtjBrA0unH5R48Ahq5xowM9QqQJzDhrL4yVMS31+XMJVvfvYUUvg6KtvhxT/x5nD3lIgMImD51Kk0gggICIAonOqDQ0FflQD5VUm+9EozaysT98+LAxqmzayzNQrVePNKkUr7ZwtDAUXvLHLWhkXhJtUSJFCRoRPJKeJ+8HFWfIeWFzeMt7OPTOJmz+0Tx0u/EG9Jo21fZPWZ/eaNehQ1x/vVkzHfvXN2DUa+kUNq7Nmj2DIGHjk/6TcWETIeUoirDxCA/LWLUZjtvHXGBBQGqfXD9+p0/KmFO0JCZsLJt7z8WjvZbb6XjuaE2QIHQuJE3cxI0CKWFjzVvZJBvuu4GFVkqcbKxn4NHYnOzBzHHgK5SlUURhExqpcgkbvX2QsAnwvRI3To5+6y3gc+Ji4/4Ah7GSzMrYutBTDDUBagkeCpu2+O8sP8eksMlPv9IqEvAj4E5DE2EjQsRd/ll+L1GDqC/Z5ItgkpdftCFqP2HtRDyJmMiUeAobX3ESYahSzkSoKNGiUvh0kaKYhIlFPRVNBFDORWzE0P0NjWisvhO9bp+Ei34wE+8ueBCfrHje4DrihRUoKS/Hy9eMMio8q0rPF9RUoU91lXHdZw2NuC4hYePnMn0DZW3YoNKb1AYuQNhARWvURrUWAzItbPzGdJsVOofYxjR2p15tHl0RCi36YEcltA1zWPTJmFrgfDT2qo3vZtyc7yuoQFOT84SNLm4cc+mizuPEiYZYY0KdsYo3z9mj8cqCJWiqqMGckaswf1mTdc5JsdQEkyUcHNEEJSZCoi3uSIOyKdaX23dOYeMQUnFYylkcT9TRau/g6LfelC12VMX7OYlFdHw+X03BrHTBa9usCzEKm7D/d/h+ggQobBIExuYkkMME3AJENuQqgiCbdXXwvaioHUpLOxrRhyjnbSSVTVLc5JXJNDH9nI1EhZItTZ2oC1XamapmpoouCB8Rcu55iOiRuUp79aDOsGIHeSNs1lXdid63T8LF98+My7l53z5DCJ04dBhnDRuKTn16J+CXeMUDfO4Mx9mwxTZ9VtSicgwq6+ti6UQRoiVB0Qq1kQtORQsYM1Fhozb9rnQftak2Nryqjd9GPE6anXMqLu6e6xITNrIZD97gB6R96fN3iwu3APERNrYoczO2bYmztuKNbfQXfK0z5c+VQueYt0oLHIM5s4H5C+pQWTkG9fV1AWl94WmZYWu8S0gamInKT+yEszLHrkBFRROarBsMRtrf9jGohHzOzJsOKmLj+RKwmDMVLYGvxwJvSmFT4AuA5hcUAV0YiABxR2VkIy6Vu2RjrkciwiCpSIq0SzTaE9a3/r46HyQPdZRqY61RQEAiRMJERWmEi35WJmj+co38Uc/0CROIeSFsJOKydlotLpgyGf3vn4njBw7gxJEvDUalX+kmteBw9NPdOLxtG3b88Wkc/OtG473ijh3QZfQo9PrOLSjreX6ENRG+mTP3YtZdfntDGhyxqaiQ6AFQ/cgkbL9XOyeRgrBRZzO6P2ee83GnBgWOmaiwGWDxiCJsHG281/lGbNwCIU0Rm6X6nX5xl2uD7SsY44gLh5CTPCg/YROUshdF2Ojs4kZsvEvYFDawKp1FETaaGLhtO+6Rc1++EZvwz4IdJQpY4xkRNo6zS2NQXfUBli6Lfb62V83FqNXzsDRM2FjnyCbsMisI5krFwwhfYmySIQIUNhkCy25JIMsI6OdrZLMtAkQiDvpLnR8RASQ/q6pp7nb6NXp6m2zegx5KmQ4cegGBTKa8qbmKqFGVytRDTGVcv8P/bvvkWlVtLgqTnD9jIwD2rW/Emqpa9J0yGQPvn4n3lyzDHuu5Nlf8/GcoLi3FSzfeJAW8UVEzDV1GXIMvPtyBk8eP4aM/PQ20K8HgeXNR3LFjyHoJ38xJB95NerCwMQY0No6wDtKnVjxAH/vqtf7CJnDMhIVNZlPRPHfLo6QuxU1Fi/kmSsTGEXHSDuY707q0SIcqjewRNlqa2SO98aScq9FS0eKKD7dPMp6KZg5o2K7Sx0JS0WyWLrtVYYTA9eZTvCLKZycWxQku4mH2MwZzFG9jEhLZuwdYNMMjbHThoq87de6JwiYd/5Xmdx8UNvntX1pHAn6bdNmYy2Y7KJVLf9hmmFjRxUayVdWiekkXGpk+ZyN2iagxSi1bh//1h21GmbNEbEQkRhWIIoTExpysiqaEzatVteg3ZTIuCUhF+/OVw3HRnTU4f/yN2PHMf2HXX+rQ747JOGfYUKz97j9i5O+WoX3nzhGFTUCzyrmYg3k+1dC09q5qWLHKVwGHtyNURfPOxkzNCorYBI6ZsLDxVsWyu4hUPCD2DB2/iI2zQpiLoXbwXq8e5o2WuYwKPUTvFab+KX/CWEXZgpeNsSHu/oxR8c74efAGsyCCo2KauUFXEQx3b45nDSUpbBJKhVNrzncsbXYRiwcEr7c4xQPs0tt+qWixKFsQK1vYPPEt7FLP5THsGoK35N+M2ET5v4RtEiBAYZMALDYlgRwmoG/Uw6qKSbRGT0uLJ27M9DAz2yhMMKWKT49qyJwydc5GP28kYk3S9qKeN9JtVGdt5GyTzFcES1BlNLEt54XN3vWNeGVaLSqmTMagWTPx8Ysv48C7W+QZq/hqbTVOHm3GqtunYvgvfoZTx0/gyK5d+Oytt1HWvTt63TQBL948ESN/sxjtI5d7Tp+wid0JTp+w8a9K5RetCIlAhRYPsDgkXe459tQY/+IBzo2v2GVGoSpQPXc0XplnPWRTjyiERGyMGbvFTUBJ4JigcG/A1Zme+A9slaEqqn6EUat/hKVN/uWe3VW53GLOEylIVtj42e1bgEA7rxQmbKTPOL73FizwW29utu4ojL+wMczRHjRrso49IDcmbGKC0REZCxE27pLSjNik+t9o/l9PYZP/PqaFJCAE9ChMlAP+simXiIN6sGRQ1EEXNrJpl74TOdQv44SdP1EedB/Kj5Lilaj3dfEUJdIS1r9eeECl96my0DqnvBA2e9Y3YNW0Wlw4ZTIGz/o+dq9Zi8/f32YIm74Tb8XJ5masrpmOrz+13OC2t6ERu9etR8/rv4HO/fqi7uaJGB1J2IRht8TDdv+HPRqbrYD3wnvO0RZ+501y1BTvtM2N+nZtQx1rE++9vAFAQ0iABCwCFDZcCiSQ/wSUSBGhIq9OnTp5ztf4UZDNthI38r5ELeRsjr4hP3pUDskfNer3nnaaKWyiChXpU1KvpL+o16hD+WJTugsV6BEWFakRcSO/VwJM5hl1rrogEztFBKoHdwpLJXCkv7wRNi9NrcVFd0zGkFnf9/1kPTPiWgye+U/oc9MEbH18OY4dOoSB373LaLvyOxNx7dLHIqSihX9o44kXCpuxiMVowllmfwsKm+z3EWdIAq1DgMKmdThzFBJoSwL6c2oSTeGSDf0XX3xhCBB5yTkTES/y0iMo6j15P5GNv6RpiXiIGuXRI0/pLiCgP6hUVYwTIaIetCk2yjxVSlkidipe0p+IM+GpChIoZjmfiiYRmxen1qLD2Weh9LzzzEUimrcIqHx8GUrKyvDsdd9ASVkpLq6tQo9rR6Pl5Cl8uXcvti5/Cs3792P4jx9EcWlY8YC2/Djl6Nh5HbHJUZ9w2iRAAmknQGGTdqTskASyjoA7vUoiNolsyt0H6VUKmAgbOV+jzpDIBl02/Yn0LUJFohdRhY0+F7lO5pLIeEHO0avGSRvVp3oQp/7voKpyUR0v/hC7hZv8LMJOuMnvcrp4wO71DaifWuvL4ZY3VhuRmJ0vrcLa2XPRvqwM3UePQoezz8Sul1/BgS1bUfmbx3Du5ZdF5ch2JEACJEACJOAgQGHDBUEC+U9AlR6WTXQyUQ6/8zZKULiFTSKVw1S/fg+5DPKKnrKVzmIFetlqJWxEzKhokogZNV953+85QImsJOnLnZ5mBDhaWnK3KloiANiWBEiABEiABNJNgMIm3UTZHwlkHwG9JHOy51JOnpTzNkcd0Rk5IyLCRvoXEZDoZl+d4RExFDVio0dWwkpRJ+IJJWzkGhEzEg3SRY38XqXByc/CMR0PCFUMJHqjokN6up+yoahFvZuIVWxLAiRAAiRAAgVEgMKmgJxNUwuWgL4hlzQ02bAn81JnUPSHd8pzWtR5kWSEjVwvG/lE5iRiSmwSYZMugSE8VEqdiCy30NKjXjJXGTeROcfjrZ+BUqJJnfGhsElmpfIaEiABEiCBgiRAYVOQbqfRBUZAxIMcWE+0cIAfJjngrgSARCzU4XpVRSyRKIba0CcqbNSDL5N9cGai7neXmU5UwIWNpz83SNr6iU9GbMIo8n0SIAESIIGCJ0BhU/BLgAAKgMCRI3LA/5gRYUi0cIAbj0QupEqa/vwZ+TmZA/XSl0Rf1AMwo7pChJUILHmJKEq0ElvUcVQ7d8ECd8nrRPtzt9eLOwQVRKCwSZUyrycBEiABEsh7AhQ2ee9iGkgChhCRzblsmkXYpPpSESC9n2SEjcxJpaIlEunRxVUyDwVNxP5MPxRUGOjPtwl66GibCJvPel6YCCu2JQESIAEHgbN3bCUREmhVAhQ2rYqbg5FAqxPQn0MjIkA2zqm+JMIgYsn9fBeJZIh4ivpSwkbOk7jPlMTrQ69g5vfQ0KjjR2mnokrydzx+wlnxaJFnt1iPb3GPoR72Kf1Je2Ggol/CICj6RGETxVtsQwIkkFUEKGyyyh0FMRkKm4JwM40sYAKyaT58+LCxifartpUMGveDOaWPZCM2koqmNvSJzOXQoUP2M2DSeZDfPQf9oZ1lZZ1QUhIrvCAcRJhIGxEqqm6Z+9k3ep9+tc3krJCIpnjV4ShsElkdbEsCJJAVBChsssINBTUJCpuCcjeNLUACenRDzrIk8pyZeLj0CmmpChuVTpaIe1R6XTKCKpFxVNqdfj5JCRr1QE0/IeN+aKhb0Mj78kfmL/ZL5Cneg0YpbBLxGtuSAAlkBQEKm6xwQ0FNgsKmoNxNYwuQgEQSJGIjr2SfYeOHTT/wLu8nUwJZHcpXD9pMxD16pbegcymJ9BfUVgkoiSqJMBSBIqKuufmYlUJm2q6eeRNPnKgxVBsRNUrghM2VwiaMEN8nARLIOgIUNlnnkryfEIVN3ruYBhY4Ab2CmAiARA7px0MnG3wpuyx/UhU2ssFPtKiBREskjS2ZB4NGXRJ6Gp96Xo4IKvUwTREzqlR1VIESdWx3u6wRNtyoJOtCXkcC+U3Ar9gIvy/y2+fZaB2FTTZ6hXMigfQR0AVAuiMb6sGf6oGdiZ51UREbsba8vDxuKpabiFwr0RR5pTPFTh9HpfGZY5TixInjhqiRV6arsVHYpO8zwJ5I8/6KVAAAIABJREFUgARagQCFTStA5hChBChsQhGxAQnkNAH9YZbpFjb6OZtUUtEEsERsJHIT9aWn2GVS2EiRAvMsTDFOnjxh/CznYWTMROYb1a6gdozYpEqQ15MACWSUAIVNRvGy84gEKGwigmIzEmgFAqoUcDrTmtRZFNmEi7ARAZKul/7gylSEjdgtwiaRuelFEdT5lyjnWxKxXR9DXde+vZRkPi2huSYyJoVNOmixDxIggVYnQGHT6sg5oA8BChsuCxLIDgKqhLJspmWjnq6zMEeOHDHSp7Jd2CQaTdLPvwgrSYNLt7CRlaHKSsvPpngTcRg9spSu1cWITbpIsh8SIIGMEKCwyQhWdpogAQqbBIGxOQlkiIBEP0SEyIY9nec3YsKmGGVlpWmNNKQrYiNiLtGKbfqDR/VSzOl2jyqQoIRha6af6bZQ2KTbs+yPBEggrQQobNKKk50lSYDCJklwvIwE0kxAHfKXbmXzLGc40hG1iT3vJbPCJpmIkC6Mknl46OHDXxjnXjIpbERAyXkesa+tRI2sCQqbNH/g2B0JkEB6CVDYpJcne0uOAIVNctx4FQmkm4A6C6P6TVd6VWsKG4m6yMH6qC9d2Ii9ko6WyEtPs0u0qloi42RDWwqbbPAC50ACJBBIgMKGiyMbCFDYZIMXOIdCJyBRAXkmiyolbNyhLyoyojZy3iaVlx7VSLQcc9i4ujCRaEYywkYEnUREkom6CDOJdKnn4LRlRCWMVarv54SwOdTYiC21d6Vk62WrX0ZxeXlKffBiEiCB1idAYdP6zDmilwCFDVcFCbQ9ATljcuTIl0Zalf4ScZPooXq3NdksbETQiDhRqV6JRl0obDK8dhPdqIiw2Vx7F4o7dULJGad7Ztciil1+Kz8Y8j328/F9e3Gq+RiGrl6F4s4UNhl2LbsngbQTSPT7Iu0TYIckAIDChsuABNqegClsjhgbfBEzEr2QnyWSI6ldEglJNhqhhI08hyWTxQOSidjodidzRkel7wkzEUXJMmr7FRA+g6yP2Hze0IgjW97DBz/5Kc4ZW4mut91qW1U+cADalZbGtXJz7XRIH8MobMJXA1uQQBYSoLDJQqcU4JQobArQ6TQ56wiIiBFhIxt9ETUSpZEUK6nIleoDITMpbPR5JytsJOoiKW1ipwi4RAom6A8flefgSB+KYSZKP7flwsl6YbPu6pHofPkQHHhtjc3p9CFD0LFXT3QaMABdb/k2iuIcwHrHEjZXUti05Trj2CSQNAEKm6TR8cI0EqCwSSNMdkUCSRI4fvyEkZLV0nLKiNCIsFHnbtSmX0VuEt2wHz582Er1Sn/Exi1sEq3kJiJEFzZSGU3+RH2pSnLCRM4iqSiXzCORIgZRx2vLdlkvbBrGjceli3+N3c8+5+B03oTx2Hzf94z3VIpZ866P8anV7oxhQyF/NtZMx8GGRlz1apRUtE1YMnke6gM9MgZznqjFgLb0WEGPvQd1P5yBpajBow+MxZ6lEzF/u/lzl7zmUqh2m06lsMnrxZ0zxlHY5IyrONE8JiBFA0xhY6aeibBR0QeVoibmJ/N8m0xWRRNhIv3L38lEXOQ6SScT+5U4EVES9RUrkR07q5FM5CjqeG3ZLuuFzbpx38SgX/0SO3//lMmpCDjtzDPR9Vvj8c6MezBo8WO2sDm2ezf2rqwzmnUedCk6X3op3raEzXAKm7ZcZxybBJImQGGTNDpemEYCFDZphMmuSCBJArJBlw2+ejinpGSpyIxEbFTlMOleUtUSiUjEhE07QzDJ9el6uc8GdexYitNOax+5e3c1uERLXOvP/lGDJson8mTbuGHahc2Bhkcx97kLMeuBcejua9xOfNbzWs87Z+/Y6tt69deGo7x/fxx8c4P9fnn/i9GxWzece+1odP3muLipaBtqpuNAQwNGvPoKSkKLB6iIjTsyY90xb3L+fpNEDOzwTgWqH5mPMVroYE/dHNyzrMljV+XsJ1FjhX2cbfQ+vHOxx6uci+XVVgebFmPSAlPMyUv17ZybPoWYDc42mm17VmLuvUsgM9fnCr/fu8YHAqJaqp3f3K3fKRYVVQsxT0D6XBPEK9xebzTOYZuOSNlZoaJByv+APTe/1epiodoGrQPA9Pfgt8x1kgm7Ya1R21aPbWJIzD7TrKD1bxmtuGjrwY3DsGXwBnMdJcrR1RmFTRv/L8HhDQIUNlwIJND2BNzCxv08F4loyHkSSbWSl2zeJWUrynkU9ayXdFRYc5MSYSLCSRU9SLQ8tVwvok3sl1eihRJ0bmpuFDYR1/MXmxbjn39ch4O9/w4P/OBb6NNJu/CLD/Dsj/8FI5au9fQWJGwOb3kPh97ZhM0/moduN96AXtOm2teW9emNdiE5hm/WTMf+9Q0Y9Vp6hU3QRlrfLIe18d/wKnHjEjb6JlKJA4+oiImbq9fqossrbNSG1+EIvw2rJkT0+Rp2dokJIEc/unix3wgWaopZmLDx52Vuwn3tsTfp38IuSWHzaMwAEebe/GucA4VNgC9QOReP9lruK3CjCpvk7Y5xCRY2blGjHKbWYcD7slbuBhZaAjiSsInC0ed7hsIm4pcvm2WUAIVNRvGycxKIREBEi/yRjb4IFr90LLe4kZSr007rYERI4p270SuHpVo62k/YiHBS54ASPSMj/ekPJhVRksizdlS5Z31eFDaRlpzZ6Iut/4H5C57Hrq/cgDlzpuJCETdfbMVv58/D//24OxbV/ymysJGG+xsa0Vh9J3rdPgkX/WAm3l3wID5Z8bzRx4gXVqCkvBwvXzPKqPassgcvqKlCn+oq47rPGhpxXTqFjS0ytI2x2rTZd6cBU9h4IyTmJlNt9GNRGufGfo913sdn424Ihy7meZMmLaoSISpigrfG1uaqxvYKFjV/5wbXN9rhGw2IudrkESDcJG6gIlxu4eaw18vcITb8GHhWm7LFG2UzmjrsGIK3NFHkL2xibGJcvP519hs7F5RJu5W4DhQ2PuvWMZ+r1pgRQU/URWcXwDNhjv5fMhQ2CXz5smnGCFDYZAwtOyaByAT0zX2QsJHO3GlpImgkaiPXBJU61iuHJSps1NmZIOGkp5JJG5mHHOJPpMDB0aPNOHbMFHWJnI8RFiKq5DoKm8hLzdvwi+3P4N9++HtsP2MM7p8zHK/PfxD1B3tj4gP/jBEjhiQsbNZV3Ynet0/CxffPjDur5n37DCF04tBhnDVsKDr16Z2AFdFS0bpYG3DnJtedruZNX3NsMlW0QxMXzolqc5kNzF9Qh8rKMaivr4NEAZZXwyF8Agsa+G30I6YQoaICTU1NZjqaNd/e1hycwsaV5hVkkzUXR5pSnLQ6m4fDXh93xklvc7cOSx90C5s5I1dh/jKgshKor9fSxfSOAwSdQyyKg4KEX5xoT8zPydkdmKJn+cgowFDvSjnUhO/ckaswT0+T8/00hQubSBwDPqkUNgl8hbFpxghQ2GQMLTsmgUgE3OlY8YSNdKhXElMDKHHjd35GP4ciwiZK+prqV8SDiI14z4dRqW5yjYrYJCJs9GiVXBclnU0/2yPjyvzkd/JixCbSsnM12rUCc//Hb9F0XEpUVGDK/5yPG7onXuVIIi5rp9XigimT0f/+mTh+4ABOHPnSGKz0K92AoiIc/XQ3Dm/bhh1/fBoH/7rRdFrHDugyehR6fecWlPU8P4IF0YTNAH2Dbh+qcQsZb1QkOWFTgYqKJjRJJbDbtuMeuXueQWFj9D1+p3E2AlU16L1sCertdKo+mKNElp6K5k5hCxNrFTUwN7qWaNJUmW/aVZiw0cfzjdi4N95RIzYVqGhqQpOWTuYfsfH6WhZbZGGjR6v0VZqy3Spq6LP0LWawRLqvUK2oQXqETVSO/h9RCpsIX11sknECFDYZR8wBSCAuAa+w6YiOHeOXPJYzLSIIRHjI9SIIZHPvV1RA2sg5GGNvWSqH+0+L7BGVYhav4ICe6qaqtiUibPRzMlGjPioKpYSM2KSKL1DYRHavq+GelfjXH76Oqx+Yax+sT3Sjsm99I9ZU1aLvlMkYeP9MvL9kGfZYz7W54uc/Q3FpKV668SagpQUVNdPQZcQ1+OLDHTh5/Bg++tPTQLsSDJ43F8WhpfEiCpsIqWhqw6hvhJ1pQbEoh72pdGzKVUTG5Gm0gVUowJWKZo/hFxHw3ej7b8Rtz1n9oGohJn44I1YgQca1UpNkPhN2BRx6DxQ27o12SPlsx9xV6l0i16gKDdZZIHtePmli+rJ1RLQCDvj//+x9fZCV5Xn+vezysQtEk0q0pLJEqU0wfqRqjETFFGOqSTQj6q4gMYJNOmmsRCTSmtGRwaTT/qM17R9VgYkN1Wk7Hf2l2kRwQYwxijOlsVTQOK5EjCJK5Pv7N9f7nuuc+zzned/3ec95d9mz5z4zO8vu+3xez3OW+zr3fV931TVvLBSt5q1V1L4RdJglHhAaiqYEBWrGLIsPOKF9uXE0YlPvn1nrN/AIGLEZeIxtBkMgDQGX2ICchNRygYcCpABfDMcCuaGoAMkF2qGWDdqEjs31gtjglVYTRoe6ZYXF+XBwQ8pAUrDOJHIEUofcGi1Y0N7eIbt2xXvME87WTDezcFW0kM3XQ2yeueFGOXnObPlUQijaf35mmpzyZ/PkD77yJdn86E9ky89Wyslfmy2/d/ZZ8ty3/lIu+OdlMnL8+IzlBRIbZTC6A2qDP3my2DhnSFt1OzcHRSr5DS5JSREPoOqaT1kM8/lDlEpzS0wEQGwWT3y0rLqmyVXqPlOITXk9EVtT6m4+sJz9hqjMefebGHqXkWOj1lgjbOCuNzWcLIlgJdyQovYdQmxqFNG4pgDxgHL9oIxQtDw4eiDJ+/ci5G+QtTEE8iJgxCYvYtbeECgWAV3LBSPnIR8w5EFsKDyA/q7XA21AbDBPVpibuzMWvEwjNjrUrZ46Oy6xyVJG06FrlIfmHo3YFHs3cxfce/eFF+Xpr98oU+bMltMX3SpvPbVatr+8UUSOyB/dOFcO7d0na667Xqb949/L4QMHZfeWLfLe+v+RrokTZdJXL5enZvbKBcsfkJGDJPecLO9LICteB7dtavJ5mjhAaeiaUKmUZHqX3LgJ5hGxubhaxIBheHHbWkGBWI0tgTBEa/R4qpLuV6bcs0d+OWG/VTgrz5M3tMzjkcskNtHWqqW3a8bOEFcow1DgvjM9NtGkOeWeE+Wgkzw2tfc9VTbbuQ9GbAr+A2zD1YWAEZu6YLNOhkBhCDRCbLCIJHIDgsR8GkoywxuCcLTQF4gNvtLC16DWhjwbvLJIiW9eXeQTzxFKhlwgX16Pzi/S8tWavDEkL08uUSgeR7NdU3hstr6wTtZ8/Ub5wzmz5YxFC+WdZ5+TD379WkRsTuq9Rg7t2ydr531D/uSRFRGW7657Ud55/gU58YuXyPiTT5KVM3tlehCxKeYoYiN4cuSVcZP6054VM/tQHyXJKzbU123rO1oIGLE5WsjbvBoBIzZ2HwyBo4uAS2zy5sGQ3IBgMM8Ev2NYGkgJi3SCeIwdq+uVpO+d4W4++Wn21Dk8aaQkaSZXCCCt3g72iDC0uJDpKOnqiklao/V0ju4NCJu9aYhN3/U3yilfmy1nLlro3dmj518kZ9x6i0z+6uXyykMrZP+OHXLqt74ZtX3y6l65aOn9AaFoYaBltTJik4JQkBxzFsL2vJUQMGLTSqc9dPdqxGbono2trDUQKILYpJEbECWQD4RwgXiA2IQm93NtbsFQfTI6hwdkCm3TxAbcU9WkhM+S1Nt0sVHsQ8+jn4UoqzXb7WoaYvPU9TfK6I98WDo/+tGYdUbxkSIzHlomHV1d8tjnL5GOrk75xI03yMcumi5HDh2WPe++K6+seET2vf++TPvbH0h755hmO59htF4d7pQhADCMdm1baRwBIzaNY2gjNI6AEZvGMbQRDIFGECiK2CSRGxj/+Nq//4CMGNEWEZs0+Wa9F9apAVFI6uMSGxCptJwcH7GBFwbeGL58uUA6ZA1hZi7Z0ups8FJhjFAC18j5DVbfpiA277ywTlZdf6MXk6t+uTbyxLzZt0aeu/0OGdnVJROnXyijP3KsbFn9tGzf+IrMWH6/HPfHnx4sTG0eQ8AQKBABIzYFgmlD1Y2AEZu6obOOhkAhCLh1aeoJRXMXwgR7kh2QEiqnjRs3LjexAUlI8sK4YWB5i4BijbpAKX72ERetvubzyMQiBnsjF0GWslohBzfIgzQFsRlkTGw6Q8AQGEIIGLEZQofRwksxYtPCh29bHxIIDASxwZggAvCCkNBgs2n5K0lgwJsCD0xaMv6uXbvl4MED0fj1hIFpZTWsA0RsvFL81eQJBAvkzyVaEDlALhHa1iNiMCQuQ8oijNgM9ROy9RkCLY6AEZsWvwBDZPtGbIbIQdgyWhaBRlXRkoDT9V50mzxy0uhHKek0AQHtcck7PuZwJZ9BkLRnSZOWJElpVxktT8hdM1w+IzbNcEq2RkOghREwYtPChz+Etm7EZggdhi2lJREYKGIDMLWKGMH1hXmlAY8x4FFJU1PTHpe8tXIwtyYuXIsOyeP4WR4hqr/V45ka6pfPiM1QPyFbnyHQ4ggYsWnxCzBEtm/EZogchC2jZRFwiU09xCANPISSgRjwlVcZjZ6fpNoy9LiAVOCVlzihj1vLBr9jzR0KGIBgIUQtTZxAe46KyFUaSpfSiM1QOg1biyFgCNQgYMTGLsVQQMCIzVA4BVtDKyMw0MTGJQ0gB3nCtFhnBiFmSWpnWhkNxAlhZHlf9La4BAzEBlLOIFhZdXJ0SFs9BCvvmgezvRGbwUTb5jIEDIHcCBixyQ2ZdRgABIzYDACoNqQhkAOBgSY2WIqrOgbikafWzM6dOyMPCr58L5CPHTt2RIn7CAND4n9eqWXWoeH4zLOhuAK+g6zAE5M0ti72CQKHfeZdR46jG9SmRmwGFW6bzBAwBPIiYMQmL2LWfiAQMGIzEKjamIZAOAJxqNVeOXAgDhdjCFb4CNkt4e0AcYDhj1feMC30BVFIqw0D8oN5QCTc4pnZK4xFCkDANLHBOqnwBpyywvR02Npwy7MZMsQm5DCtjSFgCBgCQOAjm18xIAyBQUXAiM2gwm2TGQI1CMAYh0HPPJiBCKFq1CuE9WGMtEKdOpcHxCZPkU6AghwaECj9ApEBPsQmZFzW8AkhQs10HY3YNNNp2VoNAUMgQsCIjV2EwUbAiM1gI27zGQLVCMAA1wU1s8Kt6sVPG/x55wDpQP+0PBsd7pblWfHtwaeMRnKE3Bm8EOIGz1HaC21BskDEsnJy6sXyaPQzYnM0ULc5DQFDoCEEjNg0BJ91rgMBIzZ1gGZdDIGCEdCkAMY8FMiKzg1pxOBnKBsIS1KejZZ8rsfr5Ioc6P2D/IXmzGjv1HAKRzNiU/CbzoYzBAyBgUfAiM3AY2wzVCNgxMZuhCFw9BHQ3pSB8jK4ifVpsskuIuwL0pWUZ6MVyfJKSmM+N1zOXUMewqc9YCBiablBR//0w1ZgxCYMJ2tlCBgCQwgBIzZD6DBaZClGbFrkoG2bQxoBeDvgtYFnYqCIjZtYD2IDz0rIi8pkLJDpCweLvToIAYsFBKBIlhU2pud2Q/LcdeURVdBiCSBE2GuetYRgMphtgP9RITaDuUmbyxAwBAwBQ8AQaBQBIzaNImj9DYHGEdDEBgY4QtHyyDGHroAhbyAe8GLgK+RFgQN4ZZJq4GiPUL3KaBoHd13I78mzXuTZIDcIa8lD4kLwGMw2ZVJ5BKdgL0PAEDAEDAFDwBBIRMCIjV0OQ+DoIwADnMpjIDZ5wsTyrF4rj8Fbk6Zy5o7L8C6QLp/iGUPJQH5ggueVlMZ8OpzNnR/zhnqY0Bd7BbnBWuDtwV6LzlvKg309bbUXyzw29SBofQwBQ8AQMARaCgEjNi113LbZIYqATuwfSA8DyAfqzTDkDeQj1DNEb8qoUaNlzJhaT0/FCEc9nuyaM76jQAgZyAi+u68QqWfdB+vZtWtXNNZAesEG8kpV3Qvz2Awk1Da2IWAIGAKGwHBAwIjNcDhF20OzI6BzQpjHkqQ+1shetbGfl0DByIZXiWFmvnU0IimN8Rh2RXlnzlFEaFs9EtSNYN1oX13fCPs3j02jiFp/Q8AQMAQMgWGPgBGbYX/EtsEmQMDNT6Gs8kCETmlp6Tx5KyQdIGFJwgA6/KseEQQtcKCPrR4xAhIlFP2Mku/b2hLzg4biFSGRBN4IwTNiMxRPydZkCBgChoAhMKQQMGIzpI7DFtOiCLieCib2DwSx0XksI0eOks7OsNwT7UFIyp/RoVP15gppr4/22ORVWUNfrBkhdBiz2XJtGPqHfUR1jVoxFG3Ppk3yvz2zGvqz8Om1q6V93LiGxrDOhoAhYAgYAs2BgBGb5jgnW+XwRqDaU9EWfUKPPJaBkCjWhTDzelVIOlhTxj0Vt1YOPEJ5Ev4xnk8ZDTgkqbGRwCSRQJ230ywFO/V9KNfvaUVis3vTJnmpZ5a0jx0rHcd8qOavAGTi2qIbUHqEH0r/Pvj+e3Joz145a+0aaR9vxGZ4/wm13RkChoAhECNgxMZugiFQPwIwQIvwqmhvCFYz0LVXkFQP70peQ5+hZklhXW6tnDyS0jwF7fXh77KIDQhVGglE+B0IU7N4bTRBZLhgy3lsPlj3ouzdvFleu2uJ/N4XZsjxPdeU36njTp0qIzo7U9+5m76zQN7vWy1nG7Gp/y+c9TQEDAFDoMkQMGLTZAdmyx0yCNAABwmBAd+odwXeEBjgeMGTkkexLC8oOtwrT1I9vT0gCEmyz7pWDiWl85A/bdSHEhsQLpxD0jyuJ2mg5LTznkNSe3iZQD7xIs5NQ2x2rV8hj428Qq6dOrYhPJ4/7wI55txz5L3Va8rjfOjMM2XMpBNl7NSpcvxVV0pbR0fiHBu/s0De61stnzFi09A5WGdDwBAwBJoJASM2zXRattahhACS0lkAsh4D3t2LrjFTb35KKD46zwYkCmFeIeRDq6olESK9j3o9T8Q2lNiAqOEM0silDnEb6nVt9u+Pa/CMGFERPGgSYrNVVt55iyztP1ZmfPdvZF4D5GbdZV+RMx5aLr/913+vutfH/eklsvG2v5bTHvincojZgW3b5K1Su2POPkvw9fL8BbKtb7V89pk8oWhY/02y9NXKlFNuuE8WXzwh9L1l7QwBQ8AQMASOIgJGbI4i+DZ10yIAAx/GN2WJQQrqCbvSAPBTeoa3wauQNz8lFFBXhS1PYv6ePQjr2pcYLtdIrRyuHyQEhj1fWapo8BKBRPkKh3IMN0wuyeMUiuFAtqPXS+dANQmxASxvyhN3LpKH+rul966/ksu76/PcPH/Zl+XM5ctk8/IfxVi3iYw69liZcOkX5f8WLJTTH7i/Qmze3y5bH388ajb+9NNk/GmnyYb5t8i2vjUyLZTYbH1S7pj/oEgVkdkgD85eLKtm3CEr5k4dyDO3sQ0BQ8AQMAQKQMCITQEg2hAth4D2XGjjuxGZZoyJ4pkgBnjlkWLOewCxkb9XDhxAMU3M1SmjR48KGoYemSSvUryPXXL48KHcOTxcAEgesNDYwquUVEwURAh9QAbTXpo8lpPy26Ls80F5heZkkdjQExjlQzWVeMCuV+RHSxbLf73VLXO+v0QunZgf37XnTosIyvYX1pU7j/vkJ2TMCSfIcRdNl+O/fFlqKNpL8xfIu319cv4zT0tHpnhA7Kl5+gKPdyYiPGvkwnuWSOy4cbw6NaSnRIa46uj5hBpPUPnx7Q/LvKlpniJnPHScMk/uvesLguVsXfk9uXmZcjFFA0+RueX1um30s3hsidYQrygab+30ePykvXcrorfhAZl198ryGc1QY7mnvmFprywRt+/rVWut9PHsGzsrEc9onW/Mku/JYlmyKu7lzl2NTTUmUiKyVchVnWWLnaP49ptM5quxvVi+9+MbZao7Rvkwp8jcO6bL04v1+0jEfx/cu+S/B7zjE/+fc6fyvl+dexDfr63xBxo1f7biO1QzZ/QeSLrH+f/2WY/GEDBi0xh+1rs1EXALXeJnvOi5QahTSGiXix6T+vH7gQ6X2rcPMsh7o4T6PEY+PTJYI8iXr5CoDiWrh6C5JA9zgdgkeWRY8wVemKxcJ13HJ0m2uuhbDcxAvvAdeISuEUQO96j5iA0Q3LVBHly4WFbtniJz/46kIBzanRs3ye7XX5eXFi6SE750qUz6+vXlzl2Tu2XE6NGpg/1q/gLZ+lSfXPjzAGJTYwwlDV0iIGXD3v9zhSB5CBOMoEe6y8SkTJQUWYiNRikZ/DDsVki3Q6w4RxURiZZd3b7meWSESZUhGkxsSGJIAKrGAitySWA1jtWGLMmcQzjKXWpJF/o/PCkmnzSsy6GCJQO1u0Ss0vddWusPRW4qEUTf2lrmHEuEpHIPUoh+mUxPLt0hEufKz2WC/MasiqfTczeqMA+4SySz2ntaQ46q5sl6v7p3LIHo633gHVZF0LPucfjfPGtZDAJGbIrB0UZpLQRcYgODG94AqnPBcxMVVczpDdBGN/rD8M47RuhJuDVnQAqSPCJ6zMreD8uoUZClrq2Do0PJ6iVoCEXDOHylkRCSrZDwPV34MkttLRTLrHa6ThHuCjBLw1rfAxLm5vLYEBF+GnrM5fL9f5wlk7OQcp6D3Dx3da9Mum6WnPLdW+Xlu38gv338iajV+T99XDrGjZPVn7swUnim0vPH590gk+feIOtvvkXe6Vstnw8hNq5RlbROXzttSG3VpCFhkBpi42lXZZw1QmzcvvFcFYIQfzIdRmzisfqnvCqvRiQs9kL191S8PV6DVm1PG4Qx8RCZ8qoob5jGIoDY0LNU6lYZXxwy6O57QkzCkohNyH0YNuc4NSaJjvEek9R+6Y08MennQnKuPZ41Y6YSm7C7lJvY+N6Pah1nrFfeyYS3a9ac2fc45x89a94wAkZsGobQBmhBBFxiA1JAyWaSGxj0eT03MLqphgW6qrXzAAAgAElEQVSjG7kvA0VstLGNOZK8L77j1TkgPvU2HfKVR5xAz6VFCPD7NPU2ngfD49IwQ1uIDVD+eSCLoXI/bgFWkFbMm0RuKKvN0LXoHjVVKBp23qDHBkPs2LhJnr2qV7qvmyWfuO3W1D81+7Ztk/fXvSgHd+yUD599loyd3B3+pynEkHXDtMqjV8hDiKEkKQZxZJiX41/oyQgIRasy8BWZkThvyA1Uw9JTQ24Y6uYYgffJzdL7xk2lcDKQB1+4DmLC/DlJ1cTjWTnvnm55uCrMLyexcYzxspfm2yL3pe57gkTn8Ny0skehlnSVwvHSSG6V563SsLnOcWrsgaiNuxIRhpgpEBK8ctqb5ie48T3uVzls1fch+y4lkoyatcfvHf/7sfL+qAkp85x1OrHBeyDrHof/GbKWxSBgxKYYHG2U1kJAExuda8Iq9zBkYVzTgM0KPdIGMHJLaNDmSeqv5wS0ZyCPZ4WqapjT5yVx8Ukrrpm0bi1CgDZZHix4eLCuEM+TLtqJs6mnkGgevLEXYA3Cwhdlwn3hdWgP8oXv2Hfk/WsqYqNybOoJQyNIH2zcJM/M7JGPz5ktn7ztVjmwfbsc3B2rSnT+/gkI/pS9b78ju3/zG+n/l0fkd796KXrWPma0HDftPOmeda10nfgH2WcVGIpWG/aFoRsnNmXD0kMoLp5Q63VJN8JdYlOd11ANRmiOzSzpn/+snPfjG0XKYTgxsdHeniygue57J60QkKTFZ/y3k79UJLFJ23ccPhWtoaR4VwSxac5zLBEbnfuUdpB1ExuGKjpEOyLBYXcpy3sSLTvTI1McsQm7x1nvCnteNAJGbIpG1MZrBQRcj4027mG8woilCEBeyWMQGxjeJA2+HJaiMHZln0Nr57CeDb4neVIYSpa3CCj35irPZXmwKOccqk6n6wYxST+UgObF30dsMAbmCyFiaNtExKYYVTRsGsRmzcweOWnObDn1tlvl1w8uk60/fzbC/5x/+Htp7+yUvi99VQ7v3y+n/PmfyYTzPye73tgshw7sly0/eVwOHzwkZyy+Q9rHjMk4s7ScAmX8iyfUrOFQNE+4WGooGrhUJU9HdLJ/tEs9Xi1xqYfYdM8Q6Z8Uk4AKAYjDh7yCCwlox30vlhmrJCJJU1MJZaOhaOmkC2v5xWcrYXSp+R6+/dR43pr1HEuhaE5YX/Ibxnenat8/3vA2Z9C8dykvsbl4QEPRQu9x3v8urH2jCBixaRRB69+KCKQRG+ABwgDDmXLQCDkCQQnJu3HzbGD4DtTLlX0OyVHBWrR0spYk1uvUeTZ5ioDqMTT5AEFKU0Zj+BtzWLJIiiZOGDt07/WchQ5/Q3/gQTEBrBM/Y91pa24SYlNcHRsSm76ZPXLynNnyqYRQtP/8zLToeffVM2Xzoz+RLT9bKSd/bbYcd+458otvflsu+OdlMnL8+OxzS5N7LquQZSUj1xp4XuWnqhAmfwLzqrKyWQMeG6SSREIEOrFbzxfisXlQXlUqbLUEQKtBpSed06NRVi9rlNgse7WihOaMlbrvCbX5I+niAQkKXsPlHEviATpMzO+djN9GLra1WJfauHk7icRmakzWq5TFwshSseIBOeZcpVT4Aj2+2X+ErEURCBixKQJFG6PVEHCNYl9+CgxtGK/w4KA9jFYYryA4aYnjmhBkeSmKwL3ecDSSjiSPjOsNQlhd3pfONUHfLBUz5CcdOnRYOjvHBNUA0mvM61nLuxddIBQEjWQH94RhiyC+ScpvTUJsRHatXyGPjbxCrm2gOCfB/d3Lm2TVzB6ZMme2nL7oVnnrqdWy/eWN4NbyRzfOlUN798ma666X8+67R44cPiy7t2yR99b/j3RNnCiTvnq5PDWzVy5Y/oCMzJR75oy1+Sy1BTpzyj0rUhDN4suxqZJMRn4AQr+Yj+CTnkXuwxWypVRMtHqNCURI5SFUZJHDiA2VxqLlO5LNrtx0WkHTqG9/Rao6XUUtxGMzWWbISllVSiJy5Z7d3JHoeURq/HlH0fmU84OcuzDMz7FG/trdr/MXzy/3XGmUz2MTyxNk3aXcHpsQeXZX9tvJD0ucM/ge5/2vwto3ioARm0YRtP6tigAljdMS7ynzy0R1tNWf0PuS3GHoYmzm6Qx0IUlt3OdRCdP9QNbcGjKNFAHlndJj4Hcw/NM8WCBb+GJoWZbwgvY8Yfx6pKlD779WoWO4HMkvPXvAnzk1rvemaYhNKCAh7X738kZ5cmaP/OGc2XLGooXyzrPPyQe/fi0iNif1XiOH9u2TtfO+IX/yyIpouHfXvSjvPP+CnPjFS2T8ySfJypm9Mj0XsQlZlbUZCgikeRRS15eo9uXxygyFjdoaDAFDIBcCRmxywWWNDYEyAlqOOK3AJYxneB6YDI4BYHBTNc01YF0FrbzGNubDGCHSzdxMPXk9OgEf+xk/fnyVgpubVwJCAqM9z4tKc/v3I+n+SLSntFo1JFv0IoVgoAlHVrhbnrW7bfW56n3wfsBzFpdDir17DF3k/WhJYgPvzM+u7JFTvjZbzly00Iv/o+dfJJ/6y7+Qk6+5Wl55aIXs37FDTv3WN6O2T17dKxctvT8sFK2R07W+g46AEZtBh9wmNASaAgEjNk1xTLbIIYgAQ7hYlBOfwqe9QATQB99Z0BMGLvMr6F1giBKIEF55imeiPQx1GNF5RAd0LgvmQ6hU1qtCOuJaMz7iosf1eXWy5sBzHcKlFeh8fTV5CM3rcb1qedThQtav2+jwPTenB+eGveJ7fD/g3YuV9XAmLUtsfnplj4z+yIel86MfjbCMoGkTmfHQMuno6pLHPn+JtHV0yKnf+oZ87KLpcuTQYdnz7rvy2r/9h+x++22Z9rc/kPbOLPGAvEdp7Y82AnUTm6O9cJvfEDAEBhQBIzYDCq8NPowRqCc5nkY0PDhUTaP3BgYsPQxaNnrECHgpOoM9MAxvckPD0o7C9VqEhr8x9AuGuI8QaIU419uCPlR/w7OksDHXM5SmeuYm6aeJDWg83GKlwC4p16WRK60lrH1KbFg/1gLcWPAV84HQtSyxeeLKHi/mV/1ybeSJebNvjfzy9julo6tTJk6/UEZ/5FjZsvpp2b7xFZmx/H457o8/3ciZWV9DwBAwBAyBJkLAiE0THZYtdUghoIlNVo0VvXAar/x0Hs9g1GvvTcWYRz2cOPcj1APDEDD0yVIG47rYh96CrFwW9tOEwBcmpnNkXG8LyRvzjsqeCWxYvdw8mCyssSZ6xkK9RK6XbCDln0kGscWkcwVu+CLJieoaNVUdmyH1VrXFGAKGgCFgCLQKAkZsWuWkbZ9FI+AqasHLkZWsrtfgkgkSHBaLRA4PCzrmCY9iiFiawpYPCzfkK6S+SpZctCYlWmTBLb7JvScJKwAHCCrglZVno3N78tTQ0WvK0y/vvcpbvBTripTTjNjkhdraGwKGgCFgCLQaAkZsWu3Ebb9FIcC6KTBUYWwj7CkPseE68Ak+a5pocoN/xwnl2Unz7p727t0X5WeEennQP0/Il55PiygwTEzjoOWk+ZwkivvFd+YdoS9r0eDf+NIFQUNqzmiSlocUukU7EZJWz5lm3THKWKNdaN0dIzZZqNpzQ8AQMAQMgZZHwIhNy18BA6BOBPQn/Hlkkn3TVQp6HiqrYsHjomWi8xSQJFECkQg1zLUYAEPjMGdWOJv2pvhqwdCzhX2DAGJMeF9ApFi4lGFX+E6C4yqDufV20nKI0kLg0o7bLbwammuU9wrpXCD8OyT0zYhNXpStvSFgCBgChkDLIWDEpuWO3DZcEAKuERyaqJ40vRuaplXS0CdU5QttqbCFPiGSx+gDogGPBcPfshTIuA/Xm+KSAZdkYE0gKXjRm8L5deI8fkfvDdq1tY2QXbt2RsQHv0fBzzTSpXOg8nhttLcnTZGO66j3OrkhcyA3wCZpT0Zs6kXa+hkChoAhYAi0DAJGbFrmqG2jA4AAKt3DGC8qJ8P9JB+Sv7G+bXZuid4ejWYY9CHqXpRJdqWoke8T0t8NR0M//dLFTEG0qIbmkiDsnxiAYGnvDcbE70i8soheFuFKI5j0KKGNK2PNujM49zwCDb75KuQGd6ji0fKRGyM2A/AGtiENAUPAEDAEhhcCRmyG13nabgYXAW3QIzTKzWmB4co8kdCV1ZKbuGce8sSwMibsZ82tvRTaSxJCajA2c0YwL4xyeFN0CJwOV8PvUaalvX1EarFNFjUlCWJ4HAgFXiHhf259nlCBB42Hq8LGXCScbZ7wwKQzoMACFem0gIImOEZssm6xPTcEDAFDwBBoeQSM2LT8FTAAGkAgNpxRSDOu4+LmfbBWTVaeirsE9KOogH4WKsOMPjDO8RUiapAlAJAFEYzznTt3lmvzuCTPp4IWIrgQh8ehaGXFe6PX4iOT+rmr2pZWA0f3c4UUtCyzPvMs6eks3Pgc68RZsb4RSVxHB4pztrduHZtQAK2dIWAIGAKGgCEABIzY2D0wBOpHQHsqYKjDU6FfLEIZ6vlIMq75exi8obk8NM5BuLLU0UBKIknhgNyVJLQ0OfIRMIajsX9a/opLTkjSGJqmx0gTOHC9XyCYITLWGF+LFTC5H/gg/FB7kYoSGNDFOWPvDbx0sWcqKmBqcs/1v1GtpyFgCBgChkBrIGDEpjXO2XY5MAjoWjYwesePH18VgkVig8R3hF7lfenx2RfeA3gesl6YG2QC37O8Njt27Ii8LSFelKR53XA2l4DpZH6MkcfbwbwWyl9ropdVvFR7X9AvVEjAzdGJBQzaysIHXEOefWSdGZ6zbg3w0jlPRmxC0LM2hoAhYAgYAi2NgBGblj5+23yDCOhQJwwFj42rQsbcCRjA9bw0YUD/POQDRIDhaGnqaEUQG5dAuMn9uu4P9hHqsdGYuViEEiTiwBwgFkHNOg/ttdFtR4xAeFhbocIR7lpIirHnSKDCPDZZx2XPDQFDwBAwBFodASM2rX4DbP+NIKAlezGOL+fj0KHDUY4IiE3eXBt+gg8Dm2pgIQUquSeSCS2r7NsvQ9HykCZ3HBcLjIUwLe6ZymtM/nfnwvMsfHzCCiGy1C7pCqkbQ+yBjQ6BA/6U0Ub4HdYd6gWq965FIhRGbOqFz/oZAoaAIWAItAoCRmxa5aRtnwOBAA1tJLgnCQiwDTwU9eTaYN0gNSA3FCPIY0jDMCcZSiIOJDYhSmNJOGKf8C4guZ6eERAA5vdUsILYQq18NfNWsuruuAQKktijRo2MpJfTipG6oXKhQgJubhAJG+YCscHZhJCrRu+fEZtGEbT+hoAhYAgYAsMeASM2w/6IbYMDjIA2mF0vBaeG8QvD3a3vEro0SgLTa4N54B3KIgEYn2QjLfxK15lpJBke3hh6MTC3S8BcWWidyA/CgufMZUnDRue/oF2IKABzjugxChVicHODdIidzoHCutMKbIaedVI7IzaNImj9DQFDwBAwBIY9AkZshv0R2wYHGAFtzCcZ2AzDArkIISO+JbtCBVlJ8xyDUsta2csdX+eSZEkoZxEOXdzSJWCujLImUZQ8DvVsucIKIVLYbp5PSOid7uMjQ0WRwqxrasQmCyF7bggYAoaAIdDyCBixafkrYAA0iEBazRM9dBxKdkS6ujrrmpFFN/fvPxCFvYXmiWAyGN8sKOkjVrFXYm9iOF2eBWuSxAKhOhyN4Vu+Z6zjAs9HWlgZ16NFAUILmLqCACSISfNpAuUTPMh6nge7tLZGbIpC0sYxBAwBQ8AQGLYIGLEZtkdrGxskBHTOB4zjpER9ECAQDHhE6s21cSWIMVaI2hrD5ZK8PNo4D/FipEHrekVcOWQduueGqmEdyNEBsQnBqCJIcCiY7JGIoi9qxUDdLC1MLy7ICdLnF4fQYYI8/1BilueKGrHJg5a1NQQMAUPAEGhJBIzYtOSx26YLRsBXzNGXqA9iQ09FiEfCt0xNDELCrzAGSRXFAdxx+TxS38pRBDQJRooR4LnrSdHkDORFF9gkSUQ/hKmFvOK8nb1y5Ei89pAQPZAVihxgDncdel4U5IzkllNw0eGIoZ6jkL3pNkZs8iJm7Q0BQ8AQMARaDgEjNi135LbhAUBAJ8XD4wHj2udxgAEMEhSa+O9bqq6dE0pCSBgwv08cwJVibiTPBmt2E+7hmcGYfDEvxacmRtIRKmLgCiuEhOi5+8W63Lo7+B3GRo0fqryhTpGPkDJMEPcA/w5ZQ95r2JLEZs+mTfK/PbPyYlXV/tNrV0v7uHENjWGdDQFDwBAwBJoDASM2zXFOtsqhjYAbIpbkNYDRCw8ADN8Q9a+kXUNeet8+eCmOBNdQoaeHeSJ67Er+DmSrJVpfqMckiXxhn5SndmWkQQC094o5OBiL3iN6PrJq2+g+9DhRZjrNK+aKD/jqA6EN9kFMQM6SxnRzrULWkOdWtySx2b1pk7zUM0vax46VjmM+VIPXEbgEIwpaeoQfSv8++P57cmjPXjlr7RppH2/EJs9ls7aGgCFgCDQrAkZsmvXkbN1DDQEdskTpX58RDI8NPSchRnsScUASPsYJraFCwgASM3bs2Bp1thDZ6jyYY30Yky/tEcEaEK4GIuLm4GjvRx5yoMPLkmS33fW7QgIuljq/xufRccdzMWzEM+eO3XLE5oN1L8rezZvltbuWyO99YYYc33NNGZNxp06VEcoF6LuYm76zQN7vWy1nG7HJ8761toaAIWAINDUCRmya+vhs8UMIAR1+lZazwXwMXbyynm3QiEbfNCLFsXXIls9ILzpPRIfnYQ0u2SCp8IXTUYCARCNEItsNSQshIjqsjzjh7CjLraWcQ3J3fGFxaV6ePOfeNMRm1/oV8tjIK+TaqWPz7K+m7fPnXSDHnHuOvLd6TfnZh848U8ZMOlHGTp0qx191pbR1dCTOsfE7C+S9vtXyGSM2DZ2DdTYEDAFDoJkQMGLTTKdlax3KCLBeDIzbtNwX5rvgOzwn9YoIaKM8La9HY0by5fNouLk7IAb4qvfl5rG4if06FAykwZ2LpILrCMFJiyBg3cA3S10NBCyW4j5c3iqJImvygGClKadpjNziob691YNpkxCbrbLyzltkaf+xMuO7fyPzGiA36y77ipzx0HL57b/+exVex/3pJbLxtr+W0x74p3KI2YFt2+StUrtjzj5L8PXy/AWyrW+1fPaZPKFoWP9NsvTVypRTbrhPFl88oZ4zsz6GgCFgCBgCg4yAEZtBBtymG9YI0BjHJtM8BgybCvECpAFGogKjP60AJ8cg+cLP7tz1JOGnrQ3jYZ9YI/6N18iRo2TMmNFR+JwmPj6JaXptmPuSRVC4lrwhdb51UraZdXV84X7ck49w6TUUpZLWJMQGx/CmPHHnInmov1t67/oruby7Ps/N85d9Wc5cvkw2L/9RfLZtIqOOPVYmXPpF+b8FC+X0B+6vEJv3t8vWxx+Pmo0//TQZf9ppsmH+LbKtb41MCyU2W5+UO+Y/KFJFZDbIg7MXy6oZd8iKuVOH9R8v25whYAgYAsMBASM2w+EUbQ9DBQEdjpZWD4aJ5lh3I3kYMK5BpvLk2jD3xafcVXSOiA5vw141QcDaK+F0bTJ2bFeVd4WEA+TIVxgz6czdukIheTq+kDQSFqzD5+Fi/pAWPtAEEl4gECO80L+Rc47M+iOkUkPltqetY9cr8qMli+W/3uqWOd9fIpdOzL/otedOiwjK9hfWlTuP++QnZMwJJ8hxF02X4798WWoo2kvzF8i7fX1y/jNPS0emeEDsqXn6Ao93JiI8a+TCe5bIxRNKRMfZTtmrE7Xtl97bRZbcvTJu5ZCiDUt7ZckqNYB6XvNMpsjcaN5S+w0PyCyOq55tXfk9uXntdLn3ri9I3DRep9z+sMybKhKNK4qcefbEtlFvtO+fF4/n2/8UPPuYPKbmqOmX/8ithyFgCBgCDSNgxKZhCG0AQ6CMgFsPJk2ymDkmIbkgaRBr8uAm4vv6aU+IG17lhtM16lHSJINr0aFl7tpdJTbKY2OckDwizqEVykLD9NycII2dL2cKhIsiED6vjauSxtydegUjmovYAL1dG+TBhYtl1e4pMvfvlHEe+Adj58ZNsvv11+WlhYvkhC9dKpO+fn25Z9fkbhmRESf5q/kLZOtTfXLhzwOITZXxnrbAasJAY/7hSSVCVPL6vBoZ/iAZpdC27phUVBGGqHNMVGYoAlIeS0SqCEvU9vUK0VE/n7G+QGLj7kFhE83zxqyS98rBombvgQdtzQwBQ8AQKBABIzYFgmlDtTwCriEPYxzkIMnwhZJangR5H8BuKBXIAQhO2osKbu76tAcI/dPWH3rY2guEPjr/yPWuuETQ3VtIzgzXRUlp/BxC+NDOVUnjWGneLXhikvDWZCm0eGgSrs1HbLATGrvHXC7f/8dZMjn01pTagdw8d3WvTLpulpzy3Vvl5bt/IL99/Ino6fk/fVw6xo2T1Z+7MFJ4ptLzx+fdIJPn3iDrb75F3ulbLZ8PITYRSRD53o9vlPSAsxBiQ+9OaROpY9d6VvzE5kxZ7/Eo0RNz76QVBXlsSp4rmSKvSskDVCY2N4v88F6Rb5Ok6rV7+uU8a2tuCBgChkARCBixKQJFG8MQqCCgDXmQFhjrSapeDCPL443wYU3PBrwEIVLHOjcHRSe1F0FLHIeMlXX2bjI92msvFfONNJHSY+q95S18WY+qGc9Er8E3L0kLa/QkiRtoGerQgqo+TJuP2DTosQEIOzZukmev6pXu62bJJ267NfWu7du2Td5f96Ic3LFTPnz2WTJ2cnfW3aw8L5TY9EuvJkgeb1DkiVlWUSjQHpuqMLVyuFktoYp4I8aBB+Wzz1Z7c3yhaDr8Ldo5w9zU2PKAzHpumlQRJZJTRNWVPEsxcBn9wtG3loaAIWAIFIaAEZvCoLSBDIEIATcEKS2ci8pgjXptMK8mVFlKYnqNbiicG46WFk4XeuSuJ0Qb+Dp8LykXJSZb+6StLRY9ANEIUUmjQAHmCBUhcPOCsEcfsWE7eJXSzljX5WG+Tj35Ns1FbFSOTT1haLxYH2zcJM/M7JGPz5ktn7ztVjmwfbsc3L0netz5+yfA/yd7335Hdv/mN9L/L4/I7371UvSsfcxoOW7aedI961rpOvEPsu9poaFoycQmCuWKCM3FJe9QuscmDlWDJ2ma/MLJZ6kiNnOnxiRHkSU8ryJMmTk290n3I7FHpiq0rYzNLOmfX8nbqRCbhH7ZqFsLQ8AQMAQKR8CITeGQ2oAtjgANWSaXp3kZqEQGI7lReWWtapYlT6zXCIPf9dpodTd4k2CIN/JiXo9Ofyeh0utOCteKk/v3yOHDh3KH7mk555Akfr+a28iIvGjPlhYcSKtbBNzcEMW8nieM0UTEphhVNGwaxGbNzB45ac5sOfW2W+XXDy6TrT9/NrqL5/zD30t7Z6f0femrcnj/fjnlz/9MJpz/Odn1xmY5dGC/bPnJ43L44CE5Y/Ed0j5mTMb9TREPqPJ+NBKKdoVsufMm6e+JE/rjVwaxiZ6vkO57EAZWK25QIwpQ3mUd4gEzLpZVMi3Kn6nK7XFzbMoiBaU5kvo18hfD+hoChoAhUCcCRmzqBM66GQIpCOjcCp9UsO5Krw29GPUml2NMHUaWZWyDeKE9jG7Xa+PKFbvEp57Dpxob++owPV3TJsno1+QIbVyhgaQ1uUQlJN/GVUlLwpJ7Csmf0SF1aB+i1qb31CTEprg6NiQ2fTN75OQ5s+VTCaFo//mZadHz7qtnyuZHfyJbfrZSTv7abDnu3HPkF9/8tlzwz8tk5Pjx2Xc2Te65LAYQQmwelFfLSmeaMImjvFapmZMkHlDx2NwoU1PEA2rL7OQnNqvKXiRHtCBRQY0KcfQ+Of2yEbcWhoAhYAgUjoARm8IhtQENgahuSyVXA0bsqMiQ9YVP6U/zG1FI03VhWIclaU4ckVtHBkSBpMo17OGx8cka5zlqTV7YT3upIGjAkLGk8Dcd0pZnTdwPi3CGkIpq6euOklzziKotY09YN14h3iCX8IYW/cT4TUJsRHatXyGPjbxCrm2gOCdR/t3Lm2TVzB6ZMme2nL7oVnnrqdWy/eWNInJE/ujGuXJo7z5Zc931ct5998gRuPW2bJH31v+PdE2cKJO+erk8NbNXLlj+gIzMlHvmjLVyztUFOkOIzRrpniGyalUph0bLPat8Fcw443aEcd0kS7VqmpMLU5XXkiD3XPtGzE9s+lX9niSPDQhUHPI2uRwel9gvz18Ha2sIGAKGQEEIGLEpCEgbxhBwEIgT9PdGNliW0Vup5yKRJyK0GKWeUueGZHmJ2I8eHtfj4OaFhHg5si6AT/pZr1MTiSSPDIgPyA32mrfwpfaYZIXqYS+ahCSdXz0qcm6tIJCbkPNuGmKTdRHyPP/dyxvlyZk98odzZssZixbKO88+Jx/8+rXoTXVS7zVyaN8+WTvvG/Inj6yIhn133YvyzvMvyIlfvETGn3ySrJzZK9NzEZs8q/O0Dc7VaXAe624IGAKGgCHgRcCIjV0MQ2BgENBeD4YewVPge2nvSb0kAgY/jGYY26FjVBTL0KejKo8kj7pbCIIsyAkypXNtKClNkkCvDaSdXTU5tGHODP7N2jBJqnPuuipkBR6WEalFM3XoWxqJ0kVZKVCQJrfthsZlhQxyDy1JbOCd+dmVPXLK12bLmYsWeu/Zo+dfJJ/6y7+Qk6+5Wl55aIXs37FDTv3WN6O2T17dKxctvT8sFC3kFme1MWKThZA9NwQMAUNgQBEwYjOg8NrgLY6A++m8DvdyodESzGm1UZKIESvdx94XhI6l17LhODpPRM+bh5iFHnNFje1w9KE7XloRTks/J5EzV2wgj1S2JhWcO+lMtEx1GmHRpFSPmUa26L2CFwlrCqkX1LLE5qdX9sjoj3xYOj/60ejCRDVr2kRmPLRMOrq65LHPXyJtHR1y6re+IR+7aLocOXRY9rz7rrz2b/8hu99+W6b97Q+kvTNLPH0maaUAACAASURBVCD0Cme0M2JTEJA2jCFgCBgC9SFgxKY+3KyXIRCCgJurgrCjNK/Nzp07yx4XV4UrbT5XYjpPsr+blA9yA0OeJABkA696lLx8awaRgudEe23gtQDB4D6AW5qXRK85JKxMryNUoQzrY94P+qedXYXAxpZ3CFYxIUJY3YFor1l5Py1LbJ64ssd796/65drIE/Nm3xr55e13SkdXp0ycfqGM/sixsmX107J94ysyY/n9ctwffzrkvWptDAFDwBAwBIYBAkZshsEh2haGLAIxOdgv+/fH4Vc+aWW9eO21SauN4m5Y59fAU4AwrpA6LxxHF7LUOT464T80byfrMHTdGralYQ9CACKlpbJJtNxxXW9YUm0Y7AFf8IpQHMElgpgXxMJVpNNKbmnhfa4HJkS8AfvR68jCtyWJTdZlsueGgCFgCBgChoBGwIiN3QdDYGAR0MZr1if/2ksAgpIWuqZXrYkNvB8gNnleOlFeG/BucnxW4c/QOd2CnehHw54kAXNnGfs6r8iXq6JDz1zyojEDEfGRG50/k0UY3cKeoZ6kuN/eqEZPmsiEEZvQ22XtDAFDwBAwBFoWASM2LXv0tvFBQsBNFg9VSEO/UPlnXYQyT40XQuBKRWuvjWvch5KtNHh1/opuB3KCPcNrA4Mfr5EjR8mYMbXeFDxz81vcXBU3H4diA/TMaI8UyI373BUQ8Aka6PVrrEjWgFeWuEESsdRjG7EZpDesTWMIGAKGgCHQvAgYsWnes7OVNw8CbuhTWj6FSzKyjGmgoL0F9RAbV7HM9dog9ycr70WfBsZDe3znF56DPOALxIIFQquM97a2KGQMbeCNYZ80MQXX86KxdXOcOLeWWNYhbTGRGllWh8PauXc8C6md4xYiDfG8ueTX5xkzYtM873dbqSFgCBgChsBRQsCIzVEC3qZtOQRYMwYbzzJ23ZouWUICbigavAR5cmxIjkAmKLesyYReOzwoXV2dVecHAoF++MJaSGrSDpkCBW4b5qfAi8GCmhQX8O3JJQU6EV8X5mRf5jphTJAYkCysGZiTvOF8QC7wnWIHJD3ANu3lepHQlsptbg6PHkeLGrCuENbHdRuxabk/GbZhQ8AQMAQMgbwIGLHJi5i1NwTqQ8D1HqSFmfmMXBjHSS9dfDIrFyRpDBbl1In7JFSu9LH2ItGQB6nRSmf1oRT3omeHxCakDhDlrtEfBAKkAF9QNsMLe8GLBIYEB3ihPYlZaQVRnRv0J3GK1zVCxo0bWyMy4O5Vnwf3k6V6hnbas4d1ac+SEZtGbpT1NQQMAUPAEGgJBIzYtMQx2yaHCAJuTkdamJlum1XEEQYxDHv0yVJeS4PCVUGDYa2Ne0o/g2TBo0NjHOSBpKbsYSiFnJGk6Hl1iBrJSxYpSpN/dkkByQQIC8cn1vgZ+4RHSJMxnwfJJVgibdLZOSbywKS9sBddSJRkC5jhLEPPQIcEGrEZIm9iW4YhYAgYAobA0EXAiM3QPRtb2fBDwFcbJknOGLvftWt3uc4JE+N9qLhJ8nkLfHJMdxzmm8DA1+FuIAwgCvR0kNjoEK60sCuX5DCULZZmhucHBTxrX2khaWitiZnu7SNF2CuIDTw48Zyo/BgXDU17ZYURaix1wVH8Hn1RYyjrpUMR6dkzYpOFmj03BAwBQ8AQaHkEjNi0/BUwAAYZAVdIIK1ejVuIMk1hi0Z0HjU139aTateAfOgaMyxYid+zsGiWZykE6iSPCvoy9yTJY6JFENBee4HSEv91jhD+7RM+4NqxBhI4kLfQvBn2Tyv0qUkRc3tIyozYhNwea2MIGAKGgCHQ0ggYsWnp47fNHwUEXAUyN5fCXZImLGkV7UMkg0O2q702aK9V1vQcJDEwvKkcFurNCFkHyAU8F7GIQOxNIakAOUiSUCYBQz9NbEIIBckQiQ1JDgimJjtoB0KDNQAf5un49uXWMcoKqeMYzNPBvBjfiE3IrbE2hoAhYAgYAi2NgBGblj5+2/xRQkCLA5A8JCmfaZUtKoYxEV4vX4sTZNXKydp2Ui5QUsgbQtGY36Nr4GTNk/WcuSogOCAIfOncE98YPmWyemSwSXQoX401UK2NpIkEB16kpPwZn6R0Wggi59UeMiM2WbfFnhsChoAhYAi0PAJGbFr+ChgARwkBt/hjWkiaNoxhSPuS0LWqWVbIVtaWfV4bGuIw7Hfv3h0NwbwfCBdgjaHeiKz53efaU8RnWTVltJIb+tSrFueuBdiAxIF0aLKFc6HymdvHJbJJZ+jrB6wjCe4jWfIKeVG19oaAIWAIGAKGwDBDwIjNMDtQ205TIaAN9jRSEOrhgcFNeeO0sLUQkNy1UZAA5jWMbe2hoSobxg0N+QpZg27jkpsQEpUkeJB3bl97nAnWRHU1tKFHDQTHrbnjKySKdlkvEEbk2xixyULKnhsChoAhYAi0PAJGbFr+ChgARxEBt7hkWgiZzzCGx0Qb0BgPxCYusjkiKqSZJS+ctH03nEsTJR2qht9jHZpQZRWxrBdyGPnwlFDCOSs/yVWhw7qw3iJfwBprAiYQVmtri/OSQFq0sIDrUcO5ZBVexTpJJI3YFHlqNpYhYAgYAobAsETAiM2wPFbbVBMh4BKIpMKdrpGeFM7ET/hRc2XUqJHlejP1QOKGwDHUyjXS4c2BVwG/x7ogaawJF/YYKv+ctk6XCKJtlmdKE0Jdf6cePNJIYJzsvy+Sqk7y3Ojwwzx5UPAKGbEp8sRsLEPAEDAEDIFhiYARm2F5rLapJkJAkwQsO4nY4JkWCMDPvrouug0M7LQioFkwufO5XhuQGZIWzMWcE9czAoIEQz5JySxrHfq5i1eaoAL6aVWyovJsfOtl7g0JHtaFs3TDzRDGFxGVNhT77AzyIAFjIzZ5bom1NQQMAUPAEGhJBIzYtOSx26aHEAKuxwZEJC18zC1C6SNCSOZHeBQ9Go2EhlU8QHEOic61oWgA5sEzprdj/dgHX/S04Pf1hsa55IZ5PpwbYV0gXm5ui6vklqbahr1CWhqerno9TG7IoEtedB5UlgCCxs+IzRB609pSDAFDwBAwBIYmAkZshua52KpaBwFtCId4FNxwLN8n/1nGdR50dd4O+rW3g7R0RQRCz6PH9HmK4DkBcejoGCkjR3bkWYK3rSuoQCU4H7kJLV5K0gjylSbfnLV4eGRA+oAdz4eETuOZ5p1z5zBik4W6PTcEDAFDwBBoeQSM2LT8FTAAjjICWu0rVFHMLfrIRHSGernkx32ed8uuQhpDrNy8Hz2uz2jHOCA3IB8+ApJ3XUzcx7h4wcsCQuKKKujcFhYW9XlktHcHWGKcetbJ+jskN24eED1qWfV4qshiK8o979m0Sf63Z1bee1HV/tNrV0v7uHENjWGdDQFDwBAwBJoDASM2zXFOtsrhi0BZzretTfIUt8wq+livvLAPaV8dFqwVxr9bL4b9fcnxMPixbnz5CEg9p1wheYehIRZ5SChyoMPSmNsCQsOwNd98Lm5Yp0++OWutmvS5dYV4diRZbvicb+yW9Njs3rRJXuqZJe2IzzzmQzW4HEEMJH6Lf+CFH0r/Pvj+e3Joz145a+0aaR9vxCbrwtpzQ8AQMASGAwJGbIbDKdoemhkBTWygJhaa2+EW0fQV5Yw9A/sjYy+PCpcPT7eODItzYl5fAc2k5HntTSK5Cd1z0jm7HiwfufEVFvURCr0+zueTbw65czrsTHuKSJ6wbxBEIzYeND9Y96Ls3bxZXrtrifzeF2bI8T3XlFuNO3WqjOjsTD2DTd9ZIO/3rZazjdiE3FVrYwgYAobAsEDAiM2wOEbbRBMjwE/vsYW8CmauaplbtDL2puyWw4cPRQgxhCzEkHYh9XltkPzO3BF6RHQ/kCkY7i5xobIZyEa9pMG3PiiSgeQwt0UTJ11YlIQiSaXN3Svm4jrzKrthPcAG88NThDXx3HjmIefRNB6bXetXyGMjr5Brp1bUI+p5fz5/3gVyzLnnyHur15S7f+jMM2XMpBNl7NSpcvxVV0pbR3Ky1sbvLJD3+lbLZ4zY1AO/9TEEDAFDoCkRMGLTlMdmix4ABPApOgxOGOqNehDyLE+rnNVTQNL1lrieGTc/hsZ1njWyrSsWoL02cR2XvWXJZ/RJ8trgGbBGUj/W12iyPtdXXSwzDkvTY1ewAMkbFRGNpBfGwn6wr/jVJu3tIyJyiDFDyAjHpngB7hXIK4kdMMDPIWM1CbHZKivvvEWW9h8rM777NzKvAXKz7rKvyBkPLZff/uu/V53RcX96iWy87a/ltAf+qRxidmDbNnmr1O6Ys88SfL08f4Fs61stn30mJBQN675Jlr5aex1m3P6wzJtaz9tlqPfx7XmKzL1niVw8YaivfWitb+vK78nNb8ySFXPjixL9vKz6Mk254T5ZbMAO0sFtkAdnPyvn/fhGGZZv3UFCsVmnMWLTrCdn6y4agZ07d5ZrsvCT/qLn8I3HT/Rh5OZRyeJYIUUrtfxzlrcibc9u+JvOV2H+DIx4yj5jrCSvDckN1gbCgbGYG9MI7sCReTxcB9ZAQgKvDuvIZHnIaslNLFCAsfKICmhJb84JnDD+MAxFe1OeuHORPNTfLb13/ZVc3l2f5+b5y74sZy5fJpuX/4jEUkYde6xMuPSL8n8LFsrpD9xfITbvb5etjz8etRt/+mky/rTTZMP8W2Rb3xqZloPY9Pc4JGbDAzLr7teHobEPUnOvyLeNxDTyxyZmMU/KHT8UuemuLwj4IEjNfXKzkZiGgW1wALx3n5tWJpsNjmbdmwgBIzZNdFi21AFFAO8FGsL4BL2oEKmsRWujF0Yz8mxCPsHX4/qkj3UCva/QJsLI8s6DObXCGIkLvQ5uTR6uMavoKMlNUuJ/Foa+5664As8UJIfki6QrDQc3fwdzpUlLJ62VXhsWVcX64A0KPYcm8diUtr/rFfnRksXyX291y5zvL5FLJ+Y/wrXnTosIyvYX1pU7j/vkJ2TMCSfIcRdNl+O/fFlqKNpL8xfIu319cv4zT0tHpnhA7L2oITaCT35XSLfyYlR/Gu94OGDkzn9Qqj6rn3GHMq4cL8mUeXJvySCODOT5a+RCNdeGpb2yROL+0bxrpzvtH5Ru5VFKXZs+Asz1/z4mvbJYlqwqPdBrifa9WKQ8dvxzuanjfYjWyYfRcCVctoIYrpSytwLG5iPdpT2UxizPWz2HRLhNSPWkXb7FwaRm3a735GL5XvlTfGc+rnlC+l7dm4y9/+KzJMQ430dlYo/IkrtXEtgSMY7P/ukLtOemgvN5zwHD2vX1A+sz/tu5V6V2EfHmPJgubX+l5QDXzz7r9HPvgO8sSr6P6J72S+/tao9Vd9zFvPIeqbrDpbVXPFnJuNd4wErzVf9e7z1inAnv6cqz1LMove8iZGrem/73sXg8dVH/0npr3icObvn/SloPHwJGbOxeGAIxAjt27Ig8NvpFyd+BDE9jWBIMXbyyCnQmnZcbCuaqf8VhWKitcrgUIoZ8j9qCliH3QdeFQXtNXNwConju5v64c5CYMeyrKFKJPWOtGF97b/Bv/hwSmufz3OQlYSRImBfkFT9jfZg/hGA2F7HBCe/aIA8uXCyrdk+RuX+X3zOwc+Mm2f366/LSwkVywpculUlfv758b7omd8uI0aNT7+qv5i+QrU/1yYU/b4DYOJ/61pCLyDiTirHsfHqviQkNLW1MVT3PSWxoJDFULnNtGi0axMqwisbrJ9HSxKZkxHWToLmkR6TKuK/ZhwoLUsQGRmDFs+GO6SEBVaQo3kzNnh1iExu+k8vnU/1zLWmVUv+ITERhY/G6Kj87V45Gfg1ZUka28vqdsd4hYlV7qt5z7d3ol14dWlXjTSwRg/KZ1p6TGzLnN/4zzoLkvUxInfvhvifUzxPK5PxMWV/1QYKLc/XPtesmeUo6W3U/VIigPj3v+6VEureqDxRqiU3t3ax+n6NH7d2qfn+hSUxKh2+oa4gpMTBtjNgMDK42avMh4Et+p1EOYgNjO29uRSgK2rug81ZC+7Od66UAMYPhjHVX15yJ80X4LO88rmfGJS4u8cH4afVj8Fzn3Bw5gvaV8LG869Pt3bwbdyyNUdo8SeQmVA5aE1h6uEDk3Jo7SWtoPmITWZ4lD8Yxl8v3/3GWTM55kiA3z13dK5OumyWnfPdWefnuH8hvH38iGuX8nz4uHePGyerPXRgpPFPp+ePzbpDJc2+Q9TffIu/0rZbP5yA2vhwbqfIoVHtvIhNmaa88PKlkCKcRG49hXmUASQ6PTTTW6zLl1VdLHhufke6sTWHvGvzxI23Qqn9PqF2XaxSmExu1jomPljw2H5PHlCfMZ7jGd0cZ87mJTa1hX00ut/q9cdorFsHikFd9h901le679qLxjkSet6+8WeWVq7o75blel7k3TJalyxzCrLFIeB9VG9j1EZvMs/AQ8ApGV8iWGq9UZbHle/Ntkfuc8L0qb6SDe0SIqghK1tmWksTSzs7Zhz6LGqKi28ILWfY6cm/u+8//fqw+Nt8ecv6BtOZeBIzY2MUwBGIEYIwjJAovGOrweFQ+6cfPIANx0UZ8D/mUPRRbHe7UiCyzL99G57i4hCSLbKSt31dHB0QJuFVycZB4H9cVCfFwVJObWKK6nmR9d92+vBu2ocAA156250rIX759cUxKTlNNDuceSpabj9g06LEBaDs2bpJnr+qV7utmySduuzX1/bRv2zZ5f92LcnDHTvnw2WfJ2Mndoe+/5LAVbahGBr4TZlaaoSrUSsX114SSOQnlcfdSqE5EbDzj67CbyOjGp93Ij5kl/fNL4WIha1No1Ho68FB/Eg2jvxJ6Vh3i5Br7Tr6Oz/AtEcBKuFp1CF9tKBsX63g+HIPSl6SPntGn4B5CFtnLZSJaS2xqP3knOXe8JaXl1ZCAhL1X8NaeCn+ek+uJi6aq8Qzpw3TuTYMem8yz8K2lvG91Jz1Z+5Xzqg4by8K9htik3LHyhwxl3KrDOyvI6VC16rOoIf5qvsjrlvY+jjhVMrFx76x5bHL8mQ5sasQmEChrNuwRcKvTI6kbZAcGvE6Gd5W2igBGJ+WnKYmFzKVljdke3iYa7m5BTRA1GNp5Xzp8jPLKOqzL5+EIIW0kNwzNAx70YuVdo9veVXXTz4EB5sl6ueQL7X01hHzjoC9EKujlwc+h8tHNRWxUjk09YWgE74ONm+SZmT3y8Tmz5ZO33SoHtm+Xg7v3RI87f/8EIC97335Hdv/mN9L/L4/I7371UvSsfcxoOW7aedI961rpOvEPss40NR6/bHQ5n7b7BnUTx1NzZNwBQkPRevrl5og8SSUPJsGIT9y413ukDT31abJ4PBZVn4SrULMEY7KMA3I7QE7wib3KJ/Iatu7i83psBoHYhIQgRZAoj0P537hPymvB7ZJYVKmoJZKJmAjTOC7CY5N5Fo0SG5Bz3GEVwjlgxCaFYFSdi+csagleTMZrwgm9b7JaYlNL6sxjE/CHua4mRmzqgs06DUMEdII9DFUWy4QxzERvhEhpDwSMUpAGeCnwhX71enK0LHMjnhSs0M23ITmA9wP/diWiYdTnUfni8btEwSc1DS+Yzl3SJCvpGuk6NyRNwATrDyUCSWMnhabh/HRdnrQr7vMAuTlNSf0R8si2ed5GTURsilFFAzggNmtm9shJc2bLqbfdKr9+cJls/fmzEW7n/MPfS3tnp/R96atyeP9+OeXP/0wmnP852fXGZjl0YL9s+cnjcvjgITlj8R3SnqLrHR9CcqJx9Sf8OqG+9viqQrLopWASclpYTBYhKIsHTJYZ8rp0R2pmCaFjIfq2Xg+ANsbcsT0CCgzZcsLvahKt9b6dHBuGH0VJ124IWKPEZmpWuFLjoWhhOSuecMX5/XLhDa/L0656GrGKEvOVGp/nvHwhY0UQG783Tx1GEaFokdexIqTgndPNzaknFC3Bs1PeTQlX71no++eGoum8uiBi4/v7YsQmz3+AedoascmDlrUdzgi4SfzwPsCQxguGLJO98d0VGSCxgdHNf+clOtrTUoTXBuQFpEIrvdGj4oas5THq9R2gxDND+PBM5wj5JKBdkpVGbijbfPgwGGWxoWnAB184T75CPEpsi73F4gT7ywVQQ/qjDwhhqGgA52sSYlNcHRsSm76ZPXLynNnyqYRQtP/8zLToeffVM2Xzoz+RLT9bKSd/bbYcd+458otvflsu+OdlMnL8+Iy/XQnExjGManNT3FyU6pClakPTTcJ3QrpCPDbLXq0ojGUkylfnzLjbr11LsnhAbJhTnc0dtyZPpGofTqK1RxUtVl6rTdJPS+5mmZ2jLh6Q5EVSggVx/omWDKeillszqNrQrTqPJGKjyGDZI9BgKJpPMKEKZ+bNlefxnLErqFHyzlV5O2q8flqkoRjxgNT8KPWBxtJXM+o3ee700rKYhi8Py/XYuIIDFVU1C0Ur3qw0YlM8pjZi8yKg80Z89VdAaPAFwxQGqktwsHN6bUhsMI4mPGnoaEWxtPovIQhXiwXEPbRXwZWIrtdL5Ia+uWFZMWFESN++8rJj4gbimB765SMP2ANV0+r1jmEhGBukpuKNi3OBQjxKmtww5A7fsR6Sm6Qirwxly0NsIq/VER0QGXIDjlKbXetXyGMjr5BrGyjOyaX/7uVNsmpmj0yZM1tOX3SrvPXUatn+8saI5f7RjXPl0N59sua66+W8++6RI4cPy+4tW+S99f8jXRMnyqSvXi5PzeyVC5Y/ICMD5Z5DCnS6ISqVfA5//k20F8fYrCgjq1yDIGJTUYHyERfv2hI9OCnS0zWyydVtGSaVnI+BTU+Rud+eLEt/qJLgHSLgNZh5+FXy0yXj0ZdjU+XpSUiYL+dEuHLItWIQxDVJ2rrqbZWQ+1KdR1FrNNcSshK+ouS/tSJbJPfs5vk45zfjDrl30opYBa4sxVydyxLqYSqLfvjOonRPu2eIrFpVEjZPlXuuhMpV79uvtufD3StoUFMI1ZV7rg4BTPpzmOmhQsea92ZJga48qDu3J8eGhLDUZ8bt90n3IzdJFUE6Sn+zh9u0RmyG24nafhpBQBfLzJIoTjKMk+Yn4aG6WpIAgVZnqzf/RRveLEjJ3+l9FVXfhrkj2juEHCWQJb6wDubN4HdYB0Pgss7MlxuTRfy4FnynxyeeJxaC0KRIy0Lj+ciRHeWcpKy14bkrypBWt4eEk2GBIeNHpKlZiE3IhkLb/O7ljfLkzB75wzmz5YxFC+WdZ5+TD379WkRsTuq9Rg7t2ydr531D/uSRFdGQ7657Ud55/gU58YuXyPiTT5KVM3tlehCxCV1RQruU5O7MnIUGpz6a3Wu8NVxMVgjQ0Vx0wXMnYpAyj5uLVfCSBna4pjlbvziDC05Tn8XAnnTTjm7EpmmPzhY+AAi4Xow0A1VPTy8ODFB86TopaOf7rB2GOQx/1sjhJ/zaiM8iVyEQuOQFfXTIlPYShSiXJc3pSjzTq8KcGBdbKs+FSk4fOnRY9u7dU8YX66AHCnPQm8ZQQV27RudGgbi0QRpYqd8RexAcnpXO6QnxDGlRAZI2Tew0biB4oTlNFJZoSWID78zPruyRU742W85ctNB79x49/yL51F/+hZx8zdXyykMrZP+OHXLqt74ZtX3y6l65aOn9AaFoIW+lNEvVkSZWTY3YNIjtUO/u5hhlrjfM4M4c5mg1aBZi49Sg8sPV5GdxtO7AEJ/XiM0QPyBb3qAjUDHQYwLQ1dUZGdChLxrUNLDp2Yk9B9UFQGmcU4SAhrBWY6s3REyvl2IC2tjXxAOGNgtZ1ktufMTFLbTJxH0QCL6wP5CbEFGAJEWyamluvfO4uAn2lBXI5WuDceE1o0BE1h1g6BzwJDHykSKcR6hkOMMjW5bY/PTKHhn9kQ9L50c/GuEf1axpE5nx0DLp6OqSxz5/ibR1dMip3/qGfOyi6XLk0GHZ8+678tq//Yfsfvttmfa3P5D2zjFZZ2fPDYG6EUgKlaoZsFSUsUrxrO5Zj1LHpiA2jlKfD6rhcBZH6QoM9WmN2Az1E7L1DTYCOhwNhi28NiEywEnrpPdG5+f4BAi0jDTGAtGAAVwv0dDrwRo0ucEzzsdcD5IbLd0c6lXgXD41NuBHEQa088lE0/OS5OHQe/EpkvE591QRboBSXewx08SFJJPfNeFzz5F5M8AiFA+eb1KNGq4n625Xee9aMRQNHpsnruzx4nTVL9dGnpg3+9bIL2+/Uzq6OmXi9Atl9EeOlS2rn5btG1+RGcvvl+P++NNZONtzQ8AQMAQMgWGCgBGbYXKQto3CEGDoD70KWuWriEloTFOAQKtyMUyK1ehBbtC+XtUyd726CCmfwVhnHRuomzEPpp45qYKmVdJIzOi5YK4RVcliTwqS7kdEnpsQcoO1U/VNe8HynJX24JDY4Ezw5SM6JDiUnA4JT2vkvuiirRFmrUhsGgHQ+hoChoAhYAi0HgJGbFrvzG3H2QjAuEeyO14w8JEIHxIqlT1ydQvm5mA+15hub0fifazchVceta6kdVCh7MCB6qKjLBiJftg3jHu8sOc0sqG9UZROTvN+cF2aFGiCwflCw7TcIqAgRTirRkkHz4Ukp7KnOD8H8wCz0HXmvReYN/bYQWktPnsjNnlRtPaGgCFgCBgCLYeAEZuWO3LbcAACMLZ37doVkQoYyfQEBHStqwkMZ3owNDHQ4VNcRx41Ld9iYnKzN5pPq5hhjwy5w3MY13juIzfMG8rycKQRLN8zCgrotWQBqj0b9XiZssZ3hSF4PpgLBAekoyiCo3N0ePdIaI3YZJ2UPTcEDAFDwBBoeQSM2LT8FTAAEhDQYVswXMeOHduwJyANbIaowXujSYfuk0ciOW0uV54YbTWB83lCmOCvjW/XO0NiQkPfFV1w842SvDtM2mdIXtYlpZQ0w950Tk9W39DnJHPam4O+JDhYax6RCXde5g6xPhL2osUXjNiEnpS1MwQMAUPAEGhZBIzYmRopygAAIABJREFUtOzR28YzEIChCa8Nczhg2A+Ewewug4n+IFbV+Tdxy5Dq9iGH6yb6k9xgnzDS3edU+UI71NrREsokIixEqvNpfPvD79xcI1cxjkQrhDBoyeoiQvay8KMQhBZ4oNAE5s/7YugZpcLR392HEZu8qFp7Q8AQMAQMgZZDwIhNyx25bTgHAgjJgvGKFwxXeG0a+VQ+x9QRocLcsfcmogLl7kUZ777Cl1qFrbpwZUyqQHCICdqCCIWqhSXtn94QeKsYAse2GBvkJk1UQIcOUmGtHoKR53zY1iUlzFfKuidJHjr0o6dG5woZsanndKyPIWAIGAKGQEshYMSmpY7bNpsTAdfwHyyvDZfp5lzw90VIQGvDHAROe4c4Pgxsem6YjwPDmyFlRYXG6f1iHVoxTefdpBEoXX9o1KiREeFqVEQg9LowPI0CCrpwqG8NbtgZ5qFUdRKJM2ITehrWzhAwBAwBQ6BlETBi07JHbxsPQIBeE0ogFxUGFjB1VROQC+be8EGRngl6ZjS50Xkuruemsrg2GT16VEQiinwBd6wFe2Z4FnNOqEbmzoc+O3fuLMtjhyjZ6dCvSu0bFPWs70URCKyboXQ+MgY8kRdEskgRAnxP8vQYsanvTKyXIWAIGAKGQAshYMSmhQ7btloXAlVFEttgyFcXnKxr0Do6VYemxWFpRUlR0zO0dy/q5hyOxqangQVKdQFPvXy0Q4jeQMlhY158kQRgHqzJF2pGEQGsDwSI9XmS4K4uSjoiqqUDcoE56t0Pw+qYI0X8tOdGK7lhbcAvq36PEZs63jTWxRAwBAwBQ6C1EDBi01rnbbvNj4BbsBMGKAzmrByK/DNl92ABzLhwJ9ofKaS+DWeGoY+wNF1bRufR7NsHkhEXDdUvkAx4SAbiRTEFrIsCAzpUTp+DFhFAm3HjxmWeE8mNFi9gWBilnOs5a4xH2Wzm3ZDcuHcK94lS20kYGrEZiNtlYxoChoAhYAgMKwSM2Ayr47TNDBACrsFM5bABmi512JjcHIgIBoznPOphIeut5KpUyIsmEq4HhWOC2NCLQtWwouq7YA5NFEjqdKFMkA+2QagXXlgPSENWrg3D3liQk3tifg/moScnayyNMXNpMC6Iiw5L0yQyhBgasQm5vdbGEDAEDAFDoKURMGLT0sdvm8+BgKuQFpLDkWP4XE0ZOgYSAuM5b92XrMmSPDcsnOkjNzr/iEVASbrq8Xj41sgkfebeYHzXuwJSQ68TvU1Z3hDMVa3MdqjklaqQO+yBqnBpuTDuuull0+QGbbScNsbFfUrDyYhN1q2154aAIWAIGAItj4ARm5a/AgZAIAJuXZtQbwDDtvJ80h+ypEpezN6ouQ4ZC+mf1sYlTmzLBH7kjVBQQO9PF5SkDDK9PfXmrPjWSQ8LC5mS4GB+fFEmG33zhg6mSU8TZ+yF6mUh50o8sV5d6BQ5QcCJ6nJpeTZGbBq91dbfEDAEDAFDYNgjYMRm2B+xbbBABFxPhg6/SpqGYVn4NL4oz4Wea6A8SdX5PLU5NTDQGRKnyY0WV6DwAp4XUe/GxTj2esBrFXtY2togqNAefR08iPo/WHes3IZ1hZAQPYeWZabEtSZ5LFoaStpI9pijBQKG8wvxLBmxKfCNbEMZAoaAIWAIDE8EjNgMz3O1XQ0MAm4OR0gIEVZy4MDByPiGN6FocuOqpRUtSe0LS8Oe6J2BF0KrltH7wHwbLRWtc2Lykow04si6N8AiJjixZLMmXI3kRVXq1MTn6AoNUKUt5GwpMQ0sdO4WCWESLkZsBuY9baMaAoaAIWAIDCMEjNgMo8O0rQwKAtrQZ5gVwpLSDHV6P/AdbUMM4Dyb8SXNjx49JpIvLuKVphyG/Rw8iJozFbU0t8YO6/DgO54xZKwoHBg+BoLjCgBw/0XU/WF9HcwBgsK6PzpEL8+edHgjMAH5sjo2RdxYG8MQMAQMAUOgJREwYtOSx26bbgABLdUb53aMkM7OMZl1SJhQz7CsPAZwyHLj2ih75dChOGdD57uE9E9rk5Zzw3AszK+louE5gqHOvBGGdelip3nyVEL2kJUfA8xZVyZkvKQ2mEeTHBAdvJjPE+qNwji7du2KCFJWLpB5bBo5MetrCBgChoAh0BIIGLFpiWO2TRaMAAxRGKQMdYJRinybLIMW7Xfv3l3OqRgIcoPxtQw0yEVRr6SwNOwDeSPAJa6xE+fkuOQGv3M9XkUSMO4T81N1TIeN4bkWWcg6r1DcMAfD4TSZC+nPHClimCQgYMQmBE1rYwgYAoaAIdDSCBixaenjt803gIBroI8aNVrGjBmdOSLCtuKEcYm8B0XWesHkrkFPD0VRRrwvLI0kBnMx5yeN3JAA0dNBWWjWeSlqrbqODMPGSG6Y7wNCQVU1POO6+V3/jn3dQ2b/ehTwgCfU0TAGyLERG4Xunk2b5H97ZmW+qdIafHrtamkfN66hMayzIWAIGAKGQHMgYMSmOc7JVjn0EGBomZYchteCSfNpKyb5wBggA3nqooQgoWu5oH3R5EbXYNHroQwyfscaOyQ9rifDrUnDdgOVf4M186w0ASH2WnDg8GF4nI5EJKdCdOKdlnQJqsgQiQ2+kyi5hCnp3CgggOdpAgct6bHZvWmTvNQzS9rHjpWOYz5Ug2EsehedVel0Kv8++P57cmjPXjlr7RppH2/EJuQPh7UxBAwBQ6DZETBi0+wnaOs/mgjEeS17yknkvtCrNIMWnhsY+Cx8WVRoGnNi3EKV9IgUgVkSuWGxUHwHuaGnBNhQPUzPj+daWY3kYOTIUTJyZEdhQgtZ+Tc+L5EmLHzuaxdH3sXGtfb0cC/YO75854vz37lzp2AMyFInhQ62HLH5YN2LsnfzZnntriXye1+YIcf3XFO+N+NOnSojOjtT7/Gm7yyQ9/tWy9lGbIp4v9sYhoAhYAg0BQJGbJrimGyRQxgBN+8kS91Kb0WHjcFzkKaKlRcCGNggFvjCqwhVMHcNSeSGoWUw5kneuAZ4tdxwK5KOffv2R6F0IAkYI28hzCyM4jC5/XLgwP4aAsL5SEDoccGYeULjdCgb98VaRtyPJjhoA2JDgos74CVZRzRlytrpUXy+a/0KeWzkFXLt1LENreL58y6QY849R95bvaY8zofOPFPGTDpRxk6dKsdfdaW0dXQkzrHxOwvkvb7V8hkjNg2dg3U2BAwBQ6CZEDBi00ynZWsdiggwJI1qXzTqQwtCsmgjvtPjU2TeDYgF68xgbaHhcqFYwyCn18r1VsAThb1oz01a8j49TVgva9Ig1qijoz3yahGXvEQDXiEUE2XRTu2JARF1w9FC9563HZXUXO8NiA3WiLXgfJqY2GyVlXfeIkv7j5UZ3/0bmdcAuVl32VfkjIeWy2//9d+rcD7uTy+Rjbf9tZz2wD+VQ8wObNsmb5XaHXP2WYKvl+cvkG19q+Wzz4SEomHdN8nSV5OO9GL53o9vlKl5T9zaGwKGgCFgCAwqAkZsBhVum2yYIgCDdfduhKTFsr95CYQmN6zzUlS9G3puNLmBV6DIsDS3SCiPmbLTmAvzY59YD8lf0h4ZnsZ6McQUhAAkBF/4d9aLamUkSmivxwDWRYX/Za0l7TkU9khsx44d28zEBtt8U564c5E81N8tvXf9lVzeXZ/n5vnLvixnLl8mm5f/KMauTWTUscfKhEu/KP+3YKGc/sD9FWLz/nbZ+vjjUbPxp58m4087TTbMv0W29a2RaTmITX/PwzLPZS8bHpBZd4sRm0ZuuPU1BAwBQ2CQEDBiM0hA2zTDHgFXAjpPvg3AoVIY8k0YFkVhgUbB0zVkQCxYz6VocgMCQQKlyQ1DsGLPSRwGRtKDPfrIBcO4qotuom5QHFaHMbH+JO+WVl7TZIqkKI/Xp1H8s/qT2GBfIDY+PJorx2bXK/KjJYvlv97qljnfXyKXTsyCoPb52nOnRQRl+wvryg/HffITMuaEE+S4i6bL8V++LDUU7aX5C+Tdvj45/5mnpSNTPCD22IQRG8e7M2We3HvXF2QCVrn1Sbljfr/03i6y5O6V8bpn3CEr5pbYUvT8QalyDJWfb5AHZy8Wub1CrjYs7ZUl/fH4svJ7cvPa6ZW5pLp91FbcudbIhfcskYsn1I5dBpVrLnukUvbnO8bUPaFDPPeqUt8pN9wniy+O0JKtek8RgVwpeN77xk3Ve5F4TU9fcJ8sPuO/Yww1rhxr2atR/6rxlxHtKTI3wiJeSDJeN4v80O+9m3H7w3Lecw7OFSCT71D+6289DAFDoE4EjNjUCZx1MwQ8CLj5NjC6EVoU4l3AcAPpXXFD5ooqVqlhcEUL9DOKB9C7w/1mYYQx2YceH46blIfj5v5kzXG0LjNV11B7CEQM+yGxcYlXcxEbILprgzy4cLGs2j1F5v5dxaAMBXvnxk2y+/XX5aWFi+SEL10qk75+fblr1+RuGTE6XVv9V/MXyNan+uTCnxdJbJSBXbKQqwxkGvllslMiCd0lwlFDIjThcMiHM9bgEJuM/SURmx+K3FQid9WEId5Tf5lsVP9cITZnynpNLF0vmcatTKR0eGCFjJHYVJGmiMlUe97SiWBpo+jzSLcikx5CZMQm9C1t7QyBQUHAiM2gwGyTtAgCLjHBtvOICWhyA08FC23Cy8CaN41A6ZOoLjosDeuj3LRbHDMmU0iOj+WgqZhGkpUle82QPfTzqY/RAwWCeejQ4WieorBrBHf2Zd4Q1s+vSi5R3IreGobJMR+n+YgNdkMj9JjL5fv/OEsm50QR5Oa5q3tl0nWz5JTv3iov3/0D+e3jT0SjnP/Tx6Vj3DhZ/bkLI0E6yD7j+8fn3SCT594g62++Rd7pWy2fL5LYeAzd2COxQrrhDRB4ZOglUcYxQ9mCiU2JYMgUeVViL82gEJus/ZW8HVXHiD0lEJsacuEQjAn02Hxb5D41Br089F5F47wxK/Z8RRiuke4ZIvLZJXHoYLSGfumWldIPr87FWytnotYMMvPwpNijY8Qm55vRmhsCTYKAEZsmOShbZtMgAEMVCfsw7vHKyifxbYyeD10LhgUlk2SDQwHykRvKMBeZb4L9a/LC9ZHE4DvzbviMNWzSxBNY/wbjuwSHeJMgYrxGCaFWOcvCOEkSmmvGekHOXMKXNm5Z6KBZVNHKm2nQY4NxdmzcJM9e1Svd182ST9x2ayr++7Ztk/fXvSgHd+yUD599loyd3J11Xup5WChaZIiXQ5v08KUwp4jY9EuvFhooGeJRSFj0PCAUTR6QWc9Nk3snraiEn0Ueh9dVOJUnFI3xXuWlMfyqOhwsekyvkiJbmfvzERus67lp5XA7TRhqyAPm9c5XK87gkpBffLYUokc8b58uTz/3MVk8d2oU0nafzJIL1y6uDlfz3AB6dKK1JeKlSKnPY1PVjxin3KEcN9GaGgKGQGMIGLFpDD/rbQj4EHDr2+RVSuOYrocC4xThgXBzbuohXyEnr/OGdHvOB+LBvBvtvaFSmSsLrcfIIjggTl1dXcFhgPScMPSN5IPhYq7YMurO6GKdXBuJCH4mUcwiYVpamqTMnbe5PDYqx6aeMDSC+cHGTfLMzB75+JzZ8snbbpUD27fLwd17osedv39CdAJ7335Hdv/mN9L/L4/I7371UvSsfcxoOW7aedI961rpOvEPAu5qDmJTlefiDF3jkaEhX/Li1BAfHfoFLwNybO6T7kfuFfn2EjljfXVeTeS5cIgV8j7gtcibY1Nu/5U3y2Ss7EFhzlAIchGpuLmc15Kb2ADPnn652RVoKHuPPiaPzX5WziNZLBPFWdI/H7+/QrZEYWzATefhOJ4zZy+FeWzKIW5ch0eAIgBHa2IIGALFIGDEphgcbRRDwEUAhjpyJ2ggx8b86KgIY57EdZ/iGJPxG0n+d/NhSJqKrKUDTLh+ymFrAsDaPfgdvDsgAEz053oo85x0w0hwWIyU7bAPeGuyXiCP/HI9KRUywzin5NF4pvSoUdqZPTQxojJbOcyMDMkZnvVvIkGJ5vHYFKOKBixAbNbM7JGT5syWU2+7VX794DLZ+vNnI5jO+Ye/l/bOTun70lfl8P79csqf/5lMOP9zsuuNzXLowH7Z8pPH5fDBQ3LG4jukfcyYjHsQRmymZimkae8MvRu6j4f4VMKsJCY2My6WVRJ7QLyhXOWdNCgewHXd0y0P08uUtT8PiiAIZW+Kk5QfHIp2V5xjE4kDMLufIX43TJalb1Q8QgxFgwds4v/D3HeI3F0hOPEYJInJJKMwYlMWcYiJlVeAIuuvkD03BAyBwhAwYlMYlDaQIVCDAAxmkBsatTB+YWzDWM9DbtAfxADGvx6LoVaNhJDBaEYdGo47UIn2LBbqej5IboAHPTz03gBQ7d1xPRsacBdriDYA5zRCBDLkChJkXWMdbkbxAl3Uk94wPS69OCSk9dQpahJiU1wdGxKbvpk9cvKc2fKphFC0//zMtOh599UzZfOjP5EtP1spJ39tthx37jnyi29+Wy7452Uycvz4YohNSZ1rKcUAMGoNcdGKXU4yfoICmTbGV0klLGsgiU1ZcQ35LeXwOUfswN2fi6KHqNUnHvAFmeAhVQwXo1cqml6Tx62xklqsPDehopx28YSYFC6brGS68xDB0kZDxAPKIYKxmpoRm6w/ofbcEBhYBIzYDCy+Nroh4CqlNSK1DGNZ14MBuhgPnqCRIzvqrsnihrwV4RFyT14X39TEhXsgOWA7lwBRHppyzT4yp7FGe4SiJYWzUZral+/ikhf+zIR+fidhYfgaSKKWu6bXidLUjRDQJiE2IrvWr5DHRl4h1zZQnJOX53cvb5JVM3tkypzZcvqiW+Wtp1bL9pc3RjIBf3TjXDm0d5+sue56Oe++e+QIiklt2SLvrf8f6Zo4USZ99XJ5amavXLD8ARlZqNyzm6+i8kNUYvuqVSWZ4Sy557KCmqsg5sgh1/wtzWOoe3JsSKASBA0qaSQJxUl9Ms96jY6MdabccxZp5NhVXjGNQYKim8qH0QSpIY+Nk5sTj2s5NvbfvSEwFBAwYjMUTsHWMJwRSPK2IFQqzaOQ5mmA8UzVNMhBUf2LuSl5vEGcx82HGYhCoSy8yZCzes6dpMJXqNNVpaPENNq6mLBOjkuguCZNZvA7nTuj1+0jbPTk8DwaITTl9TRPKFo9x+rv87uXN8qTM3vkD+fMljMWLZR3nn1OPvj1axGxOan3Gjm0b5+snfcN+ZNHVkQDvLvuRXnn+RfkxC9eIuNPPklWzuyV6UHEpqA1+0LRChp6yA3jyycqLdIrGlDPBhxhgnqGsD6GgCHQWggYsWmt87bdDhwCSQYyZiS5cT/Nr1dqGeNpLwt3BQOa4gL1GNPVogJxcjwLjYbW4nERJplhaBaT4pNOQhMQ/ttVJtMeFexXF+r0FSMFgUSbejBJuzGuwhzaxh604udrGo9NkW8xeGd+dmWPnPK12XLmooXeoR89/yL51F/+hZx8zdXyykMrZP+OHXLqt74ZtX3y6l65aOn9AaFoBa3aiE0EZFHExs3fKeiUbBhDwBAYxggYsRnGh2tbKxwBGthU0GJyt1bUglpWXFAjfsVGeJuMGNFWk89Rr1oax6a0tJvPoY3rerw3usAl+4OEZdWZ4broDXHD5ogHBQLin0dIe/uIiBDorwp2MTHEyyVJGmN6mOidQU6PFizQanL1YOJeJqxl7949cvDgofIj5gvVSwLTLmzLEpufXtkjoz/yYen86EcjfKKaNW0iMx5aJh1dXfLY5y+Rto4OOfVb35CPXTRdjhw6LHvefVde+7f/kN1vvy3T/vYH0t6ZJR5Q0N+KViI2BUHmHYZhbjqMbyDns7ENAUNg2CBgxGbYHKVtZIAQIHnRBRW1FHCj05Lc4FP+ejwKSbkrzO+oNzyNMsxaqUzX0vGRAyqBoY+blM9QLgoAkCSRzITiyHwWjM8z0V4ghoFh3AMHDsqRI4erSKb28NSDNwbTxI8EDOdX7xmG7L1lic0TV/Z48bnql2sjT8ybfWvkl7ffKR1dnTJx+oUy+iPHypbVT8v2ja/IjOX3y3F//OkQfK2NIWAIGAKGwDBAwIjNMDhE28KAIAAjnQY6qthrA5nGLL7TOE7LwdCenuhDZ49Xp1GFMxjbWK+bv8LwNB2uFQqYr1YMx3OT+H3CBsQHHgx+kdgU4TVxSScLdqaFBfLsuB5NsEJwqZAaEKYj0fmzwGkRe0paQ0sSm5ADsTaGgCFgCBgChgARMGJjd8EQqEUA5AChTAwxozFMo95VxQrFkJ4FehrcEDJKLdfrSdC5N3rtJBggN/V4FUjyENpFbxXWyHoszCHSCmM6NCyvVyYUT92O+wW29Ob4FM90H+1F0uQriaRiXEhjHz4MZnqknH+UVkg0ZC/0dFEZztfHiE0IktbGEDAEDAFDoKURMGLT0sdvm/cgACMTtWcoSUwDncnnRX4q74Y0YTlF1JHRRT0xpvZgYP30MOQlUFROS6v90mhoXRGXkgRSF990cUiaB+vXXiWeN8lHUfV+GFLHPCR67Hz3C/swYlPEzbAxDAFDwBAwBIY1AkZshvXx2ubqQKDyqfzhKPG/Xlnm0Kk1CWFSfaPJ/zTiGZrGEC2uyZUjTvJQ+PaQpMiGMegRGojk+VA83XYkEPTkVAs9VEQe8oxPpbh6PDUUVuDZYF540UA2fZLUrI1jxCbPCVlbQ8AQMAQMgZZEwIhNSx67bToFAe2xib0Po2X06FE1RmeRIFKiuFKbpjjZYI7N8Cy97nrrrWBMhGRhTLxGjGiPMApVTSsSuzxjuaGArqpdyFj15tSQ0DAXCnPTewZik0ZqouetWMcm5ECsjSFgCBgChoAhQASM2NhdMARqEQDBgOGOJH9IEVPqeCCxouG7d+/echgclc0wf96wMb3WNPlltGP4FTwuIfVekH+EL4zbiPdiIPHMGpskx5f3hL4+AQJ68IBRnpBEH7lMI0ha6Y41cYzYZJ2oPTcEDAFDwBBoeQSM2LT8FTAAEhBAng0IDl4w3seOHZvLmK0XWF9tmiLybrgeX16PXmtWjgzWt2vXrkhEAG27uroiT81weTF0DVLRBw8eKJNM7A8EEyFjeV5JeVRpZBl5NyC4OgzSiE0e1K2tIWAIGAKGQEsiYMSmJY/dNh2AgCsigJC0MWNq8yAChsrdJEmFDEZ1EeFeHJ+hb7XeibaItIwc2RHNB2LFPBzkqoDY0FsDYtOINyk3OIPUwQ23g5ems7MziNy6eTTElx44nKMvD4memr1798moUSOr8m6M2AzSwds0hoAhYAgYAs2LgBGb5j07W/nAI7B/P2Sf95Ykjtuks3NMFKqVJwypkVXCa7B//77Ia0BhARbJbNRLUvFMVGrfJIVfUeaaBAfeLLTF70FshpJYQCN4sy/lq+Nwu3zhiJo0UlkP42Z5wiqkZm9EJt3wQyM2RZysjWEIGAKGgCEwrBEwYjOsj9c21yACMDZh3CI0iIY8DE6Qm8F6MT+Da8C8IBLl3Iu2toaWopPa9RzuoCRzIDPaYIf3AZjol/ZQNLS4o9QZ+0OOFb6nJfi7y/MXKYV8dEViO4kUA3vcNeALz5DrBTNic5Qug01rCBgChoAh0DwIGLFpnrOylR4dBNyQNHya7jM8B3J1+tN8N6ypUWEBrpsEB8Y11c5C9gRDHXhoskflL/TXRTApUsDf6+8hcw1kGxbzpLcGYXqh4XY8HxZ11esMEVcAgYIXjDlLvtA+IzYDefo2tiFgCBgChsCwQMCIzbA4RtvEACMAQ53hV5iKdUcGO7eEieisxYK10HtTRO4NxoORTs+DW/8mCWafiIDOM+E4bqgb8WtrGyF0PJEI0bPhfg8hQ3oe/pvqZ9yjVkXD70hs+Jx79XmkNA4+jxrX6AspczGMiTMU+A5Hnq8kb6ARmwF+k9vwhoAhYAgYAs2PgBGb5j9D28HgIEClqthQRn2bOLl7sMmNr+YNk9JBuJgH0ygqmAcEh1++/Bs9B3Cg0pcbbsV6MSA4/Hec4wMsj3illRtdfxH9sSeo4SWdMfZDD5fGRxdYTbsfun9WvSQjNkWcqI1hCBgChoAhMKwRMGIzrI/XNlcwApDgZR4Kk8F9FeMLnrZmOIY+YS063wVGNGvRFJXQDyKCORCaBZKTRnBCildqTwkFDHzf43aR/2Sg4UwcP81bA0xwH9ywPYaeZRFM4ApSBFxDPDtGbI7aNbCJDQFDwBAwBJoFASM2zXJSts6hgEBcYyY2RmFw50ksH4j1+2reYJ4ixQW4boaWgUylEZx6i4rqkDE9p0uESIIiyhMzn5rvPqy1F6k6vA3S1nEuEBXN0D/NW+NKQaN9LI8d7sWjBxD90rxC3IsRm4F4B9mYhoAhYAgYAsMKASM2w+o4bTODgIBr1IZ4KQZyWfTegGy5OTHwBDBcrsiQOTcHx+fFKTr3ZyAx5NjwwMCLghdw83njtKeF+85LJKm6hrFc4YWkfRqxGYwbYHMYAoaAIWAINDUCRmya+vhs8UcJAbeaPMkNclyyXjqJvUiywdwbrE2LC9CTAG9CVnhU1tr1c1ccQM9Z9jK0tUVhVnGRT3yNyDPFoLbFfnbu3BlhR8llX62gffsgy7y3obpCDGnEmSAvKasuEtZkxGZQr4NNZggYAoaAIdCMCBixacZTszUPBQRccgPjFEZqCLlhYj72UWTBT4ZpwXuDL630BWOdnoWiCQ7zcJKEBmKZ53bp6MAXCE57pjE/2GeMte/atTsKMUyS9KYsM/Zbr0cK54IaOVpsIW2vOFN4kYzYDPaNsPkMAUPAEDAEmg4BIzZNd2S24CGEAIxhGKkkEHnC0iirjDFAbnzegXq3qgmOW3RzIBTUuE7txWEdGO294b8pckCJ6iyPRb045OkH8gBPCl5JogEUC6BAQ16PG2XDOQdIcNreSWpwhi1JbPZs2iT/2zMrzznWtP302tXSPm5cQ2NYZ0PAEDAEDIHmQMCITXMRNRY+AAAgAElEQVSck61y6CLAivH1kBvsipK/+HeRcs1EDONjjT6iAWKBOWGg5zXSs06Eifjac6RzcWjQY16Gq1Xq2iChvy1rikKfo04R1kpPiq+eTBQS1ha+Ni1ugLFxDhgjtMirlhhvSWKze9MmealnlrSPHSsdx3yo5sBj5XWlnIcfSip6B99/Tw7t2StnrV0j7eON2BT6brHBDAFDwBAYoggYsRmiB2PLahoEmLyvq84zLC00zIyhaTB+UawSIVsIdYKRXYSBrz0pVDSj0Y3xMRdzcIqakwfIuTEv69joPCO2I2FgyFwcvhbvnwU8fcU6i7gocZHM3dH6gEVXV1fdRI9745nyuyZ1CFmEVyjtVRPqeCRNaLsIFIbYGB+se1H2bt4sr921RH7vCzPk+J5ryiscd+pUGdHZmbriTd9ZIO/3rZazjdgMsZO15RgChoAhMHAIGLEZOGxt5NZBIIncwBtCj0gIGvRykHxUEu+LyUnRJEOLDGjvCQx75sEMhBeH+TggESQ6SdiQ7GjSQ8KDPhXiE3t36iU+OqQQ+4f8ciihJJHhXjR50zlO3GNW0U+0c5X3ov03C7HZtX6FPDbyCrl26tiQO5/Y5vnzLpBjzj1H3lu9ptzmQ2eeKWMmnShjp06V46+6Uto6OhL7b/zOAnmvb7V8xohNQ+dgnQ0BQ8AQaCYEjNg002nZWocyAknkJk9tE+yP+TGUVMbvSDZCPUBZOLlzaANckwjm/hRNcHRtGhIcTQjS1p9cjyYmNpqkcRw3fMwlQAwHxLrosWEb7SchTviuv3huPk+Uu5e0op8cB3lbca2k+BXJTjcHsdkqK++8RZb2Hyszvvs3Mq8BcrPusq/IGQ8tl9/+679XYXjcn14iG2/7azntgX8qh5gd2LZN3iq1O+bsswRfL89fINv6VstnnwkJRcO6b5KlryZdvYvlez++UaZmvbPsuSFgCBgChsBRRcCIzVGF3yYfhgjAIEWSuSYLJDcwmvO8YglnKJzFuRlMusd4RYWMxYTsoOzfv69KJlqTAp2LkyfHJM9e0ZZhWyQ7migMdiCW67HJO7/GiXcBvxs3blxqmBtIDXJr+AL2CI1rEmKDZb8pT9y5SB7q75beu/5KLu+uz3Pz/GVfljOXL5PNy38UY9EmMurYY2XCpV+U/1uwUE5/4P4KsXl/u2x9/PGo2fjTT5Pxp50mG+bfItv61si0HMSmv+dhmeeylw0PyKy7xYhN3neztTcEDAFD4CggYMTmKIBuUw57BNz8CGwYdVzGjBldl9SxDlGD0Y+XG6bWqFdFq7T5vCcMAQM545cOCyv6UN1cFVfdLTJ1S3k4nNslH0lkJC9JydqbL2SOktbIvdJnhjA334seP5Birg9joIBnNFZzeGxKW9v1ivxoyWL5r7e6Zc73l8ilE7MgrH2+9txpEUHZ/sK68sNxn/yEjDnhBDnuouly/JcvSw1Fe2n+Anm3r0/Of+Zp6cgUD4g9NtnEZoM8OHuFdN8+XZ6++0GJHDxT5sm9d31BJpRXiTaLZVXp5yk33CeLL54gsvVJuWP+GrnwniWCH/HasLRXlsgdsmJuiU1FJGpleaQZtztEK+t5fpithyFgCBgCwwoBIzbD6jhtM0MIAZAbGrU0VPPIQfu2Qo8GE/ExLpP/XcJRLxQkFJyD3hM9HgkF1dQ00QnNTQlZHwkd1cTYB3NoYpdEbNwcF54Dv7vFTN01JRE3H5HR+T54rs+f46aJBmQVfW0uYoMd79ogDy5cLKt2T5G5f1cx5kMOHm12btwku19/XV5auEhO+NKlMunr15e7dk3ulhEZ6gu/mr9Atj7VJxf+vGhiA9JSCU2LyEk/yU1MavpJZkT9fMZ/pxMb1zPkEqGs56HAWjtDwBAwBIYxAkZshvHh2taOOgIwrPEJvM6XgNGbN+/G3QjG5Sf8/7+9Lw2yqyrXfk93h/SQyBQGQdJAEJUAQZkkDAkEUXG4VDqh24SggIKFKGiCpC4WlhRcLH+hqD8uQ1IXb4S6XP3ww/AxJN0hGAFD1YcgN2mGDxKIkIEEku50d7o7Xz1rn/ecd6+z9nSG7nPOfnfVqR7O2mt41j7Jevp53+eVNs58EMehn8PVSgFBqiYYh4mATXLwM5McaTxQCskBoQJ2rHZIFQM5J+wal3R9rEzxenC/S8GRBTiDxggyK7AtwHE/2iKkzFWvCONjrRyChrYwnTC5NVnb69ojNli1OZzfT68f+HX6t98uoGMT7hbIzXPzu2jqFQvoxB8voQ133kXvrXzc9HLeEyupadIk6jn3AuPwzE7Px11zFR179VX00o0/oq3dPXRhBYgNSSVFEJAZL/2Eblw7y6/gMCG5u50eClRsDnMqRtue/gnduGkBrbg66n3N/kn4aGlzRUARqFMElNjU6cbqsqoGAZAQKDd2HRkZZlTKZD1VY5iGh/cZEsCHdFZy2ACgHLkxnDDPpCAoWV6GrTHRCSIB9tpdIVlMDOzDfhLc0C+bBEic7D44jymJmx33gTGY1NhkKcxGmgt38j2uOje1R2xKVGwA6u6NvbRuXhe1X7GAPn3LktD9Htyxg3auf5GGd++hg884ndqObU/wfCQMRRPhZJRVZUB2znnOCi3Lkbu3qes/Z9JffWqODEUjX/iab+JzEKoW9b4SmwSbrU0VAUWgjhFQYlPHm6tLqxoEPBOAIfOSB16pCpQrR4YLYrKqAxC4NowkGaUSHSY5rOIwWbAP9DwOz4GVHVmM0yYGEicOOwPRcKkdUZvM9tIwYRgZGS5QZyThYqWrmHGCCqHy/EAwEYpm7zPwQg0d4Mh7hbwaew61RWxEjk0xYWgM2kcbe+nZjk46btFC+swtS2jfrl003L/XvN3y8SOhg9HA+1up/5136O3fP0wfvvyKea+xeSJNmXkOtS/4BrUe84moZwTSUrIcm6KIzbfpJFaw5IwEcfEpQb5ZeyFtwe/HWKI2UQQUAUUgBQgosUnBJusSqwYBJjcjI6OmQjofqnHoxcE9qWuaa2E4KPNhXubiyDwfSTLKUQiUx+RxpRWyK8xL5uhIgiXd0LA2STSSEj/0hfVLDGy8ZH4SFyhN+rCwwoS95bA5c7ZubMxZd+Nn7C+IjR2eh/v27h0wzwPWiDaYS8Fca8c8oDyuaAAAxGZNRycdv2ghTb9lCb1x/zLa9pd1Bpszf/Mramxpoe6vXEajQ0N04ne/Q4eddy71bdpMI/uGaMtjK2l0eIRm3H4bNTY3R+xrEmJjEYy4oWgOu+i8eYAXavbM+VmjgYLZevMLfj/pY6vtFQFFQBGoTwSU2NTnvuqqqhcBrk/DRTgxUz7o4/Bbrlo16JdVG3nIl0SDSYU0HmA3r2IR5PA0/irr1LhD17zimt6FZAkPDw8LkL2GRFPhtbJyFUSssM5Sw/SClDgmqiAtmAfWg3wZvOSF+/v6+sw+cRus25WbVCOKTfnq2DCx6e7opGmLFtLJAaFofz5rpnm/fX4HbX70Mdry5NM07cqFNOXsM+mv191A5/9uGU2YPLmsxGaVcELzO5uFmAewFZqYie9ek4vzFl2dU4MsMhP1fqKPiTZWBBQBRaA+EVBiU5/7qquqbgTsZHE526CQpVJXxKQCB228pLrAfTPRYaWkVJIj5yyVJB4/iHQgFMulWoRhEJbfIu/DmkAwsMZSzA1ATFFzxi5uyooL1zPCvDAOfg/SIi/kXsE0gMPtXKFqub2pFcWm76UV9KcJ/0LfKKE4Jy/6ww29tKqjk05YtJBOXbqE/rm6h3Zt2GgY8Ke+fTWNDAzSmiu+SefcczftHx2l/i1b6IOX/k6tRx1FUy/7Oq3u6KLzl99HE8pq93w70ZyLadWqrC1zXLtnx9Nr2z0bs4Bl+SqhOavo7L1R75f6j4TerwgoAopArSOgxKbWd1DnX8sI4PCLw63Mh8F6WE0oh7OZCx9OpOcwLR7flR+DuYAEcG6MtDouBXuX2oGxcLiPm+MiyRLj6J9TBlkYOUtsDvcrhdCAEGLfXHlAIEzAyTYQcIWYYf0gRsPDI0aV4no1LkyxTzWi2JTySBTe++GGjfRURyd9ctFCmrH0Ztq67jn66I03DbE5vutyGhkcpLXXXEsXPbzC3Lx9/Yu09YW/0TFfvIQmTzuenu7oolmxiE3ceWuuS1yktJ0ioAgoAuOBgBKb8UBdx1QE8ggEJZ3zX/FluFQlcON8GC7K6SrOiXHtvBjOzZH1W5LMz67bwuFbcUmNXbS0UP1BrRuvmKjtzJZkntyWawjZapNtC+1ywANGtiEAKz7oPyivBu8xTqkkNlBnnpzbSSdeuZBOW3qzc98ePW82nfyD79G0y+fTaw+uoKHdu2n69deZtk/N76LZD9wbIxQt7iOhxCYuUtpOEVAEFIHxQECJzXigrmMqAn4E+NDsUh1wKMbBvFzmAmHYs3IjzQdsNYnvl25nkvTI+jJBygjIE9QKDodLEn7HyfoynM7OG2LFqxzGCEwuoMLYeVFMxrBHbOst2zBWLmKDvUafUHmC8qok+UstsXlibidNPORgajn8cIOnqVmTIZrz4DJqam2lP114CWWammj69dfS0bNn0f6RUdq7fTu9+cgfqf/992nmL+6ixpYo84C4/yQpsYmLlLZTBBQBRWA8EFBiMx6o65iKgBuBoJo3aM0J9cXUVykWbzsvhtWdoP6kdbK0dZbOZxyCxjk/Ser5BBXtZHxYPSm2eKe9Ls7bAQHhXBomcTJPh+fFls12PzaxQb8gNrhkEU55n61opZbYPD630/m8zXt+rVFi3u1eQ8/f+lNqam2ho2ZdQBMPOYi29DxDuza+RnOW30tTPvfZYp9/vU8RUAQUAUWgxhBQYlNjG6bTrXsEcOhl5zRXIUkckvlQndQCuVTwZNgaKxPSBQ2HfpchQNC4YfbGfA+TKzuvhd9n6+pyhuzla994Ko0cS6o0+L1NQJhkyfm7iA32lsmfjY+zz1oxDyj1IdP7FQFFQBFQBBSBYhFQYlMscnqfIlBZBDiHxGVbzKoBH+Y5z6WyM/L3zoRG1qyRJgTS2pmdweyQMahPQYoFRuMQPbtGDK8fIXrlyJ+RJASkAph7xM17B5FPHA7IOUAcEucKH+RQOA6Xc4WiufYqKCTRKF5KbMby8daxFAFFQBFQBGoRASU2tbhrOudaQoAP8/ZXXoPMQ5GhXPw+12WR4VDyXs7BKbbAZDmxtGvY2D9LJzEQBCTUB6lOYfV+yk3o2CXOzqMBNtIcgOfqClHzCFDG5MtwuCDyiEBu4ihTKNo6NDRo2tuql6lto8SmnI+q9qUIKAKKgCJQjwgosanHXdU1jScCfEiWLmPyoOpy74IiYJMVmZDPB+qgcCzcO5YmA8Xgi7n39/ebW7G21tZWp61zUD0aF8EoZh72PWGudCAUdk5T0Py4Vo00ApB1alwFOnkurtAzfg/9gQAqsSnHbmsfioAioAgoAnWNgBKbut5eXdwYIoADMg6yTGjKO3SGGhrwajCkwOW8JYkRDsNcA2es83CC1t3X15fLV8EhHxbH9mWbJzC5A7kIcg4rBmdWkriOkB0iZ4ed8Ric9G/XsJFFP+V8sE9YNy4mNqzKce4Q+nKpNLhHqlpKbIrZab1HEVAEFAFFIFUIKLFJ1XbrYiuEAA7kfX39NDo6khtBOoEF2R67lJwkyfdhy8GYnOshHcoqBEFotzjgQ63B2jAXqDWYm7xYjTLFKDOoQePlz3Bx0HLMWxoRcHFSSQgZL9eYLsc6Dj3jwpwuogZig3uZ/OAeL5dmhEZGhnNua/a9slgpyLISm3I8AdqHIqAIKAKKQF0joMSmrrdXFzdGCMiDO4bE4Z1DmFx5M2hjkxqZgyNzU+yE/KRLYoLFhSrLSRTizgW5JlAmcLmUC6mcVILQYFzsEb/s2jxMaFjlchGUgYFBGh7O579waFyUksRrl0Q3KN+Kx+WcHGCBtgMDA0ps4j5s2k4RUAQUAUUgvQgosUnv3uvKy4cADspQJLjgJEgNQq2ClJqokYOUHLuAJisQNlEK6n88SI7EBuMjXwRkgOcMwoMQPraxLlcNGsbAZULA78naQJJ4SPwwfxCLvEvafqMiseV21F56ap6n2sS5JEYc+gZ8VLGJg562UQQUAUVAEUg1AkpsUr39uvgyIoADOv46jyvK8atcw7KyI+vLcO0bqQoE1ZeRIV8gFHy4L5aQudaF+eBgj/nYxTg5/Ax4BaklxWDFeLhcztAfrxvkxA6Js0kN9pRr2USFngXN1TMHGKT9+0dz4Xggclwvh+eEryDEIMa4MH+QKmCnxKaYJ0HvUQQUAUVAEUgVAkpsUrXdutgKIoDDJw7wJh8ik/EdUCs4bEHXNtkprDODW7IFWsTdnIfDign/HKRkxF2TDNOTxIZrtuB3YeQi7jjSjY7zZ+x8JSY0cYp5og8oJZzzg3tBhKJCz4Lmy/vAeHL/rOSwYsWkBs8RSBWrgEps4j4J2k4RUAQUAUUgtQgosUnt1uvCK4CA/As7DutIkq8GVzJ/CNtoLmndHR6VMQUppeGA/D4oZyhMrWDjAElsmICVig8TJBAAdqQLIjRxzQjQD4efYV2c+M8hdKU+OgWkJUuEmTQ5jQq0jk2psOv9ioAioAgoAvWOgBKbet9hXd9YIuDPx9hv/rqP0KJSD+/lXIOt6LC6MToKFadQycHYMkRN5unYqo4rhE2GopVLyWJ1JsgMQOIl82ji7EMhqWmi5uaJzpo7xewLPyMIw2Ns8YxIJUgSZLQxNt9KbIqBW+9RBBQBRUARSBMCSmzStNu61rFAAIdthBDhAMuHaoQwlTNvpdzrcBEFjMHKR1CODh/M+fAtiQ7X3MF7UD9yIVXZkC4OuYrCRaov6AOEABjHTcZPQi7Rp8ypSXJvnD3BWtC/TWoYC/RhO+yxmYASmzgIaxtFQBFQBBSBVCOgxCbV26+LrwACOLyy05dJ+s40mL/4F5ubUYEpRnbJSe0ytEtaUEvSE9kZZbJN/GoQ5/KwaYEkSdw/u77JPKHC8fyhc0zSuGYOXNgQghZ1yfCwShBSDi/Ds8GqFwivJDVBIWpoo8Qmagf1fUVAEVAEFIHUI6DEJvWPgAJQAQTscCOuS1KuHI0KTDmwS0loJNHg7/2W04aSJJ5emGpj58vIzoFrY2OTyYFpbGwwhIHVIdwHUiOJQ9DEZPiZNAmIE7oWZ7F4HkBo8PLIrmcuIcmuJD5M8jB3VvuU2MRBWtsoAoqAIqAIpBoBJTap3n5dfAUR8Ne2yVBDg1fDJY56UMFplaVraSVtqMz+/eYlTQrk9zxoGEmJOzHpbCZD33C/zE0BzjBviAp1A6mB+xnCw1yEI+68gtphzeg/jNT45+6RQ9syXIlNqTuh9ysCioAioAjUPQJKbOp+i3WB44gADs1wBON8EByccdiuB3ITF1ap+AAPTvhnQhTUjyuvB7hB6XDZQ9t227IQaBjp4JwXkKRyE08mNSA2uDhfxlbu7AKvrrkosYn7xGk7RUARUAQUgdQioMQmtVuvCx8jBKAEIDyKyU0p1sFS8YhSIsZoeYmH4TVw3oxLxcHagBsn2WOQKPtstAVJQX8gDiApUSFurKRwDZlyhgraoWV2nRoGDvPF8wFFh8mPLNLJ7ZTYJH7U9AZFQBFQBBSBtCGgxCZtO67rHWsEcHDFoRuHaI/cZEw+CPIn4uR/yPlyeBerIHwQlg5ktUp45Dptu2NZ/8a1f8ADyhjUoCACIe+T4WHcHmpQubCzbb8lcbLHkGtl0wIQG/tKJbHZ29tL/+hcUNJn9rNre6hx0qSS+tCbFQFFQBFQBGoDASU2tbFPOsvaRgAHaRy6pXKTtL6K/Au/rXow4UEbJjl2jZlaQZBxYnvoOMYL+Vo5RBMmeOFqQYn/TDSxFxwaJp3ZSsXJRWowHxdxktbgGDfMXjqVxKa/t5de6VxAjW1t1HTgxwr2Bj4VxnSPDSvwQ/b74Z0f0MjeATp97RpqnKzEptQHW+9XBBQBRaAWEFBiUwu7pHOsFwTsg2zUYTbJujm0i/NYZN0YtlZmssPkp1wKRZJ5hrXNu8kNmwNq3GR+kBQoYuxoBiexoIv3QJKacs3ftmsOy9txOeeF5fikjth8tP5FGti8md782R106Bfm0BGdl+f2adL0k6ihpSV033p/uJh2dvfQGUpsyvV8az+KgCKgCFQ9Akpsqn6LdIJ1hgAO1jiE4xDM1r+cd1Nu5UCSHRnGxpDicO8iO1xnRbbD95UkQlJJYVygYICkhNkuy6KaaAdzBpe5AObPbdE/qyjleLwKww29nKCgMVxr5Zo2QRinjti8cM75dODZZ9IHPWtye/Sx006j5qnHUNtJJ9ER8+ZSJqRA0cYfLqYPunvorLojNtvo6Z/+kuiGO+jiw/D9o3TUz75NJ5XjSdY+FAFFQBGocQSU2NT4Bur0axIBthgGyeGwMhzKkXODw3y56qdIcGSRS2nFLF3LbMLDh2yej/2V3w/6mmRzbLUD9WlaW1sisZAqGPADmXCRA1ZI8BUkolw5NegPOVTIlWGDCPTNY7gwsNcaFoKW25P95TDLTrIj49x2/aVfoxkPLqf3/uu/fTOZ8qVLaOMt/0qn3PfvuRCzfTt20D+z7Q4843TCa8NNi2lHdw99/tm4oWiv0v0Lb6dVBeu+mH7yn1VGHLY9RbfddD+9TkQnXHUP3X7xYRXYLZCm79MDGCR3nUBX3w1CVYHhiuxy29M/oRuX+SZZQUyKnKTepggoAmOGgBKbMYNaB1IEfAi4DsRcowUH9HKqNy7oJaHhGjTSqWxkBEYHXn0aSXjwvYvIyN+FfW/fy+oMwsnYBS1KeZHr4eR7/C7M4pmdx+zCmKU8lux8hnkzTlGkBuNx6By+j7vW9Ck2l36VTlu+jDYv/w9vjzJEBxx0EB325S/S/yy+mU697948sdm5i7atXGmaTT71FJp8yin06k0/oh3da2hmQmJDtz5E17D8YQjE29RVbcSmlKc21r1SFYp1w7g0Aqm5h26sELEblyXpoIqAIlAiAkpsSgRQb1cESkTATpZn4hAnDKvEoZ238wGdv0JdwAGev7Iq4dcPRNK21Wvc8DXuj/Nq4jjGSatkEMG2tjanWsOqDod7lQM3177ZRTVd4+A+OLgxoXNZO7vuSx2xWXv2TENQdv1tfQ6PSZ/5NDUfeSRNmT2LjvjqpaGhaK/ctJi2d3fTec8+Q02xzAM8xSaM2Lz6QBfdQbfRiquzzOfV+2jBnW8ZFWPGSz+hG9fOol/+7AvkCRr+/gruNaRpDV1gFBDH2LxqH7kqbGf6ffsaMa54fBxjrDqB2xYqMjn1B/f976Opi26nO1jCyt1XuDbzGzkP37jefNzYPZ2b7BxDKF0qkdfEe19+NLJheJ1Ed9zJ/eQVpYLxyOv7mfPvoe/TL+nGZSTUp+y47dhbspS7bJ/bsNf5+RJJJS9A7Zvj6o/XwHO11ixx5r2/VazR9JkHwqxTyozW++X4x077UARqCQElNrW0WzrXekVA/uUfa5ThaTJsKi5JqCROnrqDl5cjJFUeaUMtiQ8f4qOCqdgpDmuOs1ZZ2BL3uGySOQSNLZfj9BuGH/oDOeHQM6nUBBUP5f7sQpxx6u3wvakjNns29lL/W2/RKzcvpSO/8mWa+q1v5val9dh2aghxiEDDl29aTNtWd9MFf6kUseEDqXdAHRdiwyFpPtLhJjZmfpsWZA/F8iDvHZK9kK7sYZ8P8eKQ7CdQFsGy5xFFbAwhpHyIn6M9oc3D7W7CJojjKkkwBNG82KzBHiOvvkniY9aeI6VY2wpqlyF3sl/DWrNEJodPIeE0febw9vak8Hd5ssXhhD5CVrC//n0rILVmnk87SGAl/0vQvhWB6kJAiU117YfOJr0IsCU0wppk7g0n+EPBgCJQifybUlGXKo8d4hbnZx4f64siB3KurH7gdzANwP32BQICtSnKhCAOBugH/cnQM9wXx5IaOMA0Ai9cYeYCrrmkjtgABJCb5+Z30dQrFtCJP15CG+68i95b+bjB57wnVlLTpEnUc+4FxuGZRcPjrrmKjr36Knrpxh/R1u4eurBCxMY7DBOd8DoZ1WXsiU32UEwn0OsklSIXsbmR6NdsOBDwqAtyYday7Fgrt0ge3uX3jnmEEpvDjHLydqdfgSk49EcRm+yhv91ScvLEwFNeWIEr6J/vv+oaensZK2dMWixi44DMrwgVSWycaxTEiqSql52ETQp9cwtR/uL8C6dtFIE6QECJTR1soi6hrhBgRYAJDhYnk/hxeMdf+oOcv6oRDDu8jckODvkgJ94aG6ilpdmsLe7FuSpBYWjAEkSkVLzYxcxWaXieYaYF3EaaHLAtNe6LqyClktjs3thL6+Z1UfsVC+jTtywJfS4Gd+ygnetfpOHde+jgM06ntmPb4z5HfGJMEIqGQ/M6OufudnqIw8mMQuCFpXnJ9Y5QtAJnAg5HcoQysQoTFIpG99GC52bSL6eusELgbGLjmQwUhnJ57fyhTEHqE1pKdWFbHivXPIS5gW8TQkOzMEkrzC9MsXGpPKyKZNWXbQ900UNTPXMFrPOvn3eQqWWvW2YDDsWGF2Gvq0TFxmV84A2VfS4MsbFyvBzrtvsJ2uuEHwhtrgjUJAJKbGpy23TSKUDAZS7AJAeHYRzWcTCuRgUnzvbYNX2gqMQNQUP/IBt9fX1GjQkiFqx8JSFL9txdBgGyDfYiSC3idi61Bvck2btUEpuPNvbSsx2ddNyihfSZW5bQvl27aLh/r8G15eNHgg7TwPtbqf+dd+jt3z9MH778inmvsXkiTZl5DrUv+Aa1HvOJOM9jlohYf6m3zAP4r/QgEyZpfcb/FXkyHM7ld+jiQ2bSHJtc+6+9Kw63TJbuofaHPQWmUCmyiQ3UiAX09k3+/KEcofERqKxyAZJWQCo8YuMpLRHzCFVs/EpK4OZEKTaGOBYqKz5lJtfH0bRpTvEAACAASURBVPQnEFHLBCJHCHx5KY5+BaFx72dxio0/BM6BhMu8okBZw/PG+T6q2MT8sGuzOkZAiU0db64urS4QYNWBw588kzLPqUy6qFVr0U3XJuCgv3fv3qwLWoYaG736M0kO+iA0IDa4ghLwgVmxts6YI8aAKsTFTl1rAWnC3MMum8ShfVKylVpis6ajk45ftJCm37KE3rh/GW37yzqD9Zm/+RU1trRQ91cuo9GhITrxu9+hw847l/o2baaRfUO05bGVNDo8QjNuv40am5tj/GMQdKC18zIupjmryDskB6gG3mAlmgdwyJFRhXgO2T7nXEyraKbJlwk9HNuH4LA8ErkWl1LgIxIR84gRioYk/lCb6khiI4lWfntB2Fil8fZgBbVfdSw9sMnDK3fxHG+dRc/ceT/lQ9oKnwNXvkzZQtFkHpD9lAblHpl7/oW2FIT0KbGJ8UHXJnWOgBKbOt9gXV7dIIDDNQ7qtjsZExyEY/GroaGRGhoyscOcxhoktmgGeQCZgU2zKz8maF7SDS1MMWHTgiTrY0KDOcpcJ1cfGBtObGFhgX4SR4bQRBEh51hpq2MDEKDYdHd00rRFC+nkgFC0P58107zfPr+DNj/6GG158mmaduVCmnL2mfTX626g83+3jCZMnhz6DLz66qt00mFQRmSuBeKa/KFArHLkQn0qSGxyieE3EN1jERuZMB+X2Pid1+wDMIfCWU5dxiXMIwMu84DAecQyD5Bhe4VJ9NHmAayQiVyggiT/fKidPzzLP56n3HA/AcRGON4VKj3FKTYc3veAwNmsm8kOK0U5RUnOm3Iubx5BzLuraShakn/ytW29IaDEpt52VNdT7wiw9TIO3Xix/TKvm5UbJjnVZjggi1MmdUHjNUrLZKwTxKgcOUdMHkEgJa6cB2O7usUhKegL6hTuxRyTKlO85lQqNh9u6KVVHZ10wqKFdOrSJfTP1T20a8NGI1l+6ttX08jAIK254pt0zj130/7RUerfsoU+eOnv1HrUUTT1sq/T6o4uOn/5fTQhwu6ZD6oFxS5dxEZaK5eZ2PhTcLLhRY4cm7dFUc74xMYiAlkHLe8BA6HxwtXyfYfYEGfVqMB5RBGbnAtbPmyvAPtIxcabuT+/xFFA1JFs7xFUadds2z3bIW4WFnNu83KbQIZyVsz+Qq7xXNEMZbTspUU/WRzb5xCtWpXFSobNWTk/c25FiOL3yUeU6v1/RF2fImAhoMRGHwlFoDYR4AR8HPJZybEP3jiQs6saCA5e5SAAxSLGSgsX4mRSkiQEDYQDRIFNB+LUjomarwz3s4kih/uxUpYjGplMaEFQtJN5QGwYgDyiYq6UEpuN9FRHJ31y0UKasfRm2rruOfrojTcNsTm+63IaGRyktddcSxc9vMJgun39i7T1hb/RMV+8hCZPO56e7uiiWTGITTEbovfUCAIgNs9ZYWg1MnVPMbRUxFqZu85TERgnBJTYjBPwOqwiUGYEWG2QKk4Q0QGhYCWHFR5MJ65DV7FTt53B4han5PGwHoSIwU2N1wbVBP0kIUdMOmRNGlmDh7EARjAm4Lo1Es846gvmiRwdXKUQMBNSl8ZQNKgzT87tpBOvXEinLb3Z+dw9et5sOvkH36Npl8+n1x5cQUO7d9P0668zbZ+a30WzH7g3MhSt2Ada76t+BFxuaNU/6+wMldjUzFbpRKsHASU21bMXOhNFoBwIcKgaiA6rDPahncdhNQekgF+s8siv5SA9Mi8G/RVDSEAw7GT+pISBC4rKnCWJO9YN0oL54cUKkW0gEGXxLItxos+kJE7OCQpXaonNE3M7aeIhB1PL4YcbTEzNmgzRnAeXUVNrK/3pwkso09RE06+/lo6ePYv2j4zS3u3b6c1H/kj9779PM39xFzW2xDEPKMfHT/uoGgQK8lOqZmbxJ6LEJj5W2lIRyCKgxEYfBUWgfhHgQ7w8zOP7MKLDJCZPbBrMOTKK8ESpPUxKOKE/Kune3hVOwrcT+uOYD+BemZsEkuJSaNCXXQgVYW9QiWzyE0VUuBgnxklKvuRYIzin7+1PL7F5fG6n8xM67/m1Rol5t3sNPX/rT6mptYWOmnUBTTzkINrS8wzt2vgazVl+L0353Gfr9xOuK1MEFAFFQBHwIaDERh8IRSAdCMiDvFRz+JBv/hjueUlbl1fS3SYuUUTGRUy4f+SZgBgkuaSTGu4DCeE1TZhwADU3T8yFo/HvOdQsTLli1comNBhDmhTIuUaRKYwLZckoLTHq3ATh4OsnjaFoSR4QbasIKAKKgCKgCCix0WdAEUg3AkwCmOww0ZFJ9G7Ckxw3JhFJncG4Zo2cB5zQ2DiBiQ4bI7BCFTZvDjkDycJ9NlGToWT+lWaoqclzYgvK68k7oSHkrsm0LYYIQvUBoUttjk3yR0zvUAQUAUVAEUgzAkps0rz7unZFoBABJgMcviW/MgmSbbiHIBLh3YNWnuoTFcJlz0iqFvwecl+Y2CBUzPTuVJu8O2QYHciINE9wEQ6XSYGcFxSilpZmJ1nxQuag1gxRJtNAbW2tRTnRgRxB9WGCmcocG/2AKgKKgCKgCCgCSRBQYpMELW2rCCgCQaTGRSzYRhl5IiA2SQ0D0Ccf8Ll/WbcGv+N6PhhjZGQ4R2SQ1yLtrtn9TbrABe2my6SA23LtnaBQOk9d6jfrZYOBpE+NV+tnwJg/eNnylM4cm6TAaXtFQBFQBBSBdCOgxCbd+6+rVwQqiYDMiylWrZE1a4L6YAKF0C1cIBRcL4bJTdx1gixx4r/rnqh1QGXB/SBQCLlLWjeITRK41k+OUGmOTdwt1HaKgCKgCCgCaUVAiU1ad17XrQhUFgG7kGacui/2jEASOMcE73EImisfpq+vz4RtgVBATUHbYq4gwwDuK4ywgJTs2bPHzAPECq+kuTVMjOy5ayhaMbup9ygCioAioAikCgElNqnabl2sIjBmCJSq1iAMq7+/P5djEkaMZCHMpOFuEpAgtUS2CZsHmwaAzCAHCOFwca+ovB4lNnGR1HaKgCKgCCgCqUVAiU1qt14XrghUDAEc0kFKoH7gSqrW2ASDiYJLhZHKUFSYWNSCZe0ZtEV/du5QUE0aOeeo4p2uedhmATw+5oA1ViWx+eCYT0Zhqu8rAopAFSJwyObXqnBWOiVFoHQElNiUjqH2oAgoAn4EZDhXMWRDKjCcrB8U1oWxkIeDw39SAiVnbYegsTW1l8Cfv4LC4VhhAsFBbk0StSbIrID7wPtKbPRTpggoAmVDQIlN2aDUjqoMASU2VbYhOh1FoA4QgFrDye9JyYZdPyZIIQFMdqJ/MYU/uR+pMOF3IDCYS1xiw6F3vN64uTVB9XKYEAJHJTZ18KHQJSgC1YSAEptq2g2dSzkRUGJTTjS1L0VAEcBBHQn0HMKVhGwwUWHDACTq436EdrkuSQpABFpb20zxzKSXzAfCvVznRhoXcJ8uxQbzHhgYNLVrkqg1tsGCnDfGwdqhRoFcqWKTdFe1vSKgCAQioMRGH456RUCJTb3urK5LERgfBGQYGYhJkiR6GVaG2bNtM/pxXTJ8DMoOSEVcpYT7A2mAE9nwsFczBveDUOD3tuUyzwlrkhcTFPwu7hzQP7ByjcE5RVg3GygosRmf51lHVQTqEgElNnW5rbooIlJio4+BIqAIlAsBO5EfZAPWy0HERI7rqR6evTOuOHVg8tbIGWpu9uyVk14uS2moJVBgsB4ukMn9uhQbr6DmXkPEgtQlmwh5ZGq4wJwA7Tj8jhUpYFMzxEYPTEkfQW2vCFQWAZfJh35OK4u59j5+CCixGT/sdWRFoN4QkIpLUtMAO3kfqkgYScBhH7VrTJhWJkOTJk2KRaAk5rgXfXDYHJMpzAVqiiEUmYy5hdu4iA3ag5DFJXEyB8l+BryQOs98gO2jldjU2ydF16MIjCECSmzGEGwdatwRUGIz7lugE1AE6gYBaZeMPBWQE3yNuuwEepAHHO7DLklKiglDk8QI4zChALmB+sJW1egba+B8G9dYICDoD/MOC4XDOqHUcPgZO6/h95I48dp9tYD228bTUaiOwft6YBoDkHUIRaBEBPRzWiKAentNIaDEpqa2SyerCFQtAvlDO2rX7DdqCxSMODkvMi8HJAL3Rdklcxga58QkDUNzWUpjXNuqGuSMw+Tw1UXYJAkK2iA7pwbzZuc1vl+qNehHiU3VPu46MUWgdhBQYlM7e6UzLR0BJTalY6g9KAKKAJmQsJyDVyZj1BpXQU0bK67/YopQZhP3QYrCCJEdhpbEiQzjy7oxGIfJCtSafN6Ol+uCvnltmCPagADJtfHcg+bMoW3oh8PbsEYeLyjMTYmNfrIUAUWgZASU2JQMoXZQQwgosamhzdKpKgJVjIBUOnBgb2tri8x5se2d49a8kZbSce9h6FwmBUxUggjT6OgI9fdnbZczmZwaFWc7EHYGsuQZEXgXW1jbYWk2GVRiEwdhbaMIKAKhCCix0QckTQgosUnTbutaFYHKISBDu6BG2JbIrpGLVXlAFpCAjytJyBva25bSIBl4QW2x7aOxBpA0EB6oUZwbE1Y0lNcJIjM4OGRq27AiIxUpVo2Y8Lj6TD2x2dvbS//oXFDSU/vZtT3UOGlSSX3ozYpALSOgxKaWd0/nnhQBJTZJEdP2ioAi4EKAnb7sPJEgtHDYx8Gd3ceSEBSZXwO1JY7FMuZhExRb7ZFuZehX5u3YuTes8tjhZyAqIGxYG+fOYGyMxXbQtmoU5CCXemLT39tLr3QuoMa2Nmo68GMFz9J+uD6Ync2+hR+y3w/v/IBG9g7Q6WvXUONkJTb6z1Z6EVBik969T+PKldikcdd1zYpAeRHAQX337t2GOEDhgPVylGmAdEJL6qDGrmVJC4D67JOtPCAZ3ubq1xXCBqLCTmh4H0QGLxAbVmKAA9QYtGVDBKlUMelBLo9d7ydPbCh9dWw+Wv8iDWzeTG/+7A469Atz6IjOy3NP7aTpJ1GDVSXVfqR7f7iYdnb30BlKbMr7adfeag4BJTY1t2U64RIQUGJTAnh6qyKgCBgEcJhHPRhccaya0Y5D13Dwj2s0gPuk2UCS/BoQDcyRCQfUGKgufMnwtqBQM9uWmu2ajWawf3/2JRUEL5+GQ914LKnE4Hf2XLidTyVKm93zC+ecTweefSZ90LMmt0kfO+00ap56DLWddBIdMW8uZZqaAj+CG3+4mD7o7qGzlNhU4T9Tu+j//K93iWZOpy8dju+30dTLPkknVeFM62FKSmzqYRd1DXERUGITFyltpwgoAkEIyPwaO4TLdY8kGa6Cl2FIS9Ulbi4P+tu7d4CGhgZN1y6FCCoQCAcTDZuM8JxArBAKxw5nYXMNCq/bs2ePuR9XWHFRWasnkzZis/7Sr9GMB5fTe//13z6Mp3zpEtp4y7/SKff9ey7EbN+OHfTPbLsDzzid8Npw02La0d1Dn382YSjaq6/R7L8P0FlTj6FfzDxIP/WVQmDr/6Mfr95DLxAp1pXCONuvEpsKA6zdVxUCSmyqajt0MopATSKQNL+Gc2SShpIBHFkEFEpPnPyaqPwYqcQE5bvIjUF7zqFhYwBWbLhdkJok54K2YeRMEsDUEZsXLv0qnbZ8GW1e/h8ephmiAw46iA778hfpfxbfTKfed2+e2OzcRdtWrjTNJp96Ck0+5RR69aYf0Y7uNTQzEbGBerCZXm9rpkd2EP22S1WEmvwXSSftQ0CJjT4QaUJAiU2adlvXqghUBgFWIEBUkCuCQ33QJQ/rSQwD0J/nNDaYcyeDpXTYWLjHzo2BQgRVSeazSKe0uGSLiQzmxEYIbBbgqnXDeEiDApCosDWgX7RHv6kjNmvPnmkIyq6/rc89S5M+82lqPvJImjJ7Fh3x1UtDQ9FeuWkxbe/upvOefYaa4poHGBVhmL7V1UarH9pBdOopdIOIj3r1qZfpejqUer5wlDcn076fLroIIVX8s6dCeFcDLeX3iMjcv8P+aDRnCdQW+rU1pmnfN4n+cNlEWvHQDnqk4FPl9T/1JWteRnUaMu+d9fo/aO7WVvrDZcfRIeb+wnE+WPcPmruJ/cj9c8Yd/nnzfLO/z+LBfcw79RS66N3g+Xzp8LB18hzFQm2MySOfP2/L7kPB+/55Bc3/SN+axXiHHko9Mwa95+BUouv/PuC9id9j3x3jkcHbI8Jk9tjG0FvzI5THjvcht6fcv+u54j0A1kf3GUWx4GrGc+LAj4iU2FTmPz7ttToRUGJTnfuis1IEagUBmXQfxwYZag3UDnZPiyImEgeprIA8TJ48ORImSVqCHNtkzgsX5YwyP5AD27VqXHk1aC+xws9xwvByDnBpC0Xbs7GX+t96i165eSkd+ZUv09RvfTOHeeux7dQwcWLo5r9802LatrqbLvhLfGJjDud9B5sDbAGJkYdLF7EhL7Rqao4MZQ/glD9wuokRiBSUIevAz6Fa1oFVzpEB8PebHXfAO1xHERvTnyQ+4pAOTme/L39+L0f0iH790E46IUviwuZTQGwC1pnbXJtIZEMFw4iGHD9s/nmil5+7GbdgTpJMtRpitfrwfKgixlve5v3MJNAXyshzzhEbm9x5/ef6jEHWKEvwXj/RT75dHwolNpH/T2iDOkJAiU0dbaYuRREYBwRkaJVLDZFTkm5gccPI5P1yrDj5NazWgHjge1eSvtdmMJtfsz80NMwFb5SFtLwHBAq5PLjimiawqUHqFBuABHLz3PwumnrFAjrxx0tow5130XsrHzcAnvfESmqaNIl6zr3AODyz0/Nx11xFx159Fb10449oa3cPXRib2LiIhVBjoogNFBvrsg/V8YlN9qBLDfQCSbUlSzSy5MtFbLwxic4aIKMkhRMbrNk61GfX6R3U+wtUJLnE3HqgIrzbllOyColFfj5+YhO8Tjex8ea7qXmUXoil2IBwFSpv/m1yYBChyhi1J0cG/fd7a2+meX1NtCCroOB3qykf3mjut/bQI1NZkqvEZhz+K9Mh6wUBJTb1spO6DkVgfBCQbmJBSgXPjJURzj9Jooqgj7xJAUK4WnP2yUErl2pNmNMZ20ejn6SEy87fQSge2zrLeUkCxBbQdkicvY5Uh6IBjN0be2ndvC5qv2IBffqWJaFP+OCOHbRz/Ys0vHsPHXzG6dR2bHuyTwT+qt7bJMJ5rL+iB4aSBYUdZYcXiktsYkOvGaLwh7adVhhZFLHBQb6PLrqoiZZziNz2fFiaCZeTytCUfAK/DZZRHE7Y6Q+1sxrlQtQsVSm/Tsd8ZChayDpdxAYk7ed0NH2rb3M+JFCYEPimlwsp85PTwociiNiwkpa9Q5INo84JErKOaKkgMQhX/C3tpE0zEKKI/vvoIhPWJsPVXI9nNlQtbE2sFqpik+zzra1Tg4ASm9RstS5UEagIAtK2mYmNayCEYbGbGMiD6/AfNUFpUoBaOXbdF/t+2T7IUtoOVYuTtyPHkWNwzpBrHVKtArEBVmgfRu58dXfSFooGED/a2EvPdnTScYsW0mduWUL7du2i4X5P8mr5+JHQvWjg/a3U/8479PbvH6YPX37FvNfYPJGmzDyH2hd8g1qP+UTUc0Uc1vNzR+oCibyI8BwbzqPIu3wVp9gcQyf0elbIhWpLOLEBEcLB3yYk/hwaDw7kwtxgiE3Iwd+lXAg0GQ+bgMnfF86HlbHwdRYSm4Pp9dV9dBHnsXCuU5i6YXJlKkBsjEX1ZkIY2IJdHtliB72CtR+0zSPMJw7TXElsZK6W/YSqYhPjM6tNFAE3Akps9MlQBBSBUhDI5YBkMiYpP8iljJUNvB9kpRw2D2k6AMUHxCbsssPWMDcXiZD5NXGLi/K4coyo/CI5TpyCpLbpQSpD0UBs1nR00vGLFtL0W5bQG/cvo21/WWfwP/M3v6LGlhbq/splNDo0RCd+9zt02HnnUt+mzTSyb4i2PLaSRodHaMbtt1GjKFjkfGiCDvDZv5xz3kwosYEy4lN8CvNTYik2hzbTI+SFdRXkv3DOizMUrZnm7SBz8D8plJDIkLvCRH4/PuHv+5WZfMhXLhzLOZ9snxHrtInN1EOJNrV5BMKHYygJqEwoWi73qK+Vlvb1Z+vxeDPOzQ2kah3Rtw7vp+UgPiA4WWLjD2VzPJFKbEr5P0nvTTkCSmxS/gDo8hWBEhCQh++onBGEe0G1gHKSxDAA02O1BwoGrqj8Ghn2FeVyxsQM/cYtLoq2dmhZGKmzSUocNzhb4Uktsenu6KRpixbSyQGhaH8+a6Z5v31+B21+9DHa8uTTNO3KhTTl7DPpr9fdQOf/bhlNiHCZcBEI/lzIQ3QksckeXI2RGieMJwxFk85ZiYjNjqwKg8FjE5ss+dp0gLC29pOZMHMB4wAmXdGyeSfGVCBwPoUOYWH4FybyW65nESQgyhzBC80LMA/IOZUVhiW65uUjNl/wTAZ+njVx+JIJCWQLcQ+DTaJWkm+eSmxK+G9Jb007Akps0v4E6PoVgeIRiEsgWG0BcUii1qB/qCIId+OClphtVB6Mp6QgYskzAwga0078j1NclNFKYpog3dxwP/JwgEXYJev1gDSmkth8uKGXVnV00gmLFtKpS5fQP1f30K4NG83GfurbV9PIwCCtueKbdM49d9P+0VHq37KFPnjp79R61FE09bKv0+qOLjp/+X00IcLu+dcPvew7ZPo2RlgnF9gqWwdQny0yCI0JP4LtMsKoPLtmEwLGFtIyYTyb+xJ42M1OKtAVzdhCZ+1+ExCb3GFc2FD75liQW5TPKfITvfxh3eTABM4n4lBvfyos1cxPHtz2yzYB9dtVu3KiXMSmn6ASPbIja4Mt7ZjNHB1kxzKY8JEVy20uR4x4vTJPSYlN8f8r6Z2pR0CJTeofAQVAESgagbjEBqoIiEAStYaLYEKlGR2F7RVenptYUII+3secmBRE1dXxFcCM6FeCJBWkqPngPpkrA7UKeTxhuTXoXxoagASllNhspKc6OumTixbSjKU309Z1z9FHb7xpHobjuy6nkcFBWnvNtXTRwyvM/mxf/yJtfeFvdMwXL6HJ046npzu6aFYMYlP0J0BvrE8EInKLvEWD2Hi5UJ4pQ/VeavdcvXujMys/Akpsyo+p9qgIpAUB6doVFPLlkYd+OuAAT62JczFxABnCGPKKIiu4xzMpGKWWluCcH/QJFaivr8+MAaIRx5AA90nDgQkTDjDjBBEVJlrIscH3zc0tNHHiAaEw+EwDsoQrlcQG6syTczvpxCsX0mlLb3aC9uh5s+nkH3yPpl0+n157cAUN7d5N06+/zrR9an4XzX7g3shQtDgPpbZJEQJxiA3aCDe0akZHiU01747OrdwIKLEpN6LanyKQHgRwUAcxAEEIIjY40ENBgUoR5WLGpIHd0xhJkAYmOGFJ+h6J8MZrbGyINBiQdWXiGBJgPlIRikOGJEZoj6KiUTbXwBTkCRfn/aSW2Dwxt5MmHnIwtRzu/Vnc1KzJEM15cBk1tbbSny68hDJNTTT9+mvp6NmzaP/IKO3dvp3efOSP1P/++zTzF3dRY0tzej6VutLSEYjjBrfDDmkrfdhK9aDEplLIar/ViIASm2rcFZ2TIlAbCEQRG06ab2hojFQp0BZKBUgJFBtcIAAgHHjh97jCEu85lwVfg+ydJbLFGAeAxMHiGWO4Cn7aOydVoTjmBLaKxGF3qSU2j8/tdH4a5j2/1igx73avoedv/Sk1tbbQUbMuoImHHERbep6hXRtfoznL76Upn/tsbXyadJaKQIUQUGJTIWC126pEQIlNVW6LTkoRqAkEokLRcEiHgtLcPDFUreF8Gg7XYlIDEgMywOFlIDphZgBsqQxVJ6r4JcbYs2dPzpQgDknBPR4ZGjKKEEhHlAolyVOU6YHtnoa1457UmgfUxKdAJ6kIVDkCSmyqfIN0emVFQIlNWeHUzhSBVCEQRWygwKBNUG0bgAXSAkIi82lAFkA0QFDwPRLp0QYH/CBbZZ4LSBLaRLmOof3u3btzIW5RpANzZbMBXlOUw1uUohWm7thrTaVik6pPky5WEagQAkpsKgSsdluVCCixqcpt0UkpAjWBQJgrGoeWcSiZa0H5RP+R3Nt28UrpEBZWk4btl+OqNUEhX2HAs/oSp8Am+pFjRBXwzKtBXsgdxpCKkBKbmvhI6CQVgepDQIlN9e2JzqhyCCixqRy22rMikAYEWE0B6ZBKCYgNu43ZyfJcnwZEwZ9PgxCyib4CnrJQZRihQN4LW0pHqTXYF6hJuAdXlNMa2iRVa3CPNCeAuhOm8Hj5QV4RU+TGc3t+hpTYpOHTpGtUBCqAgBKbCoCqXVYtAkpsqnZrdGKKQE0gwCpGWJiYXIgrnwbEAmQEIWt2zgoICBOgxsYmam1tKWjDCf1MfKJcxzAfmBGgX08dcfcr5821cdA3wtagwERdIE6Yfxxs7Fo3dv6OEpsotPV9RUARcCKgxEYfjDQhoMQmTbuta1UEyo8AqxI4vNsqgz2aZyYw6MunARlhkwAXIWFDAKg8Qa5iTDrCCnfac2GlCb9Hv2FmAzIcLkp54XHYoS3MCpvbSgtp/M5lZKDEpvzPrvaoCKQCASU2qdhmXWQWASU2+igoAopAKQhwbgsO52GHfn8+TcYMCWcxEIow9QOqCruluQ78bBoAUgRiE+eSpgdoH2Yhjfc9NQXqzn5TjwdkLOrKF/HcH+mgxmFu+BpUG0eJTRTi+r4ioAg4EVBiow9GmhBQYpOm3da1KgLlRwCHcdgms6JiKx/B+TSNJqQrzC7Ztj92OZcxYcJ7cQgHEJBqSpSFtJwDCBDGiXPFUZq4H26Ln9ni2R6jZohNHHC0jSKgCIwvAodsfm18J6CjKwIVQkCJTYWA1W4VgZQgINUP2/nLXZ+mgQ44wJ1PY0OG+6HYQDHBBbXEVndAChDuBUIVJ7eGiU1fX58hOFEhdGxegLZx1RqMIXOPokL0OBcnzMRAiU1KPlC6TEVgLBBQMZbiZgAABCBJREFUYjMWKOsY44GAEpvxQF3HVATqCwEUrBwY2GtIAue5uOrTQFHh+jRxSIjMbUF7m1hwbgr6jeOEZisk7NoWVBsH7WXRTy6WGbV7kpBJTFz35S2hodY05Qpy2m2V2EShru8rAopAbASU2MSGShvWGAJKbGpsw3S6ikAVIiDD0aCogGgMDaE452hutlxfJm64GG6UVs+u3BNWhFxuakEwSZc1tLFtqu37oOxgHiA1ccmTnDf6ByELCrmTyk7YGEpsqvDB1ykpArWKgBKbWt05nXcUAkpsohDS9xUBRSAOAiAAUGkKlIZMxoSPhbmOBfXPNs4gMCAGkyZN8oWb4X28QGziXNJSmduHFf1kwsY20mH5QHL8vHHAqCF5IDYuhUrm+kQV8FRiE2eHtY0ioAjEQkCJTSyYtFENIqDEpgY3TaesCFQhAmy5jPAuvqKsnKOWIQkCDv4Ic5MEAcQA40WpQK5cHznHIOMBXlNUjoy9DkmgwgwH2FEO96NdWAHPqiQ2URuo7ysCioAioAgoAmOJgBKbsURbx1IE6hcB22kMRASHdZCOOPk0LmSklbSLIHCOTBiqrlyfTKbBWDeDg2F+rqKf6BsqFK4kjmtoLx3RXE5uPF8OQwtTjbitEpv6/ezoyhQBRUARUATKhIASmzIBqd0oAilHAEQASgVeyEUBsYkbuhUEnVQ+XDVsoiDH/VBdEK7GF+bm5QANGVe0oBAwJlVB9sthY2NMkJYw4wBpjMBjhBFAJTZRu63vKwKKgCKgCKQeASU2qX8EFABFoGoRiKt82Avg0DMQjJzikcnkwr2Gh0eMixvagVS48n84DC2JxTPGAsFDMc99+4YCi22inTQxQIhdlDGBEpuqfUx1YoqAIqAIKALVgoASm2rZCZ2HIqAI2Aiw8oHfh4V08X0gFVBnQIi49g1UEGkzjbYyd8ellnjkZK8hKXZeT9Quybo+YY5oUHQwT24TFa6nxCYKeX1fEVAEFAFFIPUIKLFJ/SOgACgCVYuAJDZRqgbUFw6F49AzkAXk5nD4GS9UhrhNmHAAtbT4i3tyvhDC36KUFBs8mWsEQgUnN1cbLjwKtQjjRF1KbKIQ0vcVAUVAEVAEUo+AEpvUPwIKgCJQtQjIGi9c+NM1WSgwnEvDhgJQQoKKgUYRGzYcKNaiGqYDmAfydxDKZl9c5wYkKG6omxKbqn1MdWKKgCKgCCgC1YKAEptq2QmdhyKgCNgIcLgWfu8iNiAPIDQI6WKbaVZpwop22nbMIDAyFAz94YpbH0fOG/cijA0X1B7M277YmICNC6LC0HC/Ehv9fCgCioAioAgoAhEIKLHRR0QRUASqFQEmNpzrAqKA7/FiVUWGnXEuTZTFtO22JuvHoG+QE/QB4pHkkmFoTIyQGxRE2ECo4pKn/w9I87ghvhVPbAAAAABJRU5ErkJggg=="/>
          <p:cNvSpPr>
            <a:spLocks noChangeAspect="1" noChangeArrowheads="1"/>
          </p:cNvSpPr>
          <p:nvPr/>
        </p:nvSpPr>
        <p:spPr bwMode="auto">
          <a:xfrm>
            <a:off x="123825" y="-1804988"/>
            <a:ext cx="5991225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data:image/png;base64,iVBORw0KGgoAAAANSUhEUgAAAzYAAAIDCAYAAADWj4vrAAAAAXNSR0IArs4c6QAAIABJREFUeF7svQuUVdWV7v8VVQhVFL4RAvIQSiOggIJGkYemILYYiB2N0iBCPcT+p6XVDon0hSaRhquddK4aSEYSeaRjJJp7E1vt4DVUqYgiQlWLBkGk5IoIKg8BQaR41X/MvffaZ+3X2fu8qs7jO2MwKOqsvdaav7nOYX17zjV30eHP97bAfhXFfoz6U5F5TRJXOq8K6MD76wgjBTZxvhGhJw1NQq1RFI9IpK6CG9nvOJpE6tTHq5b/Ero8ocbG4ohdkeC1+oyttRa0NP17DhkvzttxfRjh89EC7aMVob2nSdKXJ31hcjNuSX68ZLB4r4mN75lJRqeWns4NfC2n0NLSglMtJ9FyqgUtLafkl/BHm8S4VkdJXGnMw/GK00kcT0R2dZHxOS+C/G3+HHtFX2rJWWqPlBIvt6kBc4nEUfWVgj32pbKe1B99fUXou8W9CiJcE+TxOE4M7tV8x/hOLipCu3bFKGrXDsXF7VFcXGKNFPRlnsJclQ2yFq2xU/gfLA1f8QnYkkDTyB/OyA3Vd5e53jzfIZH7yWxDcym24NSpkzh18iROnjyOkyeOZ/WcM0skP3ovorCJ6MiQTbW7FwobjQiFTcRF5mqW9H9MSV9IYZOQp5Ln7Nn62pu9FkPYGP/RirgxBE/EjXK8uae0UW89YVNU1M4SMyJqvAZR2CS0QM3GDveZt1taTplCWgno0F6zRdgUtTNETXGJJWhkvYTeVk3lc2qJa+P/sHRKGh/XhDrB48z4V6RidqS5BDUyRY2x0owbNNn7Mj4Dp07hxMnjOHHsqPF5MIUYX7lMgMImqvcobJxKJSo3aUdhkwitWNukv1+TvpDCJiFPJc/Zbxh199C8gyj/wZ4KiN4kMW6WCxv7brgdrfF3RPQ9RxKM9CFT4uWee7ZEbNRmWjacsegNEGEz18bCRkXvRNS0Ky4xxI38MV9hgiPJtWBHaTIjahKUKZatCdiSQNOEvvbiNDbFjJWrkNWRGnP9m5GaEzgpf04cz9rIUrr8Uyj9FL3xWl0bLP9CwUs7SYAESIAESIAESIAESIAEWoNAUQvjbq3BOfIYw//vjsht2RBY8zc9iYEESIAESIAESIAESIAEQGGTZYvgqj9/kGUzyu7prL2xT3ZPkLMjARIgARIgARIgARJoFQIUNq2COfogX3tmW/TGbIk3vtWXFEiABEiABEiABEiABEiAEZtsWwNX/Glrtk0pq+ez/tsXZvX8ODkSIAESIAESIAESIIHWIZCZiM2RQzhc1hnlrWNDK4zyMT786CvodX7mhxr2v9/N/CB5NELDdy7OI2toCgmQAAmQAAmQAAmQQLIE0i9sPlqPf/39R/gCZ2LiXddhyOnJTi17rju89llMe28g/s8d/TI+qcuffCfjY+TTAP89cWA+mUNbSIAESIAESIAESIAEkiSQkrDZ8Ksl+N7bMnI3/PTn1+PsF1fgF58OxA9uPA+n4SBe+NV64JbrcfMFZUlOLxsu+xh//JcV+MVnXfDAIxMwon1m53TZEwZQviISeHPyoIgt2YwESIAESIAESIAESCCfCaRJ2JyBawcVo9vIMfi70jcx95Gt2HR6Lzz0/atQ/peX8Puzr8C/fP0ruclx00pM+PmH+AJA/2/dhEXfOCejdgz+jw1p6r8LFv9dD1xxmtnd55/sxMgX9lh998J/Tj0bFxj/Oon16/6K2s1pGraVu3lr6pBWHpHDkQAJkAAJkAAJkAAJZCOBtAib9p27Yc73R6HbSy/g7pcOQp7far5K8e1/GI+/w1r8+C9n4rv/cAV6ZTjikV7IzXh10e/wQ7XpL+2Fhf8+FgPSO4ijt0FLG9PU+3lYMrknruhgdXdgLwb9abv5j5ED8faFHa03TmD92rdQsylNw7ZyN29XD23lETkcCZAACZAACZAACZBANhJISdis+9US/PjLQfhf08/H5l/X4cdbj/naOPi66zHvugP4+a+245q7bsSIzAY90sD5BI59/iWOff4O5j74Dt7Serx24k24b/BpOK20M07LgEi75LF1aZi/dNEVy+7oHRM2+BL/+dhfMQfA/O9ciZvOVMOcwPrX/xtVG+XfF+DZO7vALqB8YA8u+d//z2x4ycVYc/XpOL35czz023fxO62fbe+tw4RVsX7Vv+Uy51ixOaTJSGy888p0dcV+SIAESIAESIAESIAEcphAksLmCDb9/gX88Zwr8A8DPsYji97Ga4fiU2jf40IsunsQPvl9HV4bPAb3X2XvrNse3/F9eGnpC3hs05f49ESi0ylG1x7dcO9df4Mr0yDYBv7y9UQnENC+G5ZVXYArO5zAtv1A37NKsG3L6xj/kvV7fIltKEXfDiew7rX1qPprPzz39+fFRI3V6+e7/h+ufvYT4NIBeP2aM3B680E8tGwTHgew4LarcdNZsPoN/rdzgl/iP3+5AbPTZOU7f391mnpiNyRAAiRAAiRAAiRAArlMIElhA+D4CXz21gu4e9kn+DQqgdKzMWfmOFxzToeMRDuiTsO/3QG8uug5/HCzf9QpqO/2Z8tZorFpq/7W/+evpmaGfXV3/EdtX0PYrNv8BS7ufwawcxu+tu0cvDFSfv4U757b1Xx/9VpMPfdybO5fhs+lzX/uAqCuP4Knf/7f+B+DLjWuE2Hz4OK/4rcA/uekEfhbETabX8WNL7r+vddqD+t6AHfcdBX+uUeJNkbqpm7+hxGpd8IeSIAESIAESIAESIAEcp5A0e5PPmxJ1opNT/0F87YkdnXF16/C/BHZWgO6GR+88Ab+5Y2j2jmhYPvadz0fD9UMQI+SxBjEaz3ySSv1K+Uue+C3f9/PFC6r9uLc0d3Qt/kAnt5Tjr89vwTbNr2Pvf3U+2tQ1284/sf5fobI9WtwBwZh3egz4ee5bZtewbiVwINTRuFvz3ZN/LNPcPHj75m/HDsM7w4oA/TfpWjn6olmCQS+SIAESIAESIAESIAECpsAhY2P//c0vI45Kw7hYJy10WVgfzx0c090SvP6ueaJpjT1eD4e/+6F+FrH43jjpVexc/B1+PbZx/H50fY4veMX+NP/2oUe2vt1FSMwu6f/oaH333kJN+wegobrzvIVNsb7LwAPTZMx3MLmY1z0G+uho9dfifcGdgI+036XorWvTa5IsQdeTgIkQAIkQAIkQAIkkA8EKGx8vXgc6594CT99P8jFZ2Hu3CsyUh1t+G8TDIEFrsKe+N2Mr5rC5sVVWFkxGnNUSbqj+zF/4W6M1d6//byrsfWSTvj8wy0Y+tQOb69Dh6Lx62fhdOPaRvwHgIeqx+Dmc4D3N9bhb553/Xu31R5f4I8/eR2ztPaBYyTxiVpzx1eTuIqXkAAJkAAJkAAJkAAJ5BuB9Aqbc87Hwn8YgC6K0t5NmPOLj6DHILI7FU1NfDf+49824PnmIHefhju+ey3GnZv+5XDVsnTVXe6NJ+69GFd1PI61dS9iMq7Am2PONiIun3/4Li5bDuf7DZfgL7N6oJ/bpKOf4V8fWY/fDLOuV/8G8OM7rzeFzV9fwDf+HPxvZ5fWfBrSw25tVSaLb6dnjuyFBEiABEiABEiABEgg8wQobPwY792E+3/xEaynvvh6YfC4kfjnYaVp99DXFv81TX32wfLvDTCFzV9WYtL6sH/LsIOwcvb5mrg5jP+z4BX8QN664mvY8I1zcPrRffjXn76BZSJs7hqHW84F3n9rBcb+l/ffgBpTmaTmkiYTAbxRe2n6OmNPJEACJEACJEACJEACOUuAwsbHdV80vIqaFUeMd9p36ow7bh6C0Wfuxe+f2Izn95kXtP/qQDx+W4+0O/6KX+pPzUl793nX4fq/H5x3NtEgEiABEiABEiABEiCBxAlQ2PgwM6u9lWDY1y/B/zfiPK1AwEns2bgB//7MPmzv2B0//d4lSLe0Gfbz/07ciwV8RcM/XF7A1tN0EiABEiABEiABEiABRYDCxrMWPsOqZz5B78oB6FMesFBOfI4Nf34fxysvwxVBbZJcY5f/bH2SVxbmZf/9j1cUpuG0mgRIgARIgARIgARIwEEgJWFDlukncNnDa9PfaR73+OZ9V+WxdTSNBEiABEiABEiABEggKgEKm6ikWqnd4H9/rZVGyo9h3pp5TX4YQitIgARIgARIgARIgARSIkBhkxK+9F886KHV6e80j3t8e9bIPLaOppEACZAACZAACZAACUQlQGETlVQrtbtkwcutNFJ+DLNx9rX5YQitIAESIAESIAESIAESSIlA0Ruv1bWk1AMvJgESIAESIAESIAESIAESIIE2JlDU0tJCYdPGTuDwJEACJEACJEACJEACJEACqRGgsEmNH68mARIgARIgARIgARIgARLIAgIUNlngBE6BBEiABEiABEiABEiABEggNQIUNqnx49UkQAIkQAIkQAIkQAIkQAJZQIDCJgucwCmQAAmQAAmQAAmQAAmQAAmkRoDCJjV+vJoESIAESIAESIAESIAESCALCFDYZIETOAUSIAESIAESIAESIAESIIHUCFDYpMaPV5MACZAACZAACZAACZAACWQBAQqbLHACp0ACJEACJEACJEACJEACJJAagdYTNp+uwH0PAbMeHoeuAD5dcR+qFm3BDQ+twIxBqRnBq0mABEiABEiABEiABEiABAqbQNsIG5fIKWwX0HoSIAESIAESIAESIAESIIFUCbSJsPl04TisGq1Fat5eiHGzntds+SruXvYwxnX9FCvuq8KiLdZbX70by6yIz9sLx0FdYkd9RDBVLYLRXLWVvpf1s657GwvHzQIeWoHRq/Q5yO9XYfSKGZDgkd73V+9ehofHSYzJ+XtzTHN+71etwAyIDduseZvjmBbdgIesfgH998pGpws9kSxl0w0PYYWEtnQb7b6l32XoZzAzJopxq0ZjxYyusflZc1Us/SJlauzYjGJz19+LMUnEPxorw4z7ULVyrOkXj9+GolH3u8axqxXpM39lMVFcPevDn3GqHxpeTwIkQAIkQAIkQAIkkH0EWlfYWKLDs6m2N+IiK2QDbOSsYRzextsYhEGGrtA275+KiBB9MgODjE3x+6hacSs+uq8KK8eaQkTEybJ+y/Dw+X+whY0IKhFDMn6QsDE2zu9XmSIi4pjvV4mosOZsiTE1j9gG3tysGyLIVE+a4IotDCUgbPHw9kLct2wbtvSVOcEhYIy2xlydv/cTNrd+pAkJw66YkFOjx/pTtlttDOFp8bZEhIhDQ9gtbMTQGZY4UamGenuXfwz7u1oC1BAiJheP30yF5pyng5kulJRgVELMXEMrAYyVdWTqUr5IgARIgARIgARIgATymEDrChtj43s+/mBFTeyzNUHCxtiQ6lEB8w780EZdfCjvuKIW9q8tASEb84eAsX0X4f3RK2Bs9B0CxtzEQ4sEqS5EZMzCQ1p7WwpYESU9MuCah72xH41VdhTH7tmK8LiEzft9ccO2frj14XH4dOF9+KhfXyx6fzRW3PpRLCJlXyKbeZ++jWiGGbHxi9KI8HNEzdS5Jx8mTrFnRq4M0TjuUyy87yNjnkbUxRI2cIhDJysRNoao7Hc3tq1U60GLNjk+bE5h440oqaiNKexwA4DRD5vC6Q/AWHOAuMJm5cqVePjhhz0f8crKSnzve9/L448+TSMBEiABEiABEiCB/CLQBsJmHLo6IgB66pQrYmNEZp63CgzEBEMywuZuS9DEIjV6Wpg41bzbL8LG3LQ7b/M7oxnuzbrs6NXmPJ6wCdrAu4VNFR7CMnx0q0R4VmG0dC+pZYawkeiUmTIXe4WnoomQ+8P5D9uFGtIibIY24r4/nI+HVYpcFGEz1hI0ltA0hW4CwsYWXj72PzQWK1edj1n9lokMxdiVy0KFjfTiFjcUNfn1JUdrSIAESIAESIAECoNA2wgbKwqj0o9iqVM+wkadjzHEkHWGxZOKthJjl8lO2ZnSJFGWFaNXmed3rPMYfht6PeXJPMPR1zoXEzuTY56h0dPfYmPaZ2y0cy1BqWiL+lrnQtzizlpvSkCJuHpoJcwUNLHB6Ft01yxss879xNLcXOLA74yNzN9x1ij1VDSHWNILQnhS0WKsFm2xoltQER5vKprhNzsVUJunvgYcKX+fWil6IgSXYdtXJQXNVk6RUtGUuKGoKYwvPlpJAiRAAiRAAiSQfwTaSNgYeU+4r2olxt7fF4v+7Xk4D6Sr8ypaVOWGu3H3tkX2GRX/w+w+h/Ydm2EzjcqdguU+yxFUPMA7JlyH833mnUzxAIlKWGlnfeUsi4gSQ9ikUjzAr/iBc0EHnrHRynPLFXZqnl3VIdaP8mMQK1vYOSrjxSu24BRgjnQ0R/EAM+pz/h/GYdY2dXZH+SP/Pri0iARIgARIgARIgARIwEmg9YQNyecVAREYD2GWM2VPCh18dKsnjS+vDKcxJEACJEACJEACJEACWUmAwiYr3ZL9k6KwyX4fcYYkQAIkQAIkQAIkUEgEKGwKydu0lQRIgARIgARIgARIgATylACFTZ46lmaRAAmQAAmQAAmQAAmQQCERoLApJG/TVhIgARIgARIgARIgARLIUwIUNnnqWJpFAiRAAiRAAiRAAiRAAoVEgMKmkLxNW0mABEiABEiABEiABEggTwkUvfFaXUue2kazSIAESIAESIAESIAESIAECoQAIzYF4miaSQIkQAIkkDyBzz//PPmLrStPP/30lPtgByRAAiRAAsEEKGy4OkiABEiABEgghACFDZcICZAACWQ/AQqb7PcRZ0gCJEACJNDGBChs2tgBHJ4ESIAEIhCgsIkAiU1IgARIgAQKmwCFTWH7n9aTAAnkBgEKm9zwE2dJAiRAAiTQhgQobNoQPocmARIggYgEKGwigmIzEiABEiCBwiVAYVO4vqflJEACuUOAwiZ3fMWZkgAJkAAJtBEBCps2As9hSYAESCABAhQ2CcBiUxIgARIggcIkECZsnn32WUyYMCEuHJZ7Lsy1Q6tJgARajwCFTeux5kgkQAIkQAI5SiCesBFRo17xxA2FTY46n9MmARLIGQIUNjnjKk6UBEiABEigrQgECRtd1ISJGwqbtvIexyUBEigUAhQ2heJp2kkCJEACJJA0AT9h4ydq4okbCpuk8fNCEiABEohEgMImEiY2IgESIAESKGQCYWdsorChsIlCiW1IgARIIHkCFDbJs+OVJEACJEACBUKAwqZAHE0zSYAEcpoAhU1Ou4+TJwESIAESaA0CFDatQZljkAAJkEBqBChsUuPHq0mABEiABAqAAIVNATiZJpIACeQ8AQqbnHchDSABEiABEsg0AQqbTBNm/yRAAiSQOgEKm9QZsgcSIAESIIE8J0Bhk+cOpnkkQAJ5QYDCJi/cSCNIgARIgAQySUAJmw0bNiQ8zJAhQ4xrWBUtYXS8gARIgAQSIkBhkxAuNiYBEiABEihEAhQ2heh12kwCJJBrBChscs1jnC8JkAAJkECrE2gNYfNZzwtb3S4OSAIkECNw9o6txJHjBChsctyBnD4JkAAJkEDmCVDYZJ4xRyCBtiZAYdPWHkh9fAqb1BmyBxIgARIggTwnQGGT5w6meSQAgMIm95cBhU3u+5AWkAAJkAAJZJgAhU2GAbN7EsgCAhQ2WeCEFKdAYZMiQF5OAiRAAiSQ/wQobPLfx7SQBChscn8NUNjkvg9pAQmQAAmQQIYJtJWw4UYrw45l9wVLwK9YBz9vub8cKGxy34e0gARIgARIIMME0iFsdux4HQMHXh84U260MuxEdk8CGgF+3vJzOVDY5KdfaRUJkAAJkEAaCVDYpBEmuyKBLCBAYZMFTsjAFHJC2BxqbMSW2rtSMv+y1S+juLw8pT54MQmQAAmQQGESoLApTL/T6vwlQGGTn77NGWGzufYuFHfqhJIzTvd4ogVAkfxWfpCX/MP6+fi+vTjVfAxDV69CcWcKm/xcxrSKBEiABDJLgMIms3zZOwm0NgEKm9Ym3jrjZb2w+byhEUe2vIcPfvJTnDO2El1vu9UmUz5wANqVlsYltbl2OqSPYRQ2rbOiOAoJkAAJ5CEBCps8dCpNKmgCFDb56f6sFzbrrh6JzpcPwYHX1tgeOH3IEHTs1ROdBgxA11u+jaKSkkDvvGMJmyspbPJzBdMqEiABEmgFAhQ2rQCZQ5BAKxKgsGlF2K04VNYLm4Zx43Hp4l9j97PPObCcN2E8Nt/3PeM9lWLWvOtjfGq1O2PYUMifjTXTcbChEVe9Gp6KNnfyRDShAtWPzMeYLtpwe1Zi7r1L0IQxmPNELQa0ooM4FAnEJ7AJSybPQ700qqjBow+Mhbl096DuhzOwtAmoqFqIec4Fbb9XOftJ1Aww274yciHmDd5grXX/UaX91WsnYr4MWDkXy6udn4ZNS833vGPSjySQ2wQobHLbf5w9CbgJUNjk55rIemGzbtw3MehXv8TO3z9leqAIOO3MM9H1W+Pxzox7MGjxY7awObZ7N/aurDOadR50KTpfeinetoTN8AjCZk/dHNyzrMmzYVObNXMTmJ8LgVblKIFNizFpgbnm4RblQYJcXaOEidWut6zvLkrEBwubmgFKTLluAqjxHAIrR7ly2iTgIpArwmb//v0466yz6D8SIIEQAhQ2+blEsl7YrP7acJT374+Db26wPVDe/2J07NYN5147Gl2/OS5uKtqGmuk40NCAEa++gpLQ4gGxu9+2iHFt1vZYd6Q9y0Ft5rT21b2XYKlxK919B1u7y251FBNN3ve8m9agNkBgP4676+r6WARKiTp1p90j5uwNtB61cs3D5w6+zSllLtJTLAphQlURCm90wk+kKpt8RQAA5/tq5vrmPZrfnNGK2DXq927WsAVIbKxoYlrZXYHKSqC+vskTKbFtsn0Tu8aOTBq+hRmNjChObL6aiIk25/z8IqVV+U8gN4TNXrxZtwM9x1yGc/PfJbSQBFIiQGGTEr6svTjrhc3hLe/h0DubsPlH89DtxhvQa9pUG2ZZn95o16FDXLhv1kzH/vUNGPVaFGEju1vrDri1YVNCRgkG/82vtsm2N6neaelpP5Ii5HwpwRAsWmIb+TBh4/9+bMOdqLDRBUX8eQamIKXMxSVqbN1hiRs9OvFIbzzpSh0M8ltMCAb0b0dBgt734aFHLLSISpCwic0tQWGji5C7gYVisyda4oqu7LHWtyZCjfG3uziGRl1iPAyGKtITel3WfhdyYiQQl0BOCJv9G/HC6p3oMfJ6XMKgDVc0CcQlQGGTnwsk64WNYN/f0IjG6jvR6/ZJuOgHM/HuggfxyYrnDY+MeGEFSsrL8fI1o4wKz6rS8wU1VehTXWVc91lDI66LKmy0O/cVlWOA+jrHZtFzV9p9h9vn7ntQipu5pNx30L2iw76jb28arTbaJlKNYWwyYW5eYyJDjeHehEeM2Fj9mfO1rrE27MFjuD4wqXJRG3JPlCYmBmzO1tCeqJt+RsolYLsoP8AdBfI5cxXXb/KmV6AYv7XOujgiNo4zLUFj+X/5OCM/sM7N+PRh2zoGlahDfZPexlobva3zMnEEqPMMjyzd2Nmzyso61NfrEcP8/MKkVYVLIBeEzf6NL2D1tmZ06DsS11PZFO5ipeWRCFDYRMKUc41yRtisq7oTvW+fhIvvnxkXcvO+fYYQOnHoMM4aNhSd+vRO3CmuzZ1+tiaysPFL/XLdzfZPjUogFS1A2EzYZZ0V8liuNrTBER9vKtpcYME81FeOQWV9HeotcdBFnUcKHCNA2CTJZfBbpk3xD6VrdmnjeFK/HMLEJfbiCCdlUVy/VVSgoqkJMETMHuNg/3ZLIJu/64LYfOZi1Op5WAo/wRG2bL0pZf526uJZKT790L/JDOr8WDxhY6gzvUCBK32P0Zowp/H9HCaQ/cLmELa++BI2HwbQoS9GXn8JGLTJ4QXHqWecAIVNxhG3yQA5IWwk4rJ2Wi0umDIZ/e+fieMHDuDEkS8NYKVf6QYUFeHop7txeNs27Pjj0zj4143Ge8UdO6DL6FHo9Z1bUNbz/IQA+50hkA4iCxvHJk+PsAzBW0a1KiUygiI23ul6UskSFjbqjnp0YVNRUQHZp1c/Mgnb75XqW6YQCBY2AXftfc9uROcSSdg4NuXaWSBPdEnf7Fvt1LWBZ1HcfgrwW2UNqrcvwVKJ/Ny2Hfcs+ADVs0fjlQVLLLGjCRuDbRMqZy9E76f0NRFhqcYVID7V+3wiZsYoBpsPYpUAA8/Y+JzNMTuwq7KxuEYEv7FJzhLIemFzaCtefGkzRNcAZeg7egwuOSNncRfgxOU79lHgbqnKKj8/g+4PsAprJhcChU0m6bZd3zkhbPatb8Saqlr0nTIZA++fifeXLMMe67k2V/z8ZyguLcVLN94EtLSgomYauoy4Bl98uAMnjx/DR396GmhXgsHz5qK4Y8fIpB2pXVoltMjCRktHcqSijd9pltN1p5XZ7X1S0ex0NdcmPHIqmtvs6GdsjCuNzT6sDWxQKloI2rBUtDAuKhVNSydz+sJ7BsYWgn7VwULOUnlSBGGlXYX5rXIuHu213KyuJy9pb51/cUds7PcfcIvd8GUaeNbLutQjMjzCzWxorM3Vo2NlopMVNozWhDuNLXKaQLYLm6PbVuEvGw/ajMv7X4evX9g5Pcx9bw6lp2v2ohHQblixZH7mVwaFTeYZt8UIOSNsXq2qRb8pk3FJQCran68cjovurMH542/Ejmf+C7v+Uod+d0zGOcOGYu13/xEjf7cM7TuHf8k7Now+m7XowsbrTscha8/b4Wlicr7l7qoPsEjfNFvPLXEKsYCIjGdTHn7GJnZexC2GwsZwGRhWPCCwzLA7suXqV9nkECo98KzxbBf/sy56D47nsgR9AjVx4qn54BakIgKVSFPnaqxzNH7CxllQImrxgIByy0qo6CXL45WDVhFIaKlpUVPR4qRrtsUXGcckgUwTyG5hcxQfrP4L3t6vUSjvj+u+fiHC/9cLI2feNNree4xxjo7Pcgvjxff74X3MAAAgAElEQVRzhQCFTa54KrF55oSw2bu+Ea9Mq0XFlMkYNGsmPn7xZRx4dwuAFny1thonjzZj1e1TMfwXP8Op4ydwZNcufPbW2yjr3h29bpqAF2+eiJG/WYz2oeWe9TMD/g/jjCxsKmoQVO7ZcchdNsJXrdEO+5vnMqwq0Q5vyiZYPz+j35X3RpjcwsOvTHO4sIlXSU1PQzInGucBphHKPcfnIo+ddEdl3MUQfAoJ+JQjNucaLnps+FYf0M8VBfnNiG51cR7kt6I9HmETpwRz3NLJnsIHfnf8nJE1aeFNFTPXyHb9AZ5RU9x4ZzGxb1q2znkCbS1sjuxsxJrGnTiSFpJl6DF0OIb0KENxWH/GZ307Jj4xHK/r5/Gs64zvKs/NkVUYpR507flOcRY48Y8+O7/b7TOA6maMUcVR3cByG2D23/0517y0tFsjtVmPVFsptfo4zmI03qIsznnH/u/Teej/LxsPNtY5OdKAXWcdHXaqhy67v+c1xur/RkcRGP19a2+jje83/8AUc/uG3XZMnA3MV89OczwLzTmemeZsCmEYj8lwM/TLTonzCAljHQXYZO2hPEs5JJOAwibsw5+b7+eEsNmzvgGrptXiwimTMXjW97F7zVp8/v42Q9j0nXgrTjY3Y3XNdHz9qeWGF/Y2NGL3uvXoef030LlfX9TdPBGjIwqblN0Y8TkgKY+Tax1kMRdHuWMX13jv5ZoLOF8SIIHkCbS1sDFmfmQnGtc0Ymcq6qasB4YOH4oeZdFYGJvzDydhefUA84ypvjkPjPpaG1Drpo7x8F8jpdu6OWVXn/RuuM1qiyKk5HxJQHET14ZVn6OyyjlX5xnBMGHjSdHVn/Xlk8KrtzceEWEwkvTt5ehtCbx48xnTJZqdtsfcm3zfhy4HCxu3fR57De6xuRvjev4P1ytqmjfzXhlpFsiRl9j7ZC/z30pEOdLrPM/Gc4s7s3+7z3jCplqdF7Cii7dFe5g6hU2074Bca5UzwualqbW46I7JGDLr+76MnxlxLQbP/Cf0uWkCtj6+HMcOHcLA795ltF35nYm4duljkVLRUnZgFm/gU7YtlQ6ymAuFTSqO5bUkUBgEskLYmOoGOxvXoDEJdVPWYyiGD+2BiJrGLg7irJoYPxJgboBdd++1JeLeRPtHfPyEjbXRRQWaoJ0LVELDEl9+wsYcE6hoghFJii9sfDb1jo26mVWhR3f0T4Btj0QR1g43BKHa6CtR6J6PU9gE2+kvbMz5bq9oQlOkiI15XjZo/uYYQcImOCpjRHvsKJjzepPJGFRu740JVvq8/O51xNIbjetdPnSIXAqbwviiTYOVOSNsXpxaiw5nn4XS884zzDaeWVMEVD6+DCVlZXj2um+gpKwUF9dWoce1o9Fy8hS+3LsXW5c/heb9+zH8xw+iuDR68YCk2WbxBj5pm9JxIbmkgyL7IAESaCMC2SNsTACJpaaZqWdDo4ZpbHWwGJOe6h0rLmJFXNx35ud7cqeD0o6sjt0pwp5UNh9hI89TWzvcLM7iSCOziqAEChvZyK/B1caDm62NuVGMRqsGqUeGAs97Ws8iM85MBgs3O8XLrzS+HclxzUeP2MSx00/YiEhbiHsw8cMZsWhaUEqxnVIWPP/4wkb5xZqJLjaM6Jz1vvx+ETBDEzEi6uZgOXaNl6pvInzW4GojrU1PV/P7cLuKJrmbOB4hwYhNG309ZtWwOSFsdq9vQP3UWl9wt7yx2ojE7HxpFdbOnov2ZWXoPnoUOpx9Jna9/AoObNmKyt88hnMvvyyrwHMyJEACJEACuUMg24SNpW7CU9MSTD2LecRbaTL2nv+ZEuN9x5312JkJxwOKNWESLWIjJfHNUsjeaEt8YSNCSDb+81yCxP1AZ5l6rMBPnI1/SERK2eMWYPrvvfNRaVjx7fQKG3kMwxpcrc6xKIEYL7phFLfJgLAxSlTPwPbbzLPAho1aWpoIG9sX3Z8xBbPxSARN2LjSHB3fDozY5M6XZRvPNCeETRsz4vAkQAIkQAIFTiArhQ2Aj9c9i/WfxHFOtysw4cqvJO69oA28FQ1Q52biFg+QyIgj4uMtMR9J2FSOQT3MtC7veZB4wkYeLA1j4z8griDRz3d4D/I74cV/P2aPM+XLTsfynY/VZ4idbmHTuxLY3ssUEA6OcUVAZlLRJOHOPOs0GtXbV1nP4zFnbM9NRNUiYOLIVXhShI8IHEvYOFPZfJYrhU3in+ECvYLCpkAdT7NJgARIgASiE8hOYfMx1j27HvF0DdANV0y4EolKGz8BoWjpm+hQYWNtXI2TJj4VHaMIG/VgaHvzHDUVrV6rBhlZ2Fgb9GV9tNLWTjETr7iAUQHMijx4igoEzifg2XIuO53CRn8enqsIQ4gICCuOEHzGZgmaXNU89bREb4EBl7BxVww1UgJVCXFvlU7HPClson9ZFXhLCpsCXwA0nwRIgARIIJxAVgqb3W/i+bU7cDzu9Nuj51U34DLzeGrk15LJE52l4PUrtVLFnrLKrg2oo6ywnDsx0o/kfIukUZmPNnCUovepiqaXpE8oYmOUhbbKJScgbOwog3Z2yF0u31ku2fX4ADulKrZZN87ABM4nZFPv9porambPN0oqml7MwLbP70yUX1W0VZAoUX299UQ3x/kWmYWrkpk1b08JbCXYXNXmbGGk7NXPKVHYRP7sFnpDCptCXwG0nwRIgARIIJRANgqbvW8+jzU7YrKmQ7chGDn0XOxtXI0NnzTbNrXvORw3XHZuqI1sQAKBBELOFpnXibAxz0JZx2uyGijLPWe1e5KeHIVN0uh4IQmQAAmQQKEQyD5hsxdvPr8Gpq5pj3MuGY6r+p5hPXDzJA5uW4s1G/eZ0Zz2PTH8hstAaVMoqzUDdkYRNq5qaBmYRVq7pLBJK86s6YzCJmtcwYmQAAmQAAlkK4GsEzb7N+KF1dvQ3O4M9L1mOC45q70H3fH9G7HmtW04eKoD+o68Hpecla10Oa+sJxClGly9O6Utu62isMlu/yQ7OwqbZMnxOhIgARIggYIhkG3CZv/GF7D6k/Nw1YjLcF68R7Qd3Y03X12L3d1G4noqm4JZrzQ0nACFTTijXGxBYZOLXuOcSYAESIAEWpVAdgmbQ/hg436cd0kvlEWicAQfbtyNsy7pg86R2rMRCeQ/AQqb/PQxhU1++pVWkQAJkAAJpJFAdgmbNBrGrkigQAlQ2OSn4yls8tOvtIoESIAESCCNBChs0giTXZFAFhCgsMkCJ2RgChQ2GYDKLkmABEiABPKLAIVNfvmT1pAAhU1+rgEKm/z0K60iARIgARJIIwEKmzTCZFckkAUEKGyywAkZmAKFTQagsksSIAESIIH8ItBWwia/KNIaEshuAmfv2JrdE+TsQglQ2IQiYgMSIAESIIFCJ0BhU+grgPYXAgEKm9z3MoVN7vuQFpAACZAACWSYAIVNhgGzexLIAgIUNlnghBSnQGGTIkBeTgIkQAIkkP8EKGzy38e0kAQobHJ/DVDY5L4PaQEJkAAJkECGCVDYZBgwuyeBLCBAYZMFTkhxChQ2KQLk5SRAAiRAAvlPoDWETf5TpIUkQAIkkFkCOSFsDjU2YkvtXSmRuGz1yyguL0+pD15MAiRAAiRQmAQobArT77SaBEggtwjkjLDZXHsXijt1QskZp3sItwAokt/KD/KSf1g/H9+3F6eaj2Ho6lUo7kxhk1vLk7MlARIggewgQGGTHX7gLEiABEggHoGsFzafNzTiyJb38MFPfopzxlai62232vaUDxyAdqWlcT28uXY6pI9hFDb8JJAACZAACSRJgMImSXC8jARIgARakUDWC5t1V49E58uH4MBra2wspw8Zgo69eqLTgAHoesu3UVRSEojsHUvYXElh04rLikORAAmQQH4RoLDJL3/SGhIggfwkkPXCpmHceFy6+NfY/exzDg+cN2E8Nt/3PeM9lWLWvOtjfGq1O2PYUMifjTXTcbChEVe9Gp6KNnfyRDShAtWPzMeYLtpwe1Zi7r1L0IQxmPNELQbk51qgVTlIYE/dHNyzrEmbuWuN2mvXx7iKGjz6wFgYSz1Ou8rZT6KGi77NV4fX1/qUnH7ftHQi5tf7T5n+TM6VFDbJceNVJEACJNCaBLJe2Kwb900M+tUvsfP3T5lcioDTzjwTXb81Hu/MuAeDFj9mC5tju3dj78o6o1nnQZei86WX4m1L2AyPIGzsjUPlXCyvju3k1CaBG4LWXJocK4xA8OZVE+fxhI0MoNZ6SDuu/TBvZP59CpvMM443AoVN2/Ln6CRAAiQQhUDWC5vVXxuO8v79cfDNDbY95f0vRsdu3XDutaPR9Zvj4qaibaiZjgMNDRjx6isoCS0esAlLJs+D3Oi0N3Jqw2fd3d4TdCdU3f3W2lf3XoKl1l3TiqqFmGeHgWLjKKNiG0fve2YbPZIU1EabN1xtHGJNvRe7y6s2TWqeHjG3aTEmLRDRqN8ZjjeGa/mlzEX624O6H87AUhWgsCMOsd+r+fuJVKcQ8Ebm/IVCfO5+fgvytXtudjtbVMTGChXTvv7Q+LgFix6dMVC6opCuda4Clu514fSqdx3ZDF03B/TrgjboDvHkFlq+69f9Fef0qdOf3mhrwv7W5+DDy+2zdH+G4vvC5Rnje8qfB0VqlP8avW0obJLjxqtIgARIoDUJZL2wObzlPRx6ZxM2/2geut14A3pNm2rzKevTG+06dIjL682a6di/vgGjXosibACoDaNLyKjNQOBdcrew8ZmV2Ydrc263UxuvYNECe3MaJmz8349tuBMVNvqc48/TuanXIISmOoVxCXjfw30M5jzSG0+6UgeD/Bbb5AWNrzaHYfPTmOsiwhYgQJCwic0turAJFD7CeREww51iFiRsfAS5nZ4m+sdKdfP3q2sd6T6OI2xCfRG0ViKsf/UZ8b0B4WAQ5u+Qz1DCwib1zxCFTWv+10hh07a0OToJkAAJJEcg64WNmLW/oRGN1Xei1+2TcNEPZuLdBQ/ikxXPGxaPeGEFSsrL8fI1o4wKz6rS8wU1VehTXWVc91lDI66LKmxE21hRmYrKMUB9HZq0DZFnQ+ne4PjcfQ9KcTNdpjY8alPrFR323XX3xk6blxrD2KjDjK7ENqNqDLcoiRixsfoz52tdY23Yg8dwLchUueyxIkaeKE1MDLgjAZ6omx5tcgnYLsoPUOdO3H5xf8CC/CbtvALF+K0VtXNsUAdvsM5vOa+L/3F2+zNO67gpZlFT1nzOnRlDOtcq9GhmqLCJrb2gSId3bamIZNhnpAeelchr0OfDyDK1GAb521pvges7UWGThs9QvFQ0p/D0X7uhUcDk/g8pmKsYsSkYV9NQEiCBHCaQM8JmXdWd6H37JFx8/8y4uJv37TOE0IlDh3HWsKHo1Kd34u5xbQb11I3IwsYvdcZ119w/NSqBVLSAjduEXe4D5QqBWzx50XhT0eYCC+ahvnIMKuvrUG+Jgy6eQ+vuMQKETZJcBr9l2hQYEXJstLWzI4FRhwCxF0c4KYvi+q2iAhVNTYAhYvYYqY3bLYFs/q6LFgWZi1Gr52EpxqASdahvChIQYaIqWWGjCdVAARRvTprAmA3MX1CHysoxqK+vi53d8UzNK8qcnykf0WJoKF2sm1y9Z+OtuUKl2QWvb1uUBfhbrTefHsziInHGcEd3K2en5zMU/4xNTDi7Bac6LUhhk/h/BfoVFDap8ePVJEACJNAaBHJC2EjEZe20WlwwZTL63z8Txw8cwIkjXxp8Sr/SDSgqwtFPd+Pwtm3Y8cencfCvG433ijt2QJfRo9DrO7egrOf5CfG0NxEBYiToDE4X37MK1mbN6GsI3jLOibhTnKKLDu+mLJYyJPMKFjbuO97hwqaiogKyT69+ZBK23yubSfNOe7Cw0c/5aP2nyCWSsHFszrUzFZ7okszLtcFW19rCy33XO+zflo8ra1C9fQmWSiTgtu24Z8EHqJ49Gq8sWGKJHU3YGGybUDl7IXo/pa+J8KUaNxXt3u2YqKr3BZyd0c8rGWu5iyUG3ClrcaeiREgFKiqa0GTbHE/Y6J8FsyKb05aAaFQkYWNt7h1RMJcB7rNHAf4OFjbW+la8fPi4hU26PkOBqWhBUeOw767wZcYWGgEKGy4HEiABEsh+AjkhbPatb8Saqlr0nTIZA++fifeXLMMe67k2V/z8ZyguLcVLN94EtLSgomYauoy4Bl98uAMnjx/DR396GmhXgsHz5qK4Y8fIHnGkdmmlbiNHbLR0JEcq2vidZuqR57xAnFS0oE145FQ0t9nRz9gYVxqbP1h3yYNS0ULQhqWihXFRqWhaOpn/hjg2D+/hfK/YcZ/J8J65cUUBwvxWOReP9loeK8Es7e8GFt7rFTbGTH3FboRlGlY8IOTsTHqFjTlfPQ3SrrbmMsVvc56WVDTHZ2Q4Xnelonk+AVbaXKC/PalobkO8QjDIjnR9hqIKGwSci2LEJsLnKk4TCpvU+PFqEiABEmgNAjkjbF6tqkW/KZNxSUAq2p+vHI6L7qzB+eNvxI5n/gu7/lKHfndMxjnDhmLtd/8RI3+3DO07dw5l6kgz8rl7HV3YeIdy3Bn3vB0esZHzLXdXfYBF6rklgWcIAtLZPJvy8DM2sfMibjEUNkbARtDHA9G4hBQPcJyZsc5YBJx10acgY1+9NviZH7b4sMSJ/sQYsx+X30QEKpGmztVYEQR3KpotBuyCEtGLB3gqxDm4Rj07IxdZayAwshPvI+NTMEH5weeMTVgqlWcu7qGjFA+w7HGc97H7Mbl0fy6Cvx9Qa8g1iTiCMVjYBN20SOwzFMZPhPwMPOp6rpGf/6KmPIZ+XRZUAwqbgnI3jSUBEshRAjkhbPaub8Qr02pRMWUyBs2aiY9ffBkH3t0CoAVfra3GyaPNWHX7VAz/xc9w6vgJHNm1C5+99TbKundHr5sm4MWbJ2LkbxajfWi551hajLOsccy7kYVNRQ2Cyj07NiiyAbxqjXbYP+j8gHlHXE8z08/+eCNM7k2TX5nmcGETr5JaLJdf8YnzANMI5Z7jc5GkJbe4cRdD8Ckk4FP4wSlIdJ8HfIqtPtSdcKNVkN+MDX0Xqyy1M9rjETaBaW/u9Kzgb5eUHtCpF1NISdhoG+V0CBsxN6lyz840SHf1tdDKhgpzoIDS1ncCxQPS9RmKK2ystRQmftxrP0f/32qTaVPYtAl2DkoCJEACCRHICWGzZ30DVk2rxYVTJmPwrO9j95q1+Pz9bYaw6TvxVpxsbsbqmun4+lPLDeP3NjRi97r16Hn9N9C5X1/U3TwRoyMKm4To+TVOaoOY8qjZ30EWczE2wNtVNTQnynjvZT/07JqhuenuY5zR0rI7jUnGey/dVuSzv02OciZuPuzHZmkAw95PN+t86o/CJp+8SVtIgATylUDOCJuXptbiojsmY8is7/v64pkR12LwzH9Cn5smYOvjy3Hs0CEM/O5dRtuV35mIa5c+FikVLWVHZ/EGPmXbUukgi7nk80Y3FZel+1oKm3QT9fYXJlzC3s/8DHN3BAqb3PUdZ04CJFA4BHJG2Lw4tRYdzj4LpeedZ3jHeGZNEVD5+DKUlJXh2eu+gZKyUlxcW4Ue145Gy8lT+HLvXmxd/hSa9+/H8B8/iOLS6MUDkl4CWbyBT9qmdFxILumgyD5IgATaiACFTRuB57AkQAIkkACBnBA2u9c3oH5qra9Zt7yx2ojE7HxpFdbOnov2ZWXoPnoUOpx9Jna9/AoObNmKyt88hnMvvywBLGxKAiRAAiRAAjECFDZcDSRAAiSQ/QRyQthkP0bOkARIgARIIJ8JUNjks3dpGwmQQL4QoLDJF0/SDhIgARIggYwRoLDJGFp2TAIkQAJpI0BhkzaU7IgESIAESCBfCVDY5KtnaRcJkEA+EaCwySdv0hYSIAESIIGMEKCwyQhWdkoCJEACaSVAYZNWnOyMBEiABEggHwlQ2OSjV2kTCZBAvhGgsMk3j9IeEiABEiCBtBOgsEk7UnZIAiRAAmknQGGTdqTskARIgARIIN8IUNjkm0dpDwmQQD4SoLDJR6/SJhIgARIggbQSoLBJK052RgIkQAIZIUBhkxGs7JQESIAESCCfCFDY5JM3aQsJkEC+EqCwyVfP0i4SIAESIIG0EaCwSRtKdkQCJEACGSNAYZMxtOyYBEiABEggXwhQ2OSLJ2kHCZBAPhOgsMln79I2EiABEiCBtBCgsEkLRnZCAiRAAhklQGGTUbzsnARIgARIIB8IUNjkgxdpAwmQQL4ToLDJdw/TPhIgARIggZQJUNikjJAdkAAJkEDGCVDYZBwxByABEiABEsh1AhQ2ue5Bzp8ESKAQCFDYFIKXaSMJkAAJkEBKBChsUsLHi0mABEigVQhQ2LQKZg5CAiRAAiSQywQobHLZe5w7CZBAoRCgsCkUT9NOEiABEiCBpAlQ2CSNjheSAAmQQKsRyAlhc6ixEVtq70oJymWrX0ZxeXlKffBiEiABEiCBwiRAYVOYfqfVJEACuUUgZ4TN5tq7UNypE0rOON1DuAVAkfxWfpCX/MP6+fi+vTjVfAxDV69CcWcKm9xanpwtCZAACWQHAQqb7PADZ0ECJBBM4NSpUzh27BhaWoDTTjsNxcXtCg5X1gubzxsacWTLe/jgJz/FOWMr0fW2W20nlQ8cgHalpXGdtrl2OqSPYRQ2Bbe4aTAJkAAJpIsAhU26SLIfEiCBdBMQQXPixAk0NzdDfi4qKkLHjh0NcVNor6wXNuuuHonOlw/BgdfW2L45fcgQdOzVE50GDEDXW76NopKSQL+9YwmbKylsCm1t014SCCWwp24OFuIezBvTBfLzPR9OwvLqAaHXsUHhEaCwKTyf02ISyAUCImgkSiN/t0ioBkC7du1QWlqKkjj741ywLZk5Zr2waRg3Hpcu/jV2P/ucw77zJozH5vu+Z7ynUsyad32MT612ZwwbCvmzsWY6DjY04qpXo6SibcKSyfNQH0hyDOY8UQtue5JZaryGBLKRwB7U/XAGljbJ3Nrg871pMSYtqENF1UJDXPGVvQQobLLXN5wZCRQiAZV2dvz4cZw6JYJGnccAiouLUVZWZgicQntlvbBZN+6bGPSrX2Ln758yfVMEnHbmmej6rfF4Z8Y9GLT4MVvYHNu9G3tX1hnNOg+6FJ0vvRRvW8JmOIVNoa1t2ksC2U+Awib7fWTNkMImZ1zFiZJA3hMQUXP06FFHlEY3un379oawKcRX1gub1V8bjvL+/XHwzQ22f8r7X4yO3brh3GtHo+s3x8VNRdtQMx0HGhow4tVXUBJaPEBFbNx3btVdXefvNy2diPl2eKcC1Y/Mh37T1UhtWWbcCna8Kmc/iRor7ONso/fhnYs9XuXcWLqMtTFSA6i+nXPTh4/Z4Gyj2bZnJebeuwQyc32u8Pu9a/x4d72VrbG70/6843GN9VGD3suWWNE1P25w3QWPReO848f4mPbGidwJ+/E7TT4VNXj0gbHogthdf9V3kO9h+85ru5cPoDM3Zqn7PvAbyzV/7ZrAednRiti8qqs+wFK1fh3j6lEOcxJ6xCFo7TmjEu4+9M+Wm41qq/ycDnYRP18aY49/7M9DbP0p2+3PjWpjrxWYKW8G1wpUV/XB0mUSsdHWs9bWHD4eK8Aes6oG25eZn1v9cxgbz/n95fd7z/rwmXfMj97vRY/99veDNbaHh/ezk63/EVPYZKtnOC8SKCwCStRIpEa9VGTGjNwAZWWlEHFTiK+sFzaHt7yHQ+9swuYfzUO3G29Ar2lTbT+V9emNdh06xPXbmzXTsX99A0a9ll5hE7R504VAWBv/TWbA5k0TFfbm1iMqTBQyh6vX6qLLK2zgEGXW+2oT4zeWbK80oWbY2SUmgBxOCNh8RxE2yTHTN3Lapl7fIGqszI0ZtBQkN5/heD0oJdFP2Hj6ts5r+Iha5Z+YeIptNoM3zq4l7tn46u8HiDLLJ9GFjfdjpTa0/j7ybu59erDEv1cYmW2DhEsSwkZfw/pEbHYuYROw5vVL3f6JcUhA2AR8Zt2svOLB08K+kRJ4E8OyFe7PrXFTxScFL2BubrEeXdj4jOEWNj6fnWz9j5jCJls9w3mRQOEQOHnypFEg4PjxE0bqmRQJkHM08kfO2cj7InI6depUkGloshKyXtjIJPc3NKKx+k70un0SLvrBTLy74EF8suJ5YyWPeGEFSsrL8fI1o4zsQlXp+YKaKvSprjKu+6yhEdelU9jYmyDtDqj6D1rbdJobDm+ExBkViG2KnBunPdZ5H/N6hxAxNqld7I25LabUHPwiOg6xYW3qfO7GegWLmr9zM+qI5KjvFJ+70/E2hkDQ5jKYq71J84mWeKMt/ptt//MM7s2zOXPPHWhjT2gJOmMOQ/CWfUYjFrnwi744+wqPOqj2fptcX/66+AyIDHWxNrnBUbOYMPKsqwBB5WbkZeZiu8c8VwK/KIYxb1hrX/kvcWETzs7J3/v58p6kc/h08AY7qhkTZD7rJWCteMW1K6KhImg+3yu2OLV87I3kKttMfoPf0iLHal04hF/A2SLX94l3TYdEbGD52fgk+UVs/D872bpFobDJVs9wXiRQGAREtKj0M2MDX1RkVD2TPxLFOXLkiFE8oEOHDkZFtEJ95YywWVd1J3rfPgkX3z8zrq+a9+0zhNCJQ4dx1rCh6NSndwK+jZaK5t0c6ndA3UIgQNioaEfg3XdtLrOB+QvqUFk5BvX1dVY6ktr8hRx49hM7QXezVUqRtWlDRQWamprMdDRrvr2tOTg31q4oQYBNYdGCKFxVG8f4jnMKliCsqEBFUxNgRGfM322vHAMIP9dB7Xipb2HCZs7IVZi/DKisBOrrm+yUrOipaN7laW56ncLW3mbrtjo216aomvjhDCM9Mkz4hAobhw/9UzHdNoalQbojPr5ryEcsxgi5IzopsNP5+n6+4gmbuRi1eh6WYgwqUYf6pgjRKsOuHvUhKncAACAASURBVHjWiAT6CHdbiDpFXPfnzMhrMKux2GPcQHGmwirfyHUTdomwASoqmtDUZI5tfo76oLKyDvXazReDqPv7wRXtixaxmQssmIf6yjGorK+L2awJvaDPTgJf2K3alMKmVXFzMBIgAY2ACJcvv/zSOFOjixoRMSJwJFojokdecramEKuhKVw5IWwk4rJ2Wi0umDIZ/e+fieMHDuDEkS8NG0q/0k1kK45+uhuHt23Djj8+jYN/3Wi8V9yxA7qMHoVe37kFZT3Pj/AhiSZsBvge+HVv/rxREccmObKwqTA3JKjBo7dtxz1yp9txVzu9wsbo2zpDApX3XzkXj/ZabmyE5qhNoJ6K5k5hS1LYROHqK378hE1lDaq3L8FSm9sHqJ49Gq8sWGIJG5WKFhQVMJdLfGFjiqcmm08EYeM5yxK0OVfzc/m3tYSNo0KYc22r6IZbyIQJGxWhUVG3eJv1LnY0T+cTVdhEYGcLm6DPVxxhYwv+hej9lFRUy5ywUdGWcGHjFD9+wkad56mcbc2791zMwbxYVNl9EySFiE2FwQiofmQStt+riTlb2AR/diJ8UbdJEwqbNsHOQUmg4AlIFEZEi5ypkZ9VpEaJGvW+iBt5r7y8vGDT0AzR16KKXmfx0tm3vhFrqmrRd8pkDLx/Jt5fsgx7rOfaXPHzn6G4tBQv3XgT5FGrFTXT0GXENfjiwx04efwYPvrT00C7EgyeNxfFoaG5iMImQiqa2rz5Hap2p0z5p5KpiIzpGKONSu1wpaLZY/ilgvlFbNSmMShaZPUjkQ0VATAnMRfLr1pjpBHF7gTHNvPwSZvRl1XoGZsEuMbSmGIpcg6umtgw5iC23g0svNcSNira4Tlz4bzzHVfYmB070n2CzyOIStJL+3ojMkFnOJJKRfOk6vnP05MOqAkK/1Q0d9TBzd9fDOobbXsdB6aiuUVFJlPRgj5fwcLGXk92GmLUMzax1CuTbbxzLpagTVsqmi4yYjabZ/Gc6a7K7+6Ut0RS0ezvCzut0J1qF/zZydb/iihsstUznBcJ5DcBOVMjf/xEjVguv5dojggfKfMs52tE4BTqK2eEzatVteg3ZTIuCUhF+/OVw3HRnTU4f/yN2PHMf2HXX+rQ747JOGfYUKz97j9i5O+WoX3nziF+jihstDv57g71DX/wYHo6iLtqms9dabUBDLqj6hrIL03LXU0r7gFwmGdIjJSt7s+Y5yFc4iqunSERm3hV0dJWPEA/5O9OsRO7XGlcMYQJCpuANJ3gtDt1Didc2HhSgtQk01A8IDQVzWfxOlPkvA1CIzZ2lb2w4gHuvhMXNuHsfIpM+N4EiM3FUzzDFiZRhc1YdGmz4gEibOZDpbapMy9m9M3nHJ/ugtDCE9aNgwdUWlxMtIzpEl6kwbcaYBb+j0xhk4VO4ZRIIM8JiFgR0WLGIIrQvn2JcX5Gfz6NOl8jZ3BE2EjEppBfOSFs9q5vxCvTalExZTIGzZqJj198GQfe3WJUhPhqbTVOHm3GqtunYvgvfoZTx0/gyK5d+Oytt1HWvTt63TQBL948ESN/sxjtW6ncc7xNrbnYvJWw1CKMiRLnAWCjjHS84gBWB56D8XE2a24RYY+tRWw8Zz2s/rx3nPVqbN7S1zK90IiNZUNayj07olrWfHTBpp40r5cztqJRwVE2a4I+kSW3bYFrIKgqly+fNJV7jluy1y3mI5R71jfnWiRMUvKWVw+w0/c8X6xxS0bHS6lMQtgYC85Vtc+vgIZdiS3g86UZ4Y5gxCqLJSBsHDdFAso9e6oKpqPcsylsxqjCDQ5fKfb6WTmx6R5gkaTaxbsRo754zNLn5nkfvfx3eIEQCptC3oLQdhIggSACumCRNnJuprS01JNmJu2++OILo4CAtJGITSG/ckLY7FnfgFXTanHhlMkYPOv72L1mLT5/f5shbPpOvBUnm5uxumY6vv7UcsOXexsasXvdevS8/hvo3K8v6m6eiNGRhE16loL5H3Uf45CuJ6kmznvpGT2/e8mVTVDueiEoapm7FmX1zH3P6yU2Y990ycS6SKG1JbrkLJvxTKf8fTFik7++pWUkkG0E9HMzMjeJ0Iio8SsKoAubQn4wp/Jhzgibl6bW4qI7JmPIrO/7rr9nRlyLwTP/CX1umoCtjy/HsUOHMPC7dxltV35nIq5d+liEVLT0LG0Km/Rw9OuFwiZzbM2eKWwyTdjRP4VNq+JOZTAKm1To8VoSIIFECEgKmhQMENEi52WkUICUdfY7OyNtDh8+bKSrSRsRQIX8yhlh8+LUWnQ4+yyUnnee4S8j27AIqHx8GUrKyvDsdd9ASVkpLq6tQo9rR6Pl5Cl8uXcvti5/Cs3792P4jx9EcWnh1vXOl0VOYZNpT1LYZJpwfgmbVqXVpoNR2LQpfg5OAgVDwF3aWaIw7nM1Ogw5WyOpaIUibMROYaT/rddBywlhs3t9A+qn1vou6lveWG1EYna+tAprZ89F+7IydB89Ch3OPhO7Xn4FB7ZsReVvHsO5l19WMB8KGkoCJEACJJBeAhQ26eXJ3kiABPwJqGfSyGZdUtDkuTRSFCDopQubfE1FExZipzzHR/4WYWMEOYyiCuZL/ZwTwoaLnwRIgARIgATakgCFTVvS59gkUBgE9PMyYrFEaiQNLd5LT0XLN2EjYkXS8uSPCBr/J9QUGRlc6kVhUxifFVpJAiRAAiSQAgEKmxTg8VISIIFQArJpV8+skcZBVdDcHeVjVTSxSYRMc/MxnDx5wjhbJH8kglVU1A4lJcXGz+a/nc/sobAJXWpsQAIkQAIkUOgEKGwKfQXQfhLILAFJszpy5Ij9IE4pAiARmLCXHrHJhwd0iqCRdDyJ0ojYE5tE5Mnf8keJnCAuFDZhK4bvkwAJkAAJFDwBCpuCXwIEQAIZI+Au7xxWMECfiP68G4lgyAM6/aqnZWzyaexYxJ2qBifdSpU3YeEXmaGwSSN4dkUCJEACJFBYBChsCsvftJYEWpOAbOi//PJLu7yznK2RTX2Ul4giqYomkQ4RAPKATvk71156xCrec3vC7GLEJowQ3ycBEiABEih4AhQ2Bb8ECIAEMkIgdrbmmPEwk6hna9Rk5HoRRZK6JZEaETbxqqhlxIgUO9Wf2yP2i7BL1gYKmxSdwctJgARIgATynwCFTf77mBaSQFsQUOlXEnGRl5ytiRqtkfbuNDYRNiIOcuWl2y9iRkRNKvOnsMkVz3OeJEACJEACbUaAwqbN0HNgEshrAnKmRKqhySvZVDJVTU1ETpQS0dkCVM4Hif0SsRHbZe5RCibEmz+FTbZ4l/MgARIgARLIWgIUNlnrGk6MBHKWgH4+RoxIVpToD/XMpWfZ6PNONFIV5HQKm5z9OHDiJEACJEACrUWAwqa1SHMcEigcAhKpkBLPqURr5FrpR87ZqPLIko6W7ZXR9LNBknpWVlaWljlT2BTO54eWkgAJkAAJJEmAwiZJcLyMBEggkIBUM5MzJkAR2rcvMc7XJCNI5HyOCJtcqowmcxX7VaQqkXNF8ZYUhQ0/cCRAAiRAAiQQQoDChkuEBEggnQT0B2uKmEmkxLN7HtKXCBsRSdKXRD9SOYCfTjuD+pI0NJmznK2R+SZbBc3dP4VNa3iPY5AACZAACeQ0AQqbnHYfJ08CWUdADvzLwXl5yaZeojXJbu71tC7pL13nVTIJTdkvNouwSdezdyhsMuk19k0CJEACJJAXBChs8sKNNIIEsoKAW4jIgf9k09CUQSKSJAoifXfo0MGIAGXzSwmbRJ/bE2YThU0YIb5PAiRAAiRQ8AQobAp+CRBAARMQsSBnQiS6kMwZGDc6/UyM9CdCRP6k8sq1ymjHjknBgyMJP5A0jBGFTRghvk8CJEACJFDwBChsCn4JEECBEhBRI6JB/khkRQRIquJGr2ImKVgSrUn1TIycr5EzK3LeJt3pXZlwvWKg0vCYipYJyuyTBEiABEiABHwIUNhwWZBAYRIQwSBpXqriWKoH3UUoSRqWShtLV6ljETRSOlrNMx1iKZMeF64yX1U8gMImk7TZNwmQAAmQAAloBChsuBxIoDAJiAiRPyJIUq1eJgRFgIhQkoiFvNJ5HkaEgvSbjnlm2tuq3LPMVZ67U1DC5lBjI7bU3pUS48tWv4zi8vKU+uDFJEACJEAChUmAwqYw/U6rC5uAW4TIJlyet5JKOpoeWUl3aWZ1IF/NM5sLCAgHeY6NCMao5amlrfzRXyot0P67xd0iC9ewCJvNtXehuFMnlJxxumeGYmKR/FbZKv+wfj6+by9ONR/D0NWrUNyZwiYL3cspkQAJkEDWE6CwyXoXcYIkkHYC+rkV6Vw2z5I6JoIh2QiD3qf0kc5ohUrvkrmqamOpngdKO1SrQyXw5O8gYSMSRd6X6I762U/YiI3yxyjukO3C5vOGRhzZ8h4++MlPcc7YSnS97VabcfnAAWhXWhqX+eba6ZA+hlHYZGptsl8SIAESyHsCFDZ572IaSAIeAuohkvobqT5zRq9eJuJDhE26XvpDP9NdRjldc1T9iECRiI2IFhGKelU4eU9EmrASm5SY8RM16nc5E7FZd/VIdL58CA68tsZmevqQIejYqyc6DRiArrd8G0UlJYG837GEzZWFImz2rMTcRcCMB8aii/x873ZMfKIWA9K9ItlfThLYUzcHC3EP5o3pAvn5ng8nYXk1V0dOOpOTblUCFDatipuDkUBWEJCNt2ywZdMs0RXZhKd6fkXO10jKmLzSeb5G+tPFgjqUn+xDPzPlAFU6WxVkkHGk2pxEbZSgET7CWl5KsIg9KkqmIjjyvgg4laImIijrIzYN48bj0sW/xu5nn3MwPm/CeGy+73vGeyrFrHnXx/jUanfGsKGQPxtrpuNgQyOuejVKKtomLJk8D/UB3qyoWmhsCLP9ZWxYlzUZ06yc/SRqCm3fagi6JTAJqFcFqh+ZjxxwX4aX1x7U/XAGlhpwxmAORW+GebP7fCFAYZMvnqQdJBCNgB79EHEgUQU5nC+baDlnI/9OJs1LiSU5RNGpU1nKZZ7d1ijhJHOTymgiGrLhJTxFJKo/evRFRcGk8IGqFiciRn4vwkX+ln+LTdKPlLUWcaMqyilRlxPCZt24b2LQr36Jnb9/yvRLEXDamWei67fG450Z92DQ4sdsYXNs927sXVlnNOs86FJ0vvRSvG0Jm+EFJGyyYQG32Rx8RQ2Aiho8KlGsNpsYByYBEshlAhQ2uew9zp0EEidgpqEdRZHsO62CAbKhls13stEQ2cwfOnTIrrDWuXPnpMRRPGvUORsZy53ilTiF1K8QsSHMZF4q0mKfhykqMn4vL2EqbeUlYkz++D0QVQkbuU78IuJNf2V9xGb114ajvH9/HHxzgz3v8v4Xo2O3bjj32tHo+s1xcVPRNtRMx4GGBox49RWUhBYPUBGb8DvZm5ZOxHxPaCcWFVDv2xGTTYsxaYGILqtvtQHXNtzuazx9uNZXaHv3mO71GSQC3JEeux+zA0fkSrOjuvcSLLWYmG32BEfAKueaKVCuvt1RBH/OMkHr+hAmfh9JP67Ocdz+D4jkGb7rgWeNKJ/le1jRIsuve6x1opjp0TSoa7oAgXYa62U4XjfGiM1L9ePrC2W0g5F3bdtjBrA0unH5R48Ahq5xowM9QqQJzDhrL4yVMS31+XMJVvfvYUUvg6KtvhxT/x5nD3lIgMImD51Kk0gggICIAonOqDQ0FflQD5VUm+9EozaysT98+LAxqmzayzNQrVePNKkUr7ZwtDAUXvLHLWhkXhJtUSJFCRoRPJKeJ+8HFWfIeWFzeMt7OPTOJmz+0Tx0u/EG9Jo21fZPWZ/eaNehQ1x/vVkzHfvXN2DUa+kUNq7Nmj2DIGHjk/6TcWETIeUoirDxCA/LWLUZjtvHXGBBQGqfXD9+p0/KmFO0JCZsLJt7z8WjvZbb6XjuaE2QIHQuJE3cxI0CKWFjzVvZJBvuu4GFVkqcbKxn4NHYnOzBzHHgK5SlUURhExqpcgkbvX2QsAnwvRI3To5+6y3gc+Ji4/4Ah7GSzMrYutBTDDUBagkeCpu2+O8sP8eksMlPv9IqEvAj4E5DE2EjQsRd/ll+L1GDqC/Z5ItgkpdftCFqP2HtRDyJmMiUeAobX3ESYahSzkSoKNGiUvh0kaKYhIlFPRVNBFDORWzE0P0NjWisvhO9bp+Ei34wE+8ueBCfrHje4DrihRUoKS/Hy9eMMio8q0rPF9RUoU91lXHdZw2NuC4hYePnMn0DZW3YoNKb1AYuQNhARWvURrUWAzItbPzGdJsVOofYxjR2p15tHl0RCi36YEcltA1zWPTJmFrgfDT2qo3vZtyc7yuoQFOT84SNLm4cc+mizuPEiYZYY0KdsYo3z9mj8cqCJWiqqMGckaswf1mTdc5JsdQEkyUcHNEEJSZCoi3uSIOyKdaX23dOYeMQUnFYylkcT9TRau/g6LfelC12VMX7OYlFdHw+X03BrHTBa9usCzEKm7D/d/h+ggQobBIExuYkkMME3AJENuQqgiCbdXXwvaioHUpLOxrRhyjnbSSVTVLc5JXJNDH9nI1EhZItTZ2oC1XamapmpoouCB8Rcu55iOiRuUp79aDOsGIHeSNs1lXdid63T8LF98+My7l53z5DCJ04dBhnDRuKTn16J+CXeMUDfO4Mx9mwxTZ9VtSicgwq6+ti6UQRoiVB0Qq1kQtORQsYM1Fhozb9rnQftak2Nryqjd9GPE6anXMqLu6e6xITNrIZD97gB6R96fN3iwu3APERNrYoczO2bYmztuKNbfQXfK0z5c+VQueYt0oLHIM5s4H5C+pQWTkG9fV1AWl94WmZYWu8S0gamInKT+yEszLHrkBFRROarBsMRtrf9jGohHzOzJsOKmLj+RKwmDMVLYGvxwJvSmFT4AuA5hcUAV0YiABxR2VkIy6Vu2RjrkciwiCpSIq0SzTaE9a3/r46HyQPdZRqY61RQEAiRMJERWmEi35WJmj+co38Uc/0CROIeSFsJOKydlotLpgyGf3vn4njBw7gxJEvDUalX+kmteBw9NPdOLxtG3b88Wkc/OtG473ijh3QZfQo9PrOLSjreX6ENRG+mTP3YtZdfntDGhyxqaiQ6AFQ/cgkbL9XOyeRgrBRZzO6P2ee83GnBgWOmaiwGWDxiCJsHG281/lGbNwCIU0Rm6X6nX5xl2uD7SsY44gLh5CTPCg/YROUshdF2Ojs4kZsvEvYFDawKp1FETaaGLhtO+6Rc1++EZvwz4IdJQpY4xkRNo6zS2NQXfUBli6Lfb62V83FqNXzsDRM2FjnyCbsMisI5krFwwhfYmySIQIUNhkCy25JIMsI6OdrZLMtAkQiDvpLnR8RASQ/q6pp7nb6NXp6m2zegx5KmQ4cegGBTKa8qbmKqFGVytRDTGVcv8P/bvvkWlVtLgqTnD9jIwD2rW/Emqpa9J0yGQPvn4n3lyzDHuu5Nlf8/GcoLi3FSzfeJAW8UVEzDV1GXIMvPtyBk8eP4aM/PQ20K8HgeXNR3LFjyHoJ38xJB95NerCwMQY0No6wDtKnVjxAH/vqtf7CJnDMhIVNZlPRPHfLo6QuxU1Fi/kmSsTGEXHSDuY707q0SIcqjewRNlqa2SO98aScq9FS0eKKD7dPMp6KZg5o2K7Sx0JS0WyWLrtVYYTA9eZTvCLKZycWxQku4mH2MwZzFG9jEhLZuwdYNMMjbHThoq87de6JwiYd/5Xmdx8UNvntX1pHAn6bdNmYy2Y7KJVLf9hmmFjRxUayVdWiekkXGpk+ZyN2iagxSi1bh//1h21GmbNEbEQkRhWIIoTExpysiqaEzatVteg3ZTIuCUhF+/OVw3HRnTU4f/yN2PHMf2HXX+rQ747JOGfYUKz97j9i5O+WoX3nzhGFTUCzyrmYg3k+1dC09q5qWLHKVwGHtyNURfPOxkzNCorYBI6ZsLDxVsWyu4hUPCD2DB2/iI2zQpiLoXbwXq8e5o2WuYwKPUTvFab+KX/CWEXZgpeNsSHu/oxR8c74efAGsyCCo2KauUFXEQx3b45nDSUpbBJKhVNrzncsbXYRiwcEr7c4xQPs0tt+qWixKFsQK1vYPPEt7FLP5THsGoK35N+M2ET5v4RtEiBAYZMALDYlgRwmoG/Uw6qKSbRGT0uLJ27M9DAz2yhMMKWKT49qyJwydc5GP28kYk3S9qKeN9JtVGdt5GyTzFcES1BlNLEt54XN3vWNeGVaLSqmTMagWTPx8Ysv48C7W+QZq/hqbTVOHm3GqtunYvgvfoZTx0/gyK5d+Oytt1HWvTt63TQBL948ESN/sxjtI5d7Tp+wid0JTp+w8a9K5RetCIlAhRYPsDgkXe459tQY/+IBzo2v2GVGoSpQPXc0XplnPWRTjyiERGyMGbvFTUBJ4JigcG/A1Zme+A9slaEqqn6EUat/hKVN/uWe3VW53GLOEylIVtj42e1bgEA7rxQmbKTPOL73FizwW29utu4ojL+wMczRHjRrso49IDcmbGKC0REZCxE27pLSjNik+t9o/l9PYZP/PqaFJCAE9ChMlAP+simXiIN6sGRQ1EEXNrJpl74TOdQv44SdP1EedB/Kj5Lilaj3dfEUJdIS1r9eeECl96my0DqnvBA2e9Y3YNW0Wlw4ZTIGz/o+dq9Zi8/f32YIm74Tb8XJ5masrpmOrz+13OC2t6ERu9etR8/rv4HO/fqi7uaJGB1J2IRht8TDdv+HPRqbrYD3wnvO0RZ+501y1BTvtM2N+nZtQx1rE++9vAFAQ0iABCwCFDZcCiSQ/wSUSBGhIq9OnTp5ztf4UZDNthI38r5ELeRsjr4hP3pUDskfNer3nnaaKWyiChXpU1KvpL+o16hD+WJTugsV6BEWFakRcSO/VwJM5hl1rrogEztFBKoHdwpLJXCkv7wRNi9NrcVFd0zGkFnf9/1kPTPiWgye+U/oc9MEbH18OY4dOoSB373LaLvyOxNx7dLHIqSihX9o44kXCpuxiMVowllmfwsKm+z3EWdIAq1DgMKmdThzFBJoSwL6c2oSTeGSDf0XX3xhCBB5yTkTES/y0iMo6j15P5GNv6RpiXiIGuXRI0/pLiCgP6hUVYwTIaIetCk2yjxVSlkidipe0p+IM+GpChIoZjmfiiYRmxen1qLD2Weh9LzzzEUimrcIqHx8GUrKyvDsdd9ASVkpLq6tQo9rR6Pl5Cl8uXcvti5/Cs3792P4jx9EcWlY8YC2/Djl6Nh5HbHJUZ9w2iRAAmknQGGTdqTskASyjoA7vUoiNolsyt0H6VUKmAgbOV+jzpDIBl02/Yn0LUJFohdRhY0+F7lO5pLIeEHO0avGSRvVp3oQp/7voKpyUR0v/hC7hZv8LMJOuMnvcrp4wO71DaifWuvL4ZY3VhuRmJ0vrcLa2XPRvqwM3UePQoezz8Sul1/BgS1bUfmbx3Du5ZdF5ch2JEACJEACJOAgQGHDBUEC+U9AlR6WTXQyUQ6/8zZKULiFTSKVw1S/fg+5DPKKnrKVzmIFetlqJWxEzKhokogZNV953+85QImsJOnLnZ5mBDhaWnK3KloiANiWBEiABEiABNJNgMIm3UTZHwlkHwG9JHOy51JOnpTzNkcd0Rk5IyLCRvoXEZDoZl+d4RExFDVio0dWwkpRJ+IJJWzkGhEzEg3SRY38XqXByc/CMR0PCFUMJHqjokN6up+yoahFvZuIVWxLAiRAAiRAAgVEgMKmgJxNUwuWgL4hlzQ02bAn81JnUPSHd8pzWtR5kWSEjVwvG/lE5iRiSmwSYZMugSE8VEqdiCy30NKjXjJXGTeROcfjrZ+BUqJJnfGhsElmpfIaEiABEiCBgiRAYVOQbqfRBUZAxIMcWE+0cIAfJjngrgSARCzU4XpVRSyRKIba0CcqbNSDL5N9cGai7neXmU5UwIWNpz83SNr6iU9GbMIo8n0SIAESIIGCJ0BhU/BLgAAKgMCRI3LA/5gRYUi0cIAbj0QupEqa/vwZ+TmZA/XSl0Rf1AMwo7pChJUILHmJKEq0ElvUcVQ7d8ECd8nrRPtzt9eLOwQVRKCwSZUyrycBEiABEsh7AhQ2ee9iGkgChhCRzblsmkXYpPpSESC9n2SEjcxJpaIlEunRxVUyDwVNxP5MPxRUGOjPtwl66GibCJvPel6YCCu2JQESIAEHgbN3bCUREmhVAhQ2rYqbg5FAqxPQn0MjIkA2zqm+JMIgYsn9fBeJZIh4ivpSwkbOk7jPlMTrQ69g5vfQ0KjjR2mnokrydzx+wlnxaJFnt1iPb3GPoR72Kf1Je2Ggol/CICj6RGETxVtsQwIkkFUEKGyyyh0FMRkKm4JwM40sYAKyaT58+LCxifartpUMGveDOaWPZCM2koqmNvSJzOXQoUP2M2DSeZDfPQf9oZ1lZZ1QUhIrvCAcRJhIGxEqqm6Z+9k3ep9+tc3krJCIpnjV4ShsElkdbEsCJJAVBChsssINBTUJCpuCcjeNLUACenRDzrIk8pyZeLj0CmmpChuVTpaIe1R6XTKCKpFxVNqdfj5JCRr1QE0/IeN+aKhb0Mj78kfmL/ZL5Cneg0YpbBLxGtuSAAlkBQEKm6xwQ0FNgsKmoNxNYwuQgEQSJGIjr2SfYeOHTT/wLu8nUwJZHcpXD9pMxD16pbegcymJ9BfUVgkoiSqJMBSBIqKuufmYlUJm2q6eeRNPnKgxVBsRNUrghM2VwiaMEN8nARLIOgIUNlnnkryfEIVN3ruYBhY4Ab2CmAiARA7px0MnG3wpuyx/UhU2ssFPtKiBREskjS2ZB4NGXRJ6Gp96Xo4IKvUwTREzqlR1VIESdWx3u6wRNtyoJOtCXkcC+U3Ar9gIvy/y2+fZaB2FTTZ6hXMigfQR0AVAuiMb6sGf6oGdiZ51UREbsba8vDxuKpabiFwr0RR5pTPFTh9HpfGZY5TixInjhqiRV6arsVHYpO8zwJ5I8/6KVAAAIABJREFUgARagQCFTStA5hChBChsQhGxAQnkNAH9YZbpFjb6OZtUUtEEsERsJHIT9aWn2GVS2EiRAvMsTDFOnjxh/CznYWTMROYb1a6gdozYpEqQ15MACWSUAIVNRvGy84gEKGwigmIzEmgFAqoUcDrTmtRZFNmEi7ARAZKul/7gylSEjdgtwiaRuelFEdT5lyjnWxKxXR9DXde+vZRkPi2huSYyJoVNOmixDxIggVYnQGHT6sg5oA8BChsuCxLIDgKqhLJspmWjnq6zMEeOHDHSp7Jd2CQaTdLPvwgrSYNLt7CRlaHKSsvPpngTcRg9spSu1cWITbpIsh8SIIGMEKCwyQhWdpogAQqbBIGxOQlkiIBEP0SEyIY9nec3YsKmGGVlpWmNNKQrYiNiLtGKbfqDR/VSzOl2jyqQoIRha6af6bZQ2KTbs+yPBEggrQQobNKKk50lSYDCJklwvIwE0kxAHfKXbmXzLGc40hG1iT3vJbPCJpmIkC6Mknl46OHDXxjnXjIpbERAyXkesa+tRI2sCQqbNH/g2B0JkEB6CVDYpJcne0uOAIVNctx4FQmkm4A6C6P6TVd6VWsKG4m6yMH6qC9d2Ii9ko6WyEtPs0u0qloi42RDWwqbbPAC50ACJBBIgMKGiyMbCFDYZIMXOIdCJyBRAXkmiyolbNyhLyoyojZy3iaVlx7VSLQcc9i4ujCRaEYywkYEnUREkom6CDOJdKnn4LRlRCWMVarv54SwOdTYiC21d6Vk62WrX0ZxeXlKffBiEiCB1idAYdP6zDmilwCFDVcFCbQ9ATljcuTIl0Zalf4ScZPooXq3NdksbETQiDhRqV6JRl0obDK8dhPdqIiw2Vx7F4o7dULJGad7Ztciil1+Kz8Y8j328/F9e3Gq+RiGrl6F4s4UNhl2LbsngbQTSPT7Iu0TYIckAIDChsuABNqegClsjhgbfBEzEr2QnyWSI6ldEglJNhqhhI08hyWTxQOSidjodidzRkel7wkzEUXJMmr7FRA+g6yP2Hze0IgjW97DBz/5Kc4ZW4mut91qW1U+cADalZbGtXJz7XRIH8MobMJXA1uQQBYSoLDJQqcU4JQobArQ6TQ56wiIiBFhIxt9ETUSpZEUK6nIleoDITMpbPR5JytsJOoiKW1ipwi4RAom6A8flefgSB+KYSZKP7flwsl6YbPu6pHofPkQHHhtjc3p9CFD0LFXT3QaMABdb/k2iuIcwHrHEjZXUti05Trj2CSQNAEKm6TR8cI0EqCwSSNMdkUCSRI4fvyEkZLV0nLKiNCIsFHnbtSmX0VuEt2wHz582Er1Sn/Exi1sEq3kJiJEFzZSGU3+RH2pSnLCRM4iqSiXzCORIgZRx2vLdlkvbBrGjceli3+N3c8+5+B03oTx2Hzf94z3VIpZ866P8anV7oxhQyF/NtZMx8GGRlz1apRUtE1YMnke6gM9MgZznqjFgLb0WEGPvQd1P5yBpajBow+MxZ6lEzF/u/lzl7zmUqh2m06lsMnrxZ0zxlHY5IyrONE8JiBFA0xhY6aeibBR0QeVoibmJ/N8m0xWRRNhIv3L38lEXOQ6SScT+5U4EVES9RUrkR07q5FM5CjqeG3ZLuuFzbpx38SgX/0SO3//lMmpCDjtzDPR9Vvj8c6MezBo8WO2sDm2ezf2rqwzmnUedCk6X3op3raEzXAKm7ZcZxybBJImQGGTNDpemEYCFDZphMmuSCBJArJBlw2+ejinpGSpyIxEbFTlMOleUtUSiUjEhE07QzDJ9el6uc8GdexYitNOax+5e3c1uERLXOvP/lGDJson8mTbuGHahc2Bhkcx97kLMeuBcejua9xOfNbzWs87Z+/Y6tt69deGo7x/fxx8c4P9fnn/i9GxWzece+1odP3muLipaBtqpuNAQwNGvPoKSkKLB6iIjTsyY90xb3L+fpNEDOzwTgWqH5mPMVroYE/dHNyzrMljV+XsJ1FjhX2cbfQ+vHOxx6uci+XVVgebFmPSAlPMyUv17ZybPoWYDc42mm17VmLuvUsgM9fnCr/fu8YHAqJaqp3f3K3fKRYVVQsxT0D6XBPEK9xebzTOYZuOSNlZoaJByv+APTe/1epiodoGrQPA9Pfgt8x1kgm7Ya1R21aPbWJIzD7TrKD1bxmtuGjrwY3DsGXwBnMdJcrR1RmFTRv/L8HhDQIUNlwIJND2BNzCxv08F4loyHkSSbWSl2zeJWUrynkU9ayXdFRYc5MSYSLCSRU9SLQ8tVwvok3sl1eihRJ0bmpuFDYR1/MXmxbjn39ch4O9/w4P/OBb6NNJu/CLD/Dsj/8FI5au9fQWJGwOb3kPh97ZhM0/moduN96AXtOm2teW9emNdiE5hm/WTMf+9Q0Y9Vp6hU3QRlrfLIe18d/wKnHjEjb6JlKJA4+oiImbq9fqossrbNSG1+EIvw2rJkT0+Rp2dokJIEc/unix3wgWaopZmLDx52Vuwn3tsTfp38IuSWHzaMwAEebe/GucA4VNgC9QOReP9lruK3CjCpvk7Y5xCRY2blGjHKbWYcD7slbuBhZaAjiSsInC0ed7hsIm4pcvm2WUAIVNRvGycxKIREBEi/yRjb4IFr90LLe4kZSr007rYERI4p270SuHpVo62k/YiHBS54ASPSMj/ekPJhVRksizdlS5Z31eFDaRlpzZ6Iut/4H5C57Hrq/cgDlzpuJCETdfbMVv58/D//24OxbV/ymysJGG+xsa0Vh9J3rdPgkX/WAm3l3wID5Z8bzRx4gXVqCkvBwvXzPKqPassgcvqKlCn+oq47rPGhpxXTqFjS0ytI2x2rTZd6cBU9h4IyTmJlNt9GNRGufGfo913sdn424Ihy7meZMmLaoSISpigrfG1uaqxvYKFjV/5wbXN9rhGw2IudrkESDcJG6gIlxu4eaw18vcITb8GHhWm7LFG2UzmjrsGIK3NFHkL2xibGJcvP519hs7F5RJu5W4DhQ2PuvWMZ+r1pgRQU/URWcXwDNhjv5fMhQ2CXz5smnGCFDYZAwtOyaByAT0zX2QsJHO3GlpImgkaiPXBJU61iuHJSps1NmZIOGkp5JJG5mHHOJPpMDB0aPNOHbMFHWJnI8RFiKq5DoKm8hLzdvwi+3P4N9++HtsP2MM7p8zHK/PfxD1B3tj4gP/jBEjhiQsbNZV3Ynet0/CxffPjDur5n37DCF04tBhnDVsKDr16Z2AFdFS0bpYG3DnJtedruZNX3NsMlW0QxMXzolqc5kNzF9Qh8rKMaivr4NEAZZXwyF8Agsa+G30I6YQoaICTU1NZjqaNd/e1hycwsaV5hVkkzUXR5pSnLQ6m4fDXh93xklvc7cOSx90C5s5I1dh/jKgshKor9fSxfSOAwSdQyyKg4KEX5xoT8zPydkdmKJn+cgowFDvSjnUhO/ckaswT0+T8/00hQubSBwDPqkUNgl8hbFpxghQ2GQMLTsmgUgE3OlY8YSNdKhXElMDKHHjd35GP4ciwiZK+prqV8SDiI14z4dRqW5yjYrYJCJs9GiVXBclnU0/2yPjyvzkd/JixCbSsnM12rUCc//Hb9F0XEpUVGDK/5yPG7onXuVIIi5rp9XigimT0f/+mTh+4ABOHPnSGKz0K92AoiIc/XQ3Dm/bhh1/fBoH/7rRdFrHDugyehR6fecWlPU8P4IF0YTNAH2Dbh+qcQsZb1QkOWFTgYqKJjRJJbDbtuMeuXueQWFj9D1+p3E2AlU16L1sCertdKo+mKNElp6K5k5hCxNrFTUwN7qWaNJUmW/aVZiw0cfzjdi4N95RIzYVqGhqQpOWTuYfsfH6WhZbZGGjR6v0VZqy3Spq6LP0LWawRLqvUK2oQXqETVSO/h9RCpsIX11sknECFDYZR8wBSCAuAa+w6YiOHeOXPJYzLSIIRHjI9SIIZHPvV1RA2sg5GGNvWSqH+0+L7BGVYhav4ICe6qaqtiUibPRzMlGjPioKpYSM2KSKL1DYRHavq+GelfjXH76Oqx+Yax+sT3Sjsm99I9ZU1aLvlMkYeP9MvL9kGfZYz7W54uc/Q3FpKV668SagpQUVNdPQZcQ1+OLDHTh5/Bg++tPTQLsSDJ43F8WhpfEiCpsIqWhqw6hvhJ1pQbEoh72pdGzKVUTG5Gm0gVUowJWKZo/hFxHw3ej7b8Rtz1n9oGohJn44I1YgQca1UpNkPhN2BRx6DxQ27o12SPlsx9xV6l0i16gKDdZZIHtePmli+rJ1RLQCDvj//+x9fZCV5Xn+vezysQtEk0q0pLJEqU0wfqRqjETFFGOqSTQj6q4gMYJNOmmsRCTSmtGRwaTT/qM17R9VgYkN1Wk7Hf2l2kRwQYwxijOlsVTQOK5EjCJK5Pv7N9f7nuuc+zzned/3ec95d9mz5z4zO8vu+3xez3OW+zr3fV931TVvLBSt5q1V1L4RdJglHhAaiqYEBWrGLIsPOKF9uXE0YlPvn1nrN/AIGLEZeIxtBkMgDQGX2ICchNRygYcCpABfDMcCuaGoAMkF2qGWDdqEjs31gtjglVYTRoe6ZYXF+XBwQ8pAUrDOJHIEUofcGi1Y0N7eIbt2xXvME87WTDezcFW0kM3XQ2yeueFGOXnObPlUQijaf35mmpzyZ/PkD77yJdn86E9ky89Wyslfmy2/d/ZZ8ty3/lIu+OdlMnL8+IzlBRIbZTC6A2qDP3my2DhnSFt1OzcHRSr5DS5JSREPoOqaT1kM8/lDlEpzS0wEQGwWT3y0rLqmyVXqPlOITXk9EVtT6m4+sJz9hqjMefebGHqXkWOj1lgjbOCuNzWcLIlgJdyQovYdQmxqFNG4pgDxgHL9oIxQtDw4eiDJ+/ci5G+QtTEE8iJgxCYvYtbeECgWAV3LBSPnIR8w5EFsKDyA/q7XA21AbDBPVpibuzMWvEwjNjrUrZ46Oy6xyVJG06FrlIfmHo3YFHs3cxfce/eFF+Xpr98oU+bMltMX3SpvPbVatr+8UUSOyB/dOFcO7d0na667Xqb949/L4QMHZfeWLfLe+v+RrokTZdJXL5enZvbKBcsfkJGDJPecLO9LICteB7dtavJ5mjhAaeiaUKmUZHqX3LgJ5hGxubhaxIBheHHbWkGBWI0tgTBEa/R4qpLuV6bcs0d+OWG/VTgrz5M3tMzjkcskNtHWqqW3a8bOEFcow1DgvjM9NtGkOeWeE+Wgkzw2tfc9VTbbuQ9GbAr+A2zD1YWAEZu6YLNOhkBhCDRCbLCIJHIDgsR8GkoywxuCcLTQF4gNvtLC16DWhjwbvLJIiW9eXeQTzxFKhlwgX16Pzi/S8tWavDEkL08uUSgeR7NdU3hstr6wTtZ8/Ub5wzmz5YxFC+WdZ5+TD379WkRsTuq9Rg7t2ydr531D/uSRFRGW7657Ud55/gU58YuXyPiTT5KVM3tlehCxKeYoYiN4cuSVcZP6054VM/tQHyXJKzbU123rO1oIGLE5WsjbvBoBIzZ2HwyBo4uAS2zy5sGQ3IBgMM8Ev2NYGkgJi3SCeIwdq+uVpO+d4W4++Wn21Dk8aaQkaSZXCCCt3g72iDC0uJDpKOnqiklao/V0ju4NCJu9aYhN3/U3yilfmy1nLlro3dmj518kZ9x6i0z+6uXyykMrZP+OHXLqt74ZtX3y6l65aOn9AaFoYaBltTJik4JQkBxzFsL2vJUQMGLTSqc9dPdqxGbono2trDUQKILYpJEbECWQD4RwgXiA2IQm93NtbsFQfTI6hwdkCm3TxAbcU9WkhM+S1Nt0sVHsQ8+jn4UoqzXb7WoaYvPU9TfK6I98WDo/+tGYdUbxkSIzHlomHV1d8tjnL5GOrk75xI03yMcumi5HDh2WPe++K6+seET2vf++TPvbH0h755hmO59htF4d7pQhADCMdm1baRwBIzaNY2gjNI6AEZvGMbQRDIFGECiK2CSRGxj/+Nq//4CMGNEWEZs0+Wa9F9apAVFI6uMSGxCptJwcH7GBFwbeGL58uUA6ZA1hZi7Z0ups8FJhjFAC18j5DVbfpiA277ywTlZdf6MXk6t+uTbyxLzZt0aeu/0OGdnVJROnXyijP3KsbFn9tGzf+IrMWH6/HPfHnx4sTG0eQ8AQKBABIzYFgmlD1Y2AEZu6obOOhkAhCLh1aeoJRXMXwgR7kh2QEiqnjRs3LjexAUlI8sK4YWB5i4BijbpAKX72ERetvubzyMQiBnsjF0GWslohBzfIgzQFsRlkTGw6Q8AQGEIIGLEZQofRwksxYtPCh29bHxIIDASxwZggAvCCkNBgs2n5K0lgwJsCD0xaMv6uXbvl4MED0fj1hIFpZTWsA0RsvFL81eQJBAvkzyVaEDlALhHa1iNiMCQuQ8oijNgM9ROy9RkCLY6AEZsWvwBDZPtGbIbIQdgyWhaBRlXRkoDT9V50mzxy0uhHKek0AQHtcck7PuZwJZ9BkLRnSZOWJElpVxktT8hdM1w+IzbNcEq2RkOghREwYtPChz+Etm7EZggdhi2lJREYKGIDMLWKGMH1hXmlAY8x4FFJU1PTHpe8tXIwtyYuXIsOyeP4WR4hqr/V45ka6pfPiM1QPyFbnyHQ4ggYsWnxCzBEtm/EZogchC2jZRFwiU09xCANPISSgRjwlVcZjZ6fpNoy9LiAVOCVlzihj1vLBr9jzR0KGIBgIUQtTZxAe46KyFUaSpfSiM1QOg1biyFgCNQgYMTGLsVQQMCIzVA4BVtDKyMw0MTGJQ0gB3nCtFhnBiFmSWpnWhkNxAlhZHlf9La4BAzEBlLOIFhZdXJ0SFs9BCvvmgezvRGbwUTb5jIEDIHcCBixyQ2ZdRgABIzYDACoNqQhkAOBgSY2WIqrOgbikafWzM6dOyMPCr58L5CPHTt2RIn7CAND4n9eqWXWoeH4zLOhuAK+g6zAE5M0ti72CQKHfeZdR46jG9SmRmwGFW6bzBAwBPIiYMQmL2LWfiAQMGIzEKjamIZAOAJxqNVeOXAgDhdjCFb4CNkt4e0AcYDhj1feMC30BVFIqw0D8oN5QCTc4pnZK4xFCkDANLHBOqnwBpyywvR02Npwy7MZMsQm5DCtjSFgCBgCQOAjm18xIAyBQUXAiM2gwm2TGQI1CMAYh0HPPJiBCKFq1CuE9WGMtEKdOpcHxCZPkU6AghwaECj9ApEBPsQmZFzW8AkhQs10HY3YNNNp2VoNAUMgQsCIjV2EwUbAiM1gI27zGQLVCMAA1wU1s8Kt6sVPG/x55wDpQP+0PBsd7pblWfHtwaeMRnKE3Bm8EOIGz1HaC21BskDEsnJy6sXyaPQzYnM0ULc5DQFDoCEEjNg0BJ91rgMBIzZ1gGZdDIGCEdCkAMY8FMiKzg1pxOBnKBsIS1KejZZ8rsfr5Ioc6P2D/IXmzGjv1HAKRzNiU/CbzoYzBAyBgUfAiM3AY2wzVCNgxMZuhCFw9BHQ3pSB8jK4ifVpsskuIuwL0pWUZ6MVyfJKSmM+N1zOXUMewqc9YCBiablBR//0w1ZgxCYMJ2tlCBgCQwgBIzZD6DBaZClGbFrkoG2bQxoBeDvgtYFnYqCIjZtYD2IDz0rIi8pkLJDpCweLvToIAYsFBKBIlhU2pud2Q/LcdeURVdBiCSBE2GuetYRgMphtgP9RITaDuUmbyxAwBAwBQ8AQaBQBIzaNImj9DYHGEdDEBgY4QtHyyDGHroAhbyAe8GLgK+RFgQN4ZZJq4GiPUL3KaBoHd13I78mzXuTZIDcIa8lD4kLwGMw2ZVJ5BKdgL0PAEDAEDAFDwBBIRMCIjV0OQ+DoIwADnMpjIDZ5wsTyrF4rj8Fbk6Zy5o7L8C6QLp/iGUPJQH5ggueVlMZ8OpzNnR/zhnqY0Bd7BbnBWuDtwV6LzlvKg309bbUXyzw29SBofQwBQ8AQMARaCgEjNi113LbZIYqATuwfSA8DyAfqzTDkDeQj1DNEb8qoUaNlzJhaT0/FCEc9nuyaM76jQAgZyAi+u68QqWfdB+vZtWtXNNZAesEG8kpV3Qvz2Awk1Da2IWAIGAKGwHBAwIjNcDhF20OzI6BzQpjHkqQ+1shetbGfl0DByIZXiWFmvnU0IimN8Rh2RXlnzlFEaFs9EtSNYN1oX13fCPs3j02jiFp/Q8AQMAQMgWGPgBGbYX/EtsEmQMDNT6Gs8kCETmlp6Tx5KyQdIGFJwgA6/KseEQQtcKCPrR4xAhIlFP2Mku/b2hLzg4biFSGRBN4IwTNiMxRPydZkCBgChoAhMKQQMGIzpI7DFtOiCLieCib2DwSx0XksI0eOks7OsNwT7UFIyp/RoVP15gppr4/22ORVWUNfrBkhdBiz2XJtGPqHfUR1jVoxFG3Ppk3yvz2zGvqz8Om1q6V93LiGxrDOhoAhYAgYAs2BgBGb5jgnW+XwRqDaU9EWfUKPPJaBkCjWhTDzelVIOlhTxj0Vt1YOPEJ5Ev4xnk8ZDTgkqbGRwCSRQJ230ywFO/V9KNfvaUVis3vTJnmpZ5a0jx0rHcd8qOavAGTi2qIbUHqEH0r/Pvj+e3Joz145a+0aaR9vxGZ4/wm13RkChoAhECNgxMZugiFQPwIwQIvwqmhvCFYz0LVXkFQP70peQ5+hZklhXW6tnDyS0jwF7fXh77KIDQhVGglE+B0IU7N4bTRBZLhgy3lsPlj3ouzdvFleu2uJ/N4XZsjxPdeU36njTp0qIzo7U9+5m76zQN7vWy1nG7Gp/y+c9TQEDAFDoMkQMGLTZAdmyx0yCNAABwmBAd+odwXeEBjgeMGTkkexLC8oOtwrT1I9vT0gCEmyz7pWDiWl85A/bdSHEhsQLpxD0jyuJ2mg5LTznkNSe3iZQD7xIs5NQ2x2rV8hj428Qq6dOrYhPJ4/7wI55txz5L3Va8rjfOjMM2XMpBNl7NSpcvxVV0pbR0fiHBu/s0De61stnzFi09A5WGdDwBAwBJoJASM2zXRattahhACS0lkAsh4D3t2LrjFTb35KKD46zwYkCmFeIeRDq6olESK9j3o9T8Q2lNiAqOEM0silDnEb6nVt9u+Pa/CMGFERPGgSYrNVVt55iyztP1ZmfPdvZF4D5GbdZV+RMx5aLr/913+vutfH/eklsvG2v5bTHvincojZgW3b5K1Su2POPkvw9fL8BbKtb7V89pk8oWhY/02y9NXKlFNuuE8WXzwh9L1l7QwBQ8AQMASOIgJGbI4i+DZ10yIAAx/GN2WJQQrqCbvSAPBTeoa3wauQNz8lFFBXhS1PYv6ePQjr2pcYLtdIrRyuHyQEhj1fWapo8BKBRPkKh3IMN0wuyeMUiuFAtqPXS+dANQmxASxvyhN3LpKH+rul966/ksu76/PcPH/Zl+XM5ctk8/IfxVi3iYw69liZcOkX5f8WLJTTH7i/Qmze3y5bH388ajb+9NNk/GmnyYb5t8i2vjUyLZTYbH1S7pj/oEgVkdkgD85eLKtm3CEr5k4dyDO3sQ0BQ8AQMAQKQMCITQEg2hAth4D2XGjjuxGZZoyJ4pkgBnjlkWLOewCxkb9XDhxAMU3M1SmjR48KGoYemSSvUryPXXL48KHcOTxcAEgesNDYwquUVEwURAh9QAbTXpo8lpPy26Ls80F5heZkkdjQExjlQzWVeMCuV+RHSxbLf73VLXO+v0QunZgf37XnTosIyvYX1pU7j/vkJ2TMCSfIcRdNl+O/fFlqKNpL8xfIu319cv4zT0tHpnhA7Kl5+gKPdyYiPGvkwnuWSOy4cbw6NaSnRIa46uj5hBpPUPnx7Q/LvKlpniJnPHScMk/uvesLguVsXfk9uXmZcjFFA0+RueX1um30s3hsidYQrygab+30ePykvXcrorfhAZl198ryGc1QY7mnvmFprywRt+/rVWut9PHsGzsrEc9onW/Mku/JYlmyKu7lzl2NTTUmUiKyVchVnWWLnaP49ptM5quxvVi+9+MbZao7Rvkwp8jcO6bL04v1+0jEfx/cu+S/B7zjE/+fc6fyvl+dexDfr63xBxo1f7biO1QzZ/QeSLrH+f/2WY/GEDBi0xh+1rs1EXALXeJnvOi5QahTSGiXix6T+vH7gQ6X2rcPMsh7o4T6PEY+PTJYI8iXr5CoDiWrh6C5JA9zgdgkeWRY8wVemKxcJ13HJ0m2uuhbDcxAvvAdeISuEUQO96j5iA0Q3LVBHly4WFbtniJz/46kIBzanRs3ye7XX5eXFi6SE750qUz6+vXlzl2Tu2XE6NGpg/1q/gLZ+lSfXPjzAGJTYwwlDV0iIGXD3v9zhSB5CBOMoEe6y8SkTJQUWYiNRikZ/DDsVki3Q6w4RxURiZZd3b7meWSESZUhGkxsSGJIAKrGAitySWA1jtWGLMmcQzjKXWpJF/o/PCkmnzSsy6GCJQO1u0Ss0vddWusPRW4qEUTf2lrmHEuEpHIPUoh+mUxPLt0hEufKz2WC/MasiqfTczeqMA+4SySz2ntaQ46q5sl6v7p3LIHo633gHVZF0LPucfjfPGtZDAJGbIrB0UZpLQRcYgODG94AqnPBcxMVVczpDdBGN/rD8M47RuhJuDVnQAqSPCJ6zMreD8uoUZClrq2Do0PJ6iVoCEXDOHylkRCSrZDwPV34MkttLRTLrHa6ThHuCjBLw1rfAxLm5vLYEBF+GnrM5fL9f5wlk7OQcp6D3Dx3da9Mum6WnPLdW+Xlu38gv338iajV+T99XDrGjZPVn7swUnim0vPH590gk+feIOtvvkXe6Vstnw8hNq5RlbROXzttSG3VpCFhkBpi42lXZZw1QmzcvvFcFYIQfzIdRmzisfqnvCqvRiQs9kL191S8PV6DVm1PG4Qx8RCZ8qoob5jGIoDY0LNU6lYZXxwy6O57QkzCkohNyH0YNuc4NSaJjvEek9R+6Y08MennQnKuPZ41Y6YSm7C7lJvY+N6Pah1nrFfeyYS3a9ac2fc45x89a94wAkZsGobQBmhBBFxiA1JAyWaSGxj0eT03MLqphgW6qrXzAAAgAElEQVSjG7kvA0VstLGNOZK8L77j1TkgPvU2HfKVR5xAz6VFCPD7NPU2ngfD49IwQ1uIDVD+eSCLoXI/bgFWkFbMm0RuKKvN0LXoHjVVKBp23qDHBkPs2LhJnr2qV7qvmyWfuO3W1D81+7Ztk/fXvSgHd+yUD599loyd3B3+pynEkHXDtMqjV8hDiKEkKQZxZJiX41/oyQgIRasy8BWZkThvyA1Uw9JTQ24Y6uYYgffJzdL7xk2lcDKQB1+4DmLC/DlJ1cTjWTnvnm55uCrMLyexcYzxspfm2yL3pe57gkTn8Ny0skehlnSVwvHSSG6V563SsLnOcWrsgaiNuxIRhpgpEBK8ctqb5ie48T3uVzls1fch+y4lkoyatcfvHf/7sfL+qAkp85x1OrHBeyDrHof/GbKWxSBgxKYYHG2U1kJAExuda8Iq9zBkYVzTgM0KPdIGMHJLaNDmSeqv5wS0ZyCPZ4WqapjT5yVx8Ukrrpm0bi1CgDZZHix4eLCuEM+TLtqJs6mnkGgevLEXYA3Cwhdlwn3hdWgP8oXv2Hfk/WsqYqNybOoJQyNIH2zcJM/M7JGPz5ktn7ztVjmwfbsc3B2rSnT+/gkI/pS9b78ju3/zG+n/l0fkd796KXrWPma0HDftPOmeda10nfgH2WcVGIpWG/aFoRsnNmXD0kMoLp5Q63VJN8JdYlOd11ANRmiOzSzpn/+snPfjG0XKYTgxsdHeniygue57J60QkKTFZ/y3k79UJLFJ23ccPhWtoaR4VwSxac5zLBEbnfuUdpB1ExuGKjpEOyLBYXcpy3sSLTvTI1McsQm7x1nvCnteNAJGbIpG1MZrBQRcj4027mG8woilCEBeyWMQGxjeJA2+HJaiMHZln0Nr57CeDb4neVIYSpa3CCj35irPZXmwKOccqk6n6wYxST+UgObF30dsMAbmCyFiaNtExKYYVTRsGsRmzcweOWnObDn1tlvl1w8uk60/fzbC/5x/+Htp7+yUvi99VQ7v3y+n/PmfyYTzPye73tgshw7sly0/eVwOHzwkZyy+Q9rHjMk4s7ScAmX8iyfUrOFQNE+4WGooGrhUJU9HdLJ/tEs9Xi1xqYfYdM8Q6Z8Uk4AKAYjDh7yCCwlox30vlhmrJCJJU1MJZaOhaOmkC2v5xWcrYXSp+R6+/dR43pr1HEuhaE5YX/Ibxnenat8/3vA2Z9C8dykvsbl4QEPRQu9x3v8urH2jCBixaRRB69+KCKQRG+ABwgDDmXLQCDkCQQnJu3HzbGD4DtTLlX0OyVHBWrR0spYk1uvUeTZ5ioDqMTT5AEFKU0Zj+BtzWLJIiiZOGDt07/WchQ5/Q3/gQTEBrBM/Y91pa24SYlNcHRsSm76ZPXLynNnyqYRQtP/8zLToeffVM2Xzoz+RLT9bKSd/bbYcd+458otvflsu+OdlMnL8+OxzS5N7LquQZSUj1xp4XuWnqhAmfwLzqrKyWQMeG6SSREIEOrFbzxfisXlQXlUqbLUEQKtBpSed06NRVi9rlNgse7WihOaMlbrvCbX5I+niAQkKXsPlHEviATpMzO+djN9GLra1WJfauHk7icRmakzWq5TFwshSseIBOeZcpVT4Aj2+2X+ErEURCBixKQJFG6PVEHCNYl9+CgxtGK/w4KA9jFYYryA4aYnjmhBkeSmKwL3ecDSSjiSPjOsNQlhd3pfONUHfLBUz5CcdOnRYOjvHBNUA0mvM61nLuxddIBQEjWQH94RhiyC+ScpvTUJsRHatXyGPjbxCrm2gOCfB/d3Lm2TVzB6ZMme2nL7oVnnrqdWy/eWN4NbyRzfOlUN798ma666X8+67R44cPiy7t2yR99b/j3RNnCiTvnq5PDWzVy5Y/oCMzJR75oy1+Sy1BTpzyj0rUhDN4suxqZJMRn4AQr+Yj+CTnkXuwxWypVRMtHqNCURI5SFUZJHDiA2VxqLlO5LNrtx0WkHTqG9/Rao6XUUtxGMzWWbISllVSiJy5Z7d3JHoeURq/HlH0fmU84OcuzDMz7FG/trdr/MXzy/3XGmUz2MTyxNk3aXcHpsQeXZX9tvJD0ucM/ge5/2vwto3ioARm0YRtP6tigAljdMS7ynzy0R1tNWf0PuS3GHoYmzm6Qx0IUlt3OdRCdP9QNbcGjKNFAHlndJj4Hcw/NM8WCBb+GJoWZbwgvY8Yfx6pKlD779WoWO4HMkvPXvAnzk1rvemaYhNKCAh7X738kZ5cmaP/OGc2XLGooXyzrPPyQe/fi0iNif1XiOH9u2TtfO+IX/yyIpouHfXvSjvPP+CnPjFS2T8ySfJypm9Mj0XsQlZlbUZCgikeRRS15eo9uXxygyFjdoaDAFDIBcCRmxywWWNDYEyAlqOOK3AJYxneB6YDI4BYHBTNc01YF0FrbzGNubDGCHSzdxMPXk9OgEf+xk/fnyVgpubVwJCAqM9z4tKc/v3I+n+SLSntFo1JFv0IoVgoAlHVrhbnrW7bfW56n3wfsBzFpdDir17DF3k/WhJYgPvzM+u7JFTvjZbzly00Iv/o+dfJJ/6y7+Qk6+5Wl55aIXs37FDTv3WN6O2T17dKxctvT8sFK2R07W+g46AEZtBh9wmNASaAgEjNk1xTLbIIYgAQ7hYlBOfwqe9QATQB99Z0BMGLvMr6F1giBKIEF55imeiPQx1GNF5RAd0LgvmQ6hU1qtCOuJaMz7iosf1eXWy5sBzHcKlFeh8fTV5CM3rcb1qedThQtav2+jwPTenB+eGveJ7fD/g3YuV9XAmLUtsfnplj4z+yIel86MfjbCMoGkTmfHQMuno6pLHPn+JtHV0yKnf+oZ87KLpcuTQYdnz7rvy2r/9h+x++22Z9rc/kPbOLPGAvEdp7Y82AnUTm6O9cJvfEDAEBhQBIzYDCq8NPowRqCc5nkY0PDhUTaP3BgYsPQxaNnrECHgpOoM9MAxvckPD0o7C9VqEhr8x9AuGuI8QaIU419uCPlR/w7OksDHXM5SmeuYm6aeJDWg83GKlwC4p16WRK60lrH1KbFg/1gLcWPAV84HQtSyxeeLKHi/mV/1ybeSJebNvjfzy9julo6tTJk6/UEZ/5FjZsvpp2b7xFZmx/H457o8/3ciZWV9DwBAwBAyBJkLAiE0THZYtdUghoIlNVo0VvXAar/x0Hs9g1GvvTcWYRz2cOPcj1APDEDD0yVIG47rYh96CrFwW9tOEwBcmpnNkXG8LyRvzjsqeCWxYvdw8mCyssSZ6xkK9RK6XbCDln0kGscWkcwVu+CLJieoaNVUdmyH1VrXFGAKGgCFgCLQKAkZsWuWkbZ9FI+AqasHLkZWsrtfgkgkSHBaLRA4PCzrmCY9iiFiawpYPCzfkK6S+SpZctCYlWmTBLb7JvScJKwAHCCrglZVno3N78tTQ0WvK0y/vvcpbvBTripTTjNjkhdraGwKGgCFgCLQaAkZsWu3Ebb9FIcC6KTBUYWwj7CkPseE68Ak+a5pocoN/xwnl2Unz7p727t0X5WeEennQP0/Il55PiygwTEzjoOWk+ZwkivvFd+YdoS9r0eDf+NIFQUNqzmiSlocUukU7EZJWz5lm3THKWKNdaN0dIzZZqNpzQ8AQMAQMgZZHwIhNy18BA6BOBPQn/Hlkkn3TVQp6HiqrYsHjomWi8xSQJFECkQg1zLUYAEPjMGdWOJv2pvhqwdCzhX2DAGJMeF9ApFi4lGFX+E6C4yqDufV20nKI0kLg0o7bLbwammuU9wrpXCD8OyT0zYhNXpStvSFgCBgChkDLIWDEpuWO3DZcEAKuERyaqJ40vRuaplXS0CdU5QttqbCFPiGSx+gDogGPBcPfshTIuA/Xm+KSAZdkYE0gKXjRm8L5deI8fkfvDdq1tY2QXbt2RsQHv0fBzzTSpXOg8nhttLcnTZGO66j3OrkhcyA3wCZpT0Zs6kXa+hkChoAhYAi0DAJGbFrmqG2jA4AAKt3DGC8qJ8P9JB+Sv7G+bXZuid4ejWYY9CHqXpRJdqWoke8T0t8NR0M//dLFTEG0qIbmkiDsnxiAYGnvDcbE70i8soheFuFKI5j0KKGNK2PNujM49zwCDb75KuQGd6ji0fKRGyM2A/AGtiENAUPAEDAEhhcCRmyG13nabgYXAW3QIzTKzWmB4co8kdCV1ZKbuGce8sSwMibsZ82tvRTaSxJCajA2c0YwL4xyeFN0CJwOV8PvUaalvX1EarFNFjUlCWJ4HAgFXiHhf259nlCBB42Hq8LGXCScbZ7wwKQzoMACFem0gIImOEZssm6xPTcEDAFDwBBoeQSM2LT8FTAAGkAgNpxRSDOu4+LmfbBWTVaeirsE9KOogH4WKsOMPjDO8RUiapAlAJAFEYzznTt3lmvzuCTPp4IWIrgQh8ehaGXFe6PX4iOT+rmr2pZWA0f3c4UUtCyzPvMs6eks3Pgc68RZsb4RSVxHB4pztrduHZtQAK2dIWAIGAKGgCEABIzY2D0wBOpHQHsqYKjDU6FfLEIZ6vlIMq75exi8obk8NM5BuLLU0UBKIknhgNyVJLQ0OfIRMIajsX9a/opLTkjSGJqmx0gTOHC9XyCYITLWGF+LFTC5H/gg/FB7kYoSGNDFOWPvDbx0sWcqKmBqcs/1v1GtpyFgCBgChkBrIGDEpjXO2XY5MAjoWjYwesePH18VgkVig8R3hF7lfenx2RfeA3gesl6YG2QC37O8Njt27Ii8LSFelKR53XA2l4DpZH6MkcfbwbwWyl9ropdVvFR7X9AvVEjAzdGJBQzaysIHXEOefWSdGZ6zbg3w0jlPRmxC0LM2hoAhYAgYAi2NgBGblj5+23yDCOhQJwwFj42rQsbcCRjA9bw0YUD/POQDRIDhaGnqaEUQG5dAuMn9uu4P9hHqsdGYuViEEiTiwBwgFkHNOg/ttdFtR4xAeFhbocIR7lpIirHnSKDCPDZZx2XPDQFDwBAwBFodASM2rX4DbP+NIKAlezGOL+fj0KHDUY4IiE3eXBt+gg8Dm2pgIQUquSeSCS2r7NsvQ9HykCZ3HBcLjIUwLe6ZymtM/nfnwvMsfHzCCiGy1C7pCqkbQ+yBjQ6BA/6U0Ub4HdYd6gWq965FIhRGbOqFz/oZAoaAIWAItAoCRmxa5aRtnwOBAA1tJLgnCQiwDTwU9eTaYN0gNSA3FCPIY0jDMCcZSiIOJDYhSmNJOGKf8C4guZ6eERAA5vdUsILYQq18NfNWsuruuAQKktijRo2MpJfTipG6oXKhQgJubhAJG+YCscHZhJCrRu+fEZtGEbT+hoAhYAgYAsMeASM2w/6IbYMDjIA2mF0vBaeG8QvD3a3vEro0SgLTa4N54B3KIgEYn2QjLfxK15lpJBke3hh6MTC3S8BcWWidyA/CgufMZUnDRue/oF2IKABzjugxChVicHODdIidzoHCutMKbIaedVI7IzaNImj9DQFDwBAwBIY9AkZshv0R2wYHGAFtzCcZ2AzDArkIISO+JbtCBVlJ8xyDUsta2csdX+eSZEkoZxEOXdzSJWCujLImUZQ8DvVsucIKIVLYbp5PSOid7uMjQ0WRwqxrasQmCyF7bggYAoaAIdDyCBixafkrYAA0iEBazRM9dBxKdkS6ujrrmpFFN/fvPxCFvYXmiWAyGN8sKOkjVrFXYm9iOF2eBWuSxAKhOhyN4Vu+Z6zjAs9HWlgZ16NFAUILmLqCACSISfNpAuUTPMh6nge7tLZGbIpC0sYxBAwBQ8AQGLYIGLEZtkdrGxskBHTOB4zjpER9ECAQDHhE6s21cSWIMVaI2hrD5ZK8PNo4D/FipEHrekVcOWQduueGqmEdyNEBsQnBqCJIcCiY7JGIoi9qxUDdLC1MLy7ICdLnF4fQYYI8/1BilueKGrHJg5a1NQQMAUPAEGhJBIzYtOSx26YLRsBXzNGXqA9iQ09FiEfCt0xNDELCrzAGSRXFAdxx+TxS38pRBDQJRooR4LnrSdHkDORFF9gkSUQ/hKmFvOK8nb1y5Ei89pAQPZAVihxgDncdel4U5IzkllNw0eGIoZ6jkL3pNkZs8iJm7Q0BQ8AQMARaDgEjNi135LbhAUBAJ8XD4wHj2udxgAEMEhSa+O9bqq6dE0pCSBgwv08cwJVibiTPBmt2E+7hmcGYfDEvxacmRtIRKmLgCiuEhOi5+8W63Lo7+B3GRo0fqryhTpGPkDJMEPcA/w5ZQ95r2JLEZs+mTfK/PbPyYlXV/tNrV0v7uHENjWGdDQFDwBAwBJoDASM2zXFOtsqhjYAbIpbkNYDRCw8ADN8Q9a+kXUNeet8+eCmOBNdQoaeHeSJ67Er+DmSrJVpfqMckiXxhn5SndmWkQQC094o5OBiL3iN6PrJq2+g+9DhRZjrNK+aKD/jqA6EN9kFMQM6SxnRzrULWkOdWtySx2b1pk7zUM0vax46VjmM+VIPXEbgEIwpaeoQfSv8++P57cmjPXjlr7RppH2/EJs9ls7aGgCFgCDQrAkZsmvXkbN1DDQEdskTpX58RDI8NPSchRnsScUASPsYJraFCwgASM3bs2Bp1thDZ6jyYY30Yky/tEcEaEK4GIuLm4GjvRx5yoMPLkmS33fW7QgIuljq/xufRccdzMWzEM+eO3XLE5oN1L8rezZvltbuWyO99YYYc33NNGZNxp06VEcoF6LuYm76zQN7vWy1nG7HJ8761toaAIWAINDUCRmya+vhs8UMIAR1+lZazwXwMXbyynm3QiEbfNCLFsXXIls9ILzpPRIfnYQ0u2SCp8IXTUYCARCNEItsNSQshIjqsjzjh7CjLraWcQ3J3fGFxaV6ePOfeNMRm1/oV8tjIK+TaqWPz7K+m7fPnXSDHnHuOvLd6TfnZh848U8ZMOlHGTp0qx191pbR1dCTOsfE7C+S9vtXyGSM2DZ2DdTYEDAFDoJkQMGLTTKdlax3KCLBeDIzbtNwX5rvgOzwn9YoIaKM8La9HY0by5fNouLk7IAb4qvfl5rG4if06FAykwZ2LpILrCMFJiyBg3cA3S10NBCyW4j5c3iqJImvygGClKadpjNziob691YNpkxCbrbLyzltkaf+xMuO7fyPzGiA36y77ipzx0HL57b/+exVex/3pJbLxtr+W0x74p3KI2YFt2+StUrtjzj5L8PXy/AWyrW+1fPaZPKFoWP9NsvTVypRTbrhPFl88oZ4zsz6GgCFgCBgCg4yAEZtBBtymG9YI0BjHJtM8BgybCvECpAFGogKjP60AJ8cg+cLP7tz1JOGnrQ3jYZ9YI/6N18iRo2TMmNFR+JwmPj6JaXptmPuSRVC4lrwhdb51UraZdXV84X7ck49w6TUUpZLWJMQGx/CmPHHnInmov1t67/oruby7Ps/N85d9Wc5cvkw2L/9RfLZtIqOOPVYmXPpF+b8FC+X0B+6vEJv3t8vWxx+Pmo0//TQZf9ppsmH+LbKtb41MCyU2W5+UO+Y/KFJFZDbIg7MXy6oZd8iKuVOH9R8v25whYAgYAsMBASM2w+EUbQ9DBQEdjpZWD4aJ5lh3I3kYMK5BpvLk2jD3xafcVXSOiA5vw141QcDaK+F0bTJ2bFeVd4WEA+TIVxgz6czdukIheTq+kDQSFqzD5+Fi/pAWPtAEEl4gECO80L+Rc47M+iOkUkPltqetY9cr8qMli+W/3uqWOd9fIpdOzL/otedOiwjK9hfWlTuP++QnZMwJJ8hxF02X4798WWoo2kvzF8i7fX1y/jNPS0emeEDsqXn6Ao93JiI8a+TCe5bIxRNKRMfZTtmrE7Xtl97bRZbcvTJu5ZCiDUt7ZckqNYB6XvNMpsjcaN5S+w0PyCyOq55tXfk9uXntdLn3ri9I3DRep9z+sMybKhKNK4qcefbEtlFvtO+fF4/n2/8UPPuYPKbmqOmX/8ithyFgCBgCDSNgxKZhCG0AQ6CMgFsPJk2ymDkmIbkgaRBr8uAm4vv6aU+IG17lhtM16lHSJINr0aFl7tpdJTbKY2OckDwizqEVykLD9NycII2dL2cKhIsiED6vjauSxtydegUjmovYAL1dG+TBhYtl1e4pMvfvlHEe+Adj58ZNsvv11+WlhYvkhC9dKpO+fn25Z9fkbhmRESf5q/kLZOtTfXLhzwOITZXxnrbAasJAY/7hSSVCVPL6vBoZ/iAZpdC27phUVBGGqHNMVGYoAlIeS0SqCEvU9vUK0VE/n7G+QGLj7kFhE83zxqyS98rBombvgQdtzQwBQ8AQKBABIzYFgmlDtTwCriEPYxzkIMnwhZJangR5H8BuKBXIAQhO2osKbu76tAcI/dPWH3rY2guEPjr/yPWuuETQ3VtIzgzXRUlp/BxC+NDOVUnjWGneLXhikvDWZCm0eGgSrs1HbLATGrvHXC7f/8dZMjn01pTagdw8d3WvTLpulpzy3Vvl5bt/IL99/Ino6fk/fVw6xo2T1Z+7MFJ4ptLzx+fdIJPn3iDrb75F3ulbLZ8PITYRSRD53o9vlPSAsxBiQ+9OaROpY9d6VvzE5kxZ7/Eo0RNz76QVBXlsSp4rmSKvSskDVCY2N4v88F6Rb5Ok6rV7+uU8a2tuCBgChkARCBixKQJFG8MQqCCgDXmQFhjrSapeDCPL443wYU3PBrwEIVLHOjcHRSe1F0FLHIeMlXX2bjI92msvFfONNJHSY+q95S18WY+qGc9Er8E3L0kLa/QkiRtoGerQgqo+TJuP2DTosQEIOzZukmev6pXu62bJJ267NfWu7du2Td5f96Ic3LFTPnz2WTJ2cnfW3aw8L5TY9EuvJkgeb1DkiVlWUSjQHpuqMLVyuFktoYp4I8aBB+Wzz1Z7c3yhaDr8Ldo5w9zU2PKAzHpumlQRJZJTRNWVPEsxcBn9wtG3loaAIWAIFIaAEZvCoLSBDIEIATcEKS2ci8pgjXptMK8mVFlKYnqNbiicG46WFk4XeuSuJ0Qb+Dp8LykXJSZb+6StLRY9ANEIUUmjQAHmCBUhcPOCsEcfsWE7eJXSzljX5WG+Tj35Ns1FbFSOTT1haLxYH2zcJM/M7JGPz5ktn7ztVjmwfbsc3L0netz5+yfA/yd7335Hdv/mN9L/L4/I7371UvSsfcxoOW7aedI961rpOvEPsu9poaFoycQmCuWKCM3FJe9QuscmDlWDJ2ma/MLJZ6kiNnOnxiRHkSU8ryJMmTk290n3I7FHpiq0rYzNLOmfX8nbqRCbhH7ZqFsLQ8AQMAQKR8CITeGQ2oAtjgANWSaXp3kZqEQGI7lReWWtapYlT6zXCIPf9dpodTd4k2CIN/JiXo9Ofyeh0utOCteKk/v3yOHDh3KH7mk555Akfr+a28iIvGjPlhYcSKtbBNzcEMW8nieM0UTEphhVNGwaxGbNzB45ac5sOfW2W+XXDy6TrT9/NrqL5/zD30t7Z6f0femrcnj/fjnlz/9MJpz/Odn1xmY5dGC/bPnJ43L44CE5Y/Ed0j5mTMb9TREPqPJ+NBKKdoVsufMm6e+JE/rjVwaxiZ6vkO57EAZWK25QIwpQ3mUd4gEzLpZVMi3Kn6nK7XFzbMoiBaU5kvo18hfD+hoChoAhUCcCRmzqBM66GQIpCOjcCp9UsO5Krw29GPUml2NMHUaWZWyDeKE9jG7Xa+PKFbvEp57Dpxob++owPV3TJsno1+QIbVyhgaQ1uUQlJN/GVUlLwpJ7Csmf0SF1aB+i1qb31CTEprg6NiQ2fTN75OQ5s+VTCaFo//mZadHz7qtnyuZHfyJbfrZSTv7abDnu3HPkF9/8tlzwz8tk5Pjx2Xc2Te65LAYQQmwelFfLSmeaMImjvFapmZMkHlDx2NwoU1PEA2rL7OQnNqvKXiRHtCBRQY0KcfQ+Of2yEbcWhoAhYAgUjoARm8IhtQENgahuSyVXA0bsqMiQ9YVP6U/zG1FI03VhWIclaU4ckVtHBkSBpMo17OGx8cka5zlqTV7YT3upIGjAkLGk8Dcd0pZnTdwPi3CGkIpq6euOklzziKotY09YN14h3iCX8IYW/cT4TUJsRHatXyGPjbxCrm2gOCdR/t3Lm2TVzB6ZMme2nL7oVnnrqdWy/eWNInJE/ujGuXJo7z5Zc931ct5998gRuPW2bJH31v+PdE2cKJO+erk8NbNXLlj+gIzMlHvmjLVyztUFOkOIzRrpniGyalUph0bLPat8Fcw443aEcd0kS7VqmpMLU5XXkiD3XPtGzE9s+lX9niSPDQhUHPI2uRwel9gvz18Ha2sIGAKGQEEIGLEpCEgbxhBwEIgT9PdGNliW0Vup5yKRJyK0GKWeUueGZHmJ2I8eHtfj4OaFhHg5si6AT/pZr1MTiSSPDIgPyA32mrfwpfaYZIXqYS+ahCSdXz0qcm6tIJCbkPNuGmKTdRHyPP/dyxvlyZk98odzZssZixbKO88+Jx/8+rXoTXVS7zVyaN8+WTvvG/Inj6yIhn133YvyzvMvyIlfvETGn3ySrJzZK9NzEZs8q/O0Dc7VaXAe624IGAKGgCHgRcCIjV0MQ2BgENBeD4YewVPge2nvSb0kAgY/jGYY26FjVBTL0KejKo8kj7pbCIIsyAkypXNtKClNkkCvDaSdXTU5tGHODP7N2jBJqnPuuipkBR6WEalFM3XoWxqJ0kVZKVCQJrfthsZlhQxyDy1JbOCd+dmVPXLK12bLmYsWeu/Zo+dfJJ/6y7+Qk6+5Wl55aIXs37FDTv3WN6O2T17dKxctvT8sFC3kFme1MWKThZA9NwQMAUNgQBEwYjOg8NrgLY6A++m8DvdyodESzGm1UZKIESvdx94XhI6l17LhODpPRM+bh5iFHnNFje1w9KE7XloRTks/J5EzV2wgj1S2JhWcO+lMtEx1GmHRpFSPmUa26L2CFwlrCqkX1LLE5qdX9sjoj3xYOj/60ejCRDVr2kRmPLRMOrq65LHPXyJtHR1y6re+IR+7aLocOXRY9rz7rrz2b/8hu99+W6b97Q+kvTNLPH0maaUAACAASURBVCD0Cme0M2JTEJA2jCFgCBgC9SFgxKY+3KyXIRCCgJurgrCjNK/Nzp07yx4XV4UrbT5XYjpPsr+blA9yA0OeJABkA696lLx8awaRgudEe23gtQDB4D6AW5qXRK85JKxMryNUoQzrY94P+qedXYXAxpZ3CFYxIUJY3YFor1l5Py1LbJ64ssd796/65drIE/Nm3xr55e13SkdXp0ycfqGM/sixsmX107J94ysyY/n9ctwffzrkvWptDAFDwBAwBIYBAkZshsEh2haGLAIxOdgv+/fH4Vc+aWW9eO21SauN4m5Y59fAU4AwrpA6LxxHF7LUOT464T80byfrMHTdGralYQ9CACKlpbJJtNxxXW9YUm0Y7AFf8IpQHMElgpgXxMJVpNNKbmnhfa4HJkS8AfvR68jCtyWJTdZlsueGgCFgCBgChoBGwIiN3QdDYGAR0MZr1if/2ksAgpIWuqZXrYkNvB8gNnleOlFeG/BucnxW4c/QOd2CnehHw54kAXNnGfs6r8iXq6JDz1zyojEDEfGRG50/k0UY3cKeoZ6kuN/eqEZPmsiEEZvQ22XtDAFDwBAwBFoWASM2LXv0tvFBQsBNFg9VSEO/UPlnXYQyT40XQuBKRWuvjWvch5KtNHh1/opuB3KCPcNrA4Mfr5EjR8mYMbXeFDxz81vcXBU3H4diA/TMaI8UyI373BUQ8Aka6PVrrEjWgFeWuEESsdRjG7EZpDesTWMIGAKGgCHQvAgYsWnes7OVNw8CbuhTWj6FSzKyjGmgoL0F9RAbV7HM9dog9ycr70WfBsZDe3znF56DPOALxIIFQquM97a2KGQMbeCNYZ80MQXX86KxdXOcOLeWWNYhbTGRGllWh8PauXc8C6md4xYiDfG8ueTX5xkzYtM873dbqSFgCBgChsBRQsCIzVEC3qZtOQRYMwYbzzJ23ZouWUICbigavAR5cmxIjkAmKLesyYReOzwoXV2dVecHAoF++MJaSGrSDpkCBW4b5qfAi8GCmhQX8O3JJQU6EV8X5mRf5jphTJAYkCysGZiTvOF8QC7wnWIHJD3ANu3lepHQlsptbg6PHkeLGrCuENbHdRuxabk/GbZhQ8AQMAQMgbwIGLHJi5i1NwTqQ8D1HqSFmfmMXBjHSS9dfDIrFyRpDBbl1In7JFSu9LH2ItGQB6nRSmf1oRT3omeHxCakDhDlrtEfBAKkAF9QNsMLe8GLBIYEB3ihPYlZaQVRnRv0J3GK1zVCxo0bWyMy4O5Vnwf3k6V6hnbas4d1ac+SEZtGbpT1NQQMAUPAEGgJBIzYtMQx2yaHCAJuTkdamJlum1XEEQYxDHv0yVJeS4PCVUGDYa2Ne0o/g2TBo0NjHOSBpKbsYSiFnJGk6Hl1iBrJSxYpSpN/dkkByQQIC8cn1vgZ+4RHSJMxnwfJJVgibdLZOSbywKS9sBddSJRkC5jhLEPPQIcEGrEZIm9iW4YhYAgYAobA0EXAiM3QPRtb2fBDwFcbJknOGLvftWt3uc4JE+N9qLhJ8nkLfHJMdxzmm8DA1+FuIAwgCvR0kNjoEK60sCuX5DCULZZmhucHBTxrX2khaWitiZnu7SNF2CuIDTw48Zyo/BgXDU17ZYURaix1wVH8Hn1RYyjrpUMR6dkzYpOFmj03BAwBQ8AQaHkEjNi0/BUwAAYZAVdIIK1ejVuIMk1hi0Z0HjU139aTateAfOgaMyxYid+zsGiWZykE6iSPCvoy9yTJY6JFENBee4HSEv91jhD+7RM+4NqxBhI4kLfQvBn2Tyv0qUkRc3tIyozYhNwea2MIGAKGgCHQ0ggYsWnp47fNHwUEXAUyN5fCXZImLGkV7UMkg0O2q702aK9V1vQcJDEwvKkcFurNCFkHyAU8F7GIQOxNIakAOUiSUCYBQz9NbEIIBckQiQ1JDgimJjtoB0KDNQAf5un49uXWMcoKqeMYzNPBvBjfiE3IrbE2hoAhYAgYAi2NgBGblj5+2/xRQkCLA5A8JCmfaZUtKoYxEV4vX4sTZNXKydp2Ui5QUsgbQtGY36Nr4GTNk/WcuSogOCAIfOncE98YPmWyemSwSXQoX401UK2NpIkEB16kpPwZn6R0Wggi59UeMiM2WbfFnhsChoAhYAi0PAJGbFr+ChgARwkBt/hjWkiaNoxhSPuS0LWqWVbIVtaWfV4bGuIw7Hfv3h0NwbwfCBdgjaHeiKz53efaU8RnWTVltJIb+tSrFueuBdiAxIF0aLKFc6HymdvHJbJJZ+jrB6wjCe4jWfIKeVG19oaAIWAIGAKGwDBDwIjNMDtQ205TIaAN9jRSEOrhgcFNeeO0sLUQkNy1UZAA5jWMbe2hoSobxg0N+QpZg27jkpsQEpUkeJB3bl97nAnWRHU1tKFHDQTHrbnjKySKdlkvEEbk2xixyULKnhsChoAhYAi0PAJGbFr+ChgARxEBt7hkWgiZzzCGx0Qb0BgPxCYusjkiKqSZJS+ctH03nEsTJR2qht9jHZpQZRWxrBdyGPnwlFDCOSs/yVWhw7qw3iJfwBprAiYQVmtri/OSQFq0sIDrUcO5ZBVexTpJJI3YFHlqNpYhYAgYAobAsETAiM2wPFbbVBMh4BKIpMKdrpGeFM7ET/hRc2XUqJHlejP1QOKGwDHUyjXS4c2BVwG/x7ogaawJF/YYKv+ctk6XCKJtlmdKE0Jdf6cePNJIYJzsvy+Sqk7y3Ojwwzx5UPAKGbEp8sRsLEPAEDAEDIFhiYARm2F5rLapJkJAkwQsO4nY4JkWCMDPvrouug0M7LQioFkwufO5XhuQGZIWzMWcE9czAoIEQz5JySxrHfq5i1eaoAL6aVWyovJsfOtl7g0JHtaFs3TDzRDGFxGVNhT77AzyIAFjIzZ5bom1NQQMAUPAEGhJBIzYtOSx26aHEAKuxwZEJC18zC1C6SNCSOZHeBQ9Go2EhlU8QHEOic61oWgA5sEzprdj/dgHX/S04Pf1hsa55IZ5PpwbYV0gXm5ui6vklqbahr1CWhqerno9TG7IoEtedB5UlgCCxs+IzRB609pSDAFDwBAwBIYmAkZshua52KpaBwFtCId4FNxwLN8n/1nGdR50dd4O+rW3g7R0RQRCz6PH9HmK4DkBcejoGCkjR3bkWYK3rSuoQCU4H7kJLV5K0gjylSbfnLV4eGRA+oAdz4eETuOZ5p1z5zBik4W6PTcEDAFDwBBoeQSM2LT8FTAAjjICWu0rVFHMLfrIRHSGernkx32ed8uuQhpDrNy8Hz2uz2jHOCA3IB8+ApJ3XUzcx7h4wcsCQuKKKujcFhYW9XlktHcHWGKcetbJ+jskN24eED1qWfV4qshiK8o979m0Sf63Z1bee1HV/tNrV0v7uHENjWGdDQFDwBAwBJoDASM2zXFOtsrhi0BZzretTfIUt8wq+livvLAPaV8dFqwVxr9bL4b9fcnxMPixbnz5CEg9p1wheYehIRZ5SChyoMPSmNsCQsOwNd98Lm5Yp0++OWutmvS5dYV4diRZbvicb+yW9Njs3rRJXuqZJe2IzzzmQzW4HEEMJH6Lf+CFH0r/Pvj+e3Joz145a+0aaR9vxCbrwtpzQ8AQMASGAwJGbIbDKdoemhkBTWygJhaa2+EW0fQV5Yw9A/sjYy+PCpcPT7eODItzYl5fAc2k5HntTSK5Cd1z0jm7HiwfufEVFvURCr0+zueTbw65czrsTHuKSJ6wbxBEIzYeND9Y96Ls3bxZXrtrifzeF2bI8T3XlFuNO3WqjOjsTD2DTd9ZIO/3rZazjdiE3FVrYwgYAobAsEDAiM2wOEbbRBMjwE/vsYW8CmauaplbtDL2puyWw4cPRQgxhCzEkHYh9XltkPzO3BF6RHQ/kCkY7i5xobIZyEa9pMG3PiiSgeQwt0UTJ11YlIQiSaXN3Svm4jrzKrthPcAG88NThDXx3HjmIefRNB6bXetXyGMjr5Brp1bUI+p5fz5/3gVyzLnnyHur15S7f+jMM2XMpBNl7NSpcvxVV0pbR3Ky1sbvLJD3+lbLZ4zY1AO/9TEEDAFDoCkRMGLTlMdmix4ABPApOgxOGOqNehDyLE+rnNVTQNL1lrieGTc/hsZ1njWyrSsWoL02cR2XvWXJZ/RJ8trgGbBGUj/W12iyPtdXXSwzDkvTY1ewAMkbFRGNpBfGwn6wr/jVJu3tIyJyiDFDyAjHpngB7hXIK4kdMMDPIWM1CbHZKivvvEWW9h8rM777NzKvAXKz7rKvyBkPLZff/uu/V53RcX96iWy87a/ltAf+qRxidmDbNnmr1O6Ys88SfL08f4Fs61stn30mJBQN675Jlr5aex1m3P6wzJtaz9tlqPfx7XmKzL1niVw8YaivfWitb+vK78nNb8ySFXPjixL9vKz6Mk254T5ZbMAO0sFtkAdnPyvn/fhGGZZv3UFCsVmnMWLTrCdn6y4agZ07d5ZrsvCT/qLn8I3HT/Rh5OZRyeJYIUUrtfxzlrcibc9u+JvOV2H+DIx4yj5jrCSvDckN1gbCgbGYG9MI7sCReTxcB9ZAQgKvDuvIZHnIaslNLFCAsfKICmhJb84JnDD+MAxFe1OeuHORPNTfLb13/ZVc3l2f5+b5y74sZy5fJpuX/4jEUkYde6xMuPSL8n8LFsrpD9xfITbvb5etjz8etRt/+mky/rTTZMP8W2Rb3xqZloPY9Pc4JGbDAzLr7teHobEPUnOvyLeNxDTyxyZmMU/KHT8UuemuLwj4IEjNfXKzkZiGgW1wALx3n5tWJpsNjmbdmwgBIzZNdFi21AFFAO8FGsL4BL2oEKmsRWujF0Yz8mxCPsHX4/qkj3UCva/QJsLI8s6DObXCGIkLvQ5uTR6uMavoKMlNUuJ/Foa+5664As8UJIfki6QrDQc3fwdzpUlLJ62VXhsWVcX64A0KPYcm8diUtr/rFfnRksXyX291y5zvL5FLJ+Y/wrXnTosIyvYX1pU7j/vkJ2TMCSfIcRdNl+O/fFlqKNpL8xfIu319cv4zT0tHpnhA7L2oITaCT35XSLfyYlR/Gu94OGDkzn9Qqj6rn3GHMq4cL8mUeXJvySCODOT5a+RCNdeGpb2yROL+0bxrpzvtH5Ru5VFKXZs+Asz1/z4mvbJYlqwqPdBrifa9WKQ8dvxzuanjfYjWyYfRcCVctoIYrpSytwLG5iPdpT2UxizPWz2HRLhNSPWkXb7FwaRm3a735GL5XvlTfGc+rnlC+l7dm4y9/+KzJMQ430dlYo/IkrtXEtgSMY7P/ukLtOemgvN5zwHD2vX1A+sz/tu5V6V2EfHmPJgubX+l5QDXzz7r9HPvgO8sSr6P6J72S+/tao9Vd9zFvPIeqbrDpbVXPFnJuNd4wErzVf9e7z1inAnv6cqz1LMove8iZGrem/73sXg8dVH/0npr3icObvn/SloPHwJGbOxeGAIxAjt27Ig8NvpFyd+BDE9jWBIMXbyyCnQmnZcbCuaqf8VhWKitcrgUIoZ8j9qCliH3QdeFQXtNXNwConju5v64c5CYMeyrKFKJPWOtGF97b/Bv/hwSmufz3OQlYSRImBfkFT9jfZg/hGA2F7HBCe/aIA8uXCyrdk+RuX+X3zOwc+Mm2f366/LSwkVywpculUlfv758b7omd8uI0aNT7+qv5i+QrU/1yYU/b4DYOJ/61pCLyDiTirHsfHqviQkNLW1MVT3PSWxoJDFULnNtGi0axMqwisbrJ9HSxKZkxHWToLmkR6TKuK/ZhwoLUsQGRmDFs+GO6SEBVaQo3kzNnh1iExu+k8vnU/1zLWmVUv+ITERhY/G6Kj87V45Gfg1ZUka28vqdsd4hYlV7qt5z7d3ol14dWlXjTSwRg/KZ1p6TGzLnN/4zzoLkvUxInfvhvifUzxPK5PxMWV/1QYKLc/XPtesmeUo6W3U/VIigPj3v+6VEureqDxRqiU3t3ax+n6NH7d2qfn+hSUxKh2+oa4gpMTBtjNgMDK42avMh4Et+p1EOYgNjO29uRSgK2rug81ZC+7Od66UAMYPhjHVX15yJ80X4LO88rmfGJS4u8cH4afVj8Fzn3Bw5gvaV8LG869Pt3bwbdyyNUdo8SeQmVA5aE1h6uEDk3Jo7SWtoPmITWZ4lD8Yxl8v3/3GWTM55kiA3z13dK5OumyWnfPdWefnuH8hvH38iGuX8nz4uHePGyerPXRgpPFPp+ePzbpDJc2+Q9TffIu/0rZbP5yA2vhwbqfIoVHtvIhNmaa88PKlkCKcRG49hXmUASQ6PTTTW6zLl1VdLHhufke6sTWHvGvzxI23Qqn9PqF2XaxSmExu1jomPljw2H5PHlCfMZ7jGd0cZ87mJTa1hX00ut/q9cdorFsHikFd9h901le679qLxjkSet6+8WeWVq7o75blel7k3TJalyxzCrLFIeB9VG9j1EZvMs/AQ8ApGV8iWGq9UZbHle/Ntkfuc8L0qb6SDe0SIqghK1tmWksTSzs7Zhz6LGqKi28ILWfY6cm/u+8//fqw+Nt8ecv6BtOZeBIzY2MUwBGIEYIwjJAovGOrweFQ+6cfPIANx0UZ8D/mUPRRbHe7UiCyzL99G57i4hCSLbKSt31dHB0QJuFVycZB4H9cVCfFwVJObWKK6nmR9d92+vBu2ocAA156250rIX759cUxKTlNNDuceSpabj9g06LEBaDs2bpJnr+qV7utmySduuzX1/bRv2zZ5f92LcnDHTvnw2WfJ2Mndoe+/5LAVbahGBr4TZlaaoSrUSsX114SSOQnlcfdSqE5EbDzj67CbyOjGp93Ij5kl/fNL4WIha1No1Ho68FB/Eg2jvxJ6Vh3i5Br7Tr6Oz/AtEcBKuFp1CF9tKBsX63g+HIPSl6SPntGn4B5CFtnLZSJaS2xqP3knOXe8JaXl1ZCAhL1X8NaeCn+ek+uJi6aq8Qzpw3TuTYMem8yz8K2lvG91Jz1Z+5Xzqg4by8K9htik3LHyhwxl3KrDOyvI6VC16rOoIf5qvsjrlvY+jjhVMrFx76x5bHL8mQ5sasQmEChrNuwRcKvTI6kbZAcGvE6Gd5W2igBGJ+WnKYmFzKVljdke3iYa7m5BTRA1GNp5Xzp8jPLKOqzL5+EIIW0kNwzNAx70YuVdo9veVXXTz4EB5sl6ueQL7X01hHzjoC9EKujlwc+h8tHNRWxUjk09YWgE74ONm+SZmT3y8Tmz5ZO33SoHtm+Xg7v3RI87f/8EIC97335Hdv/mN9L/L4/I7371UvSsfcxoOW7aedI961rpOvEPss40NR6/bHQ5n7b7BnUTx1NzZNwBQkPRevrl5og8SSUPJsGIT9y413ukDT31abJ4PBZVn4SrULMEY7KMA3I7QE7wib3KJ/Iatu7i83psBoHYhIQgRZAoj0P537hPymvB7ZJYVKmoJZKJmAjTOC7CY5N5Fo0SG5Bz3GEVwjlgxCaFYFSdi+csagleTMZrwgm9b7JaYlNL6sxjE/CHua4mRmzqgs06DUMEdII9DFUWy4QxzERvhEhpDwSMUpAGeCnwhX71enK0LHMjnhSs0M23ITmA9wP/diWiYdTnUfni8btEwSc1DS+Yzl3SJCvpGuk6NyRNwATrDyUCSWMnhabh/HRdnrQr7vMAuTlNSf0R8si2ed5GTURsilFFAzggNmtm9shJc2bLqbfdKr9+cJls/fmzEW7n/MPfS3tnp/R96atyeP9+OeXP/0wmnP852fXGZjl0YL9s+cnjcvjgITlj8R3SnqLrHR9CcqJx9Sf8OqG+9viqQrLopWASclpYTBYhKIsHTJYZ8rp0R2pmCaFjIfq2Xg+ANsbcsT0CCgzZcsLvahKt9b6dHBuGH0VJ124IWKPEZmpWuFLjoWhhOSuecMX5/XLhDa/L0656GrGKEvOVGp/nvHwhY0UQG783Tx1GEaFokdexIqTgndPNzaknFC3Bs1PeTQlX71no++eGoum8uiBi4/v7YsQmz3+AedoascmDlrUdzgi4SfzwPsCQxguGLJO98d0VGSCxgdHNf+clOtrTUoTXBuQFpEIrvdGj4oas5THq9R2gxDND+PBM5wj5JKBdkpVGbijbfPgwGGWxoWnAB184T75CPEpsi73F4gT7ywVQQ/qjDwhhqGgA52sSYlNcHRsSm76ZPXLynNnyqYRQtP/8zLToeffVM2Xzoz+RLT9bKSd/bbYcd+458otvflsu+OdlMnL8+Iy/XQnExjGManNT3FyU6pClakPTTcJ3QrpCPDbLXq0ojGUkylfnzLjbr11LsnhAbJhTnc0dtyZPpGofTqK1RxUtVl6rTdJPS+5mmZ2jLh6Q5EVSggVx/omWDKeillszqNrQrTqPJGKjyGDZI9BgKJpPMKEKZ+bNlefxnLErqFHyzlV5O2q8flqkoRjxgNT8KPWBxtJXM+o3ee700rKYhi8Py/XYuIIDFVU1C0Ur3qw0YlM8pjZi8yKg80Z89VdAaPAFwxQGqktwsHN6bUhsMI4mPGnoaEWxtPovIQhXiwXEPbRXwZWIrtdL5Ia+uWFZMWFESN++8rJj4gbimB765SMP2ANV0+r1jmEhGBukpuKNi3OBQjxKmtww5A7fsR6Sm6Qirwxly0NsIq/VER0QGXIDjlKbXetXyGMjr5BrGyjOyaX/7uVNsmpmj0yZM1tOX3SrvPXUatn+8saI5f7RjXPl0N59sua66+W8++6RI4cPy+4tW+S99f8jXRMnyqSvXi5PzeyVC5Y/ICMD5Z5DCnS6ISqVfA5//k20F8fYrCgjq1yDIGJTUYHyERfv2hI9OCnS0zWyydVtGSaVnI+BTU+Rud+eLEt/qJLgHSLgNZh5+FXy0yXj0ZdjU+XpSUiYL+dEuHLItWIQxDVJ2rrqbZWQ+1KdR1FrNNcSshK+ouS/tSJbJPfs5vk45zfjDrl30opYBa4sxVydyxLqYSqLfvjOonRPu2eIrFpVEjZPlXuuhMpV79uvtufD3StoUFMI1ZV7rg4BTPpzmOmhQsea92ZJga48qDu3J8eGhLDUZ8bt90n3IzdJFUE6Sn+zh9u0RmyG24nafhpBQBfLzJIoTjKMk+Yn4aG6WpIAgVZnqzf/RRveLEjJ3+l9FVXfhrkj2juEHCWQJb6wDubN4HdYB0Pgss7MlxuTRfy4FnynxyeeJxaC0KRIy0Lj+ciRHeWcpKy14bkrypBWt4eEk2GBIeNHpKlZiE3IhkLb/O7ljfLkzB75wzmz5YxFC+WdZ5+TD379WkRsTuq9Rg7t2ydr531D/uSRFdGQ7657Ud55/gU58YuXyPiTT5KVM3tlehCxCV1RQruU5O7MnIUGpz6a3Wu8NVxMVgjQ0Vx0wXMnYpAyj5uLVfCSBna4pjlbvziDC05Tn8XAnnTTjm7EpmmPzhY+AAi4Xow0A1VPTy8ODFB86TopaOf7rB2GOQx/1sjhJ/zaiM8iVyEQuOQFfXTIlPYShSiXJc3pSjzTq8KcGBdbKs+FSk4fOnRY9u7dU8YX66AHCnPQm8ZQQV27RudGgbi0QRpYqd8RexAcnpXO6QnxDGlRAZI2Tew0biB4oTlNFJZoSWID78zPruyRU742W85ctNB79x49/yL51F/+hZx8zdXyykMrZP+OHXLqt74ZtX3y6l65aOn9AaFoIW+lNEvVkSZWTY3YNIjtUO/u5hhlrjfM4M4c5mg1aBZi49Sg8sPV5GdxtO7AEJ/XiM0QPyBb3qAjUDHQYwLQ1dUZGdChLxrUNLDp2Yk9B9UFQGmcU4SAhrBWY6s3REyvl2IC2tjXxAOGNgtZ1ktufMTFLbTJxH0QCL6wP5CbEFGAJEWyamluvfO4uAn2lBXI5WuDceE1o0BE1h1g6BzwJDHykSKcR6hkOMMjW5bY/PTKHhn9kQ9L50c/GuEf1axpE5nx0DLp6OqSxz5/ibR1dMip3/qGfOyi6XLk0GHZ8+678tq//Yfsfvttmfa3P5D2zjFZZ2fPDYG6EUgKlaoZsFSUsUrxrO5Zj1LHpiA2jlKfD6rhcBZH6QoM9WmN2Az1E7L1DTYCOhwNhi28NiEywEnrpPdG5+f4BAi0jDTGAtGAAVwv0dDrwRo0ucEzzsdcD5IbLd0c6lXgXD41NuBHEQa088lE0/OS5OHQe/EpkvE591QRboBSXewx08SFJJPfNeFzz5F5M8AiFA+eb1KNGq4n625Xee9aMRQNHpsnruzx4nTVL9dGnpg3+9bIL2+/Uzq6OmXi9Atl9EeOlS2rn5btG1+RGcvvl+P++NNZONtzQ8AQMAQMgWGCgBGbYXKQto3CEGDoD70KWuWriEloTFOAQKtyMUyK1ehBbtC+XtUyd726CCmfwVhnHRuomzEPpp45qYKmVdJIzOi5YK4RVcliTwqS7kdEnpsQcoO1U/VNe8HynJX24JDY4Ezw5SM6JDiUnA4JT2vkvuiirRFmrUhsGgHQ+hoChoAhYAi0HgJGbFrvzG3H2QjAuEeyO14w8JEIHxIqlT1ydQvm5mA+15hub0fifazchVceta6kdVCh7MCB6qKjLBiJftg3jHu8sOc0sqG9UZROTvN+cF2aFGiCwflCw7TcIqAgRTirRkkHz4Ukp7KnOD8H8wCz0HXmvReYN/bYQWktPnsjNnlRtPaGgCFgCBgCLYeAEZuWO3LbcAACMLZ37doVkQoYyfQEBHStqwkMZ3owNDHQ4VNcRx41Ld9iYnKzN5pPq5hhjwy5w3MY13juIzfMG8rycKQRLN8zCgrotWQBqj0b9XiZssZ3hSF4PpgLBAekoyiCo3N0ePdIaI3YZJ2UPTcEDAFDwBBoeQSM2LT8FTAAEhDQYVswXMeOHduwJyANbIaowXujSYfuk0ciOW0uV54YbTWB83lCmOCvjW/XO0NiQkPfFV1w842SvDtM2mdIXtYlpZQ0w950Tk9W39DnJHPam4O+JDhYax6RCXde5g6xPhL2osUXjNiEnpS1MwQMAUPAEGhZBIzYmRopygAAIABJREFUtOzR28YzEIChCa8Nczhg2A+Ewewug4n+IFbV+Tdxy5Dq9iGH6yb6k9xgnzDS3edU+UI71NrREsokIixEqvNpfPvD79xcI1cxjkQrhDBoyeoiQvay8KMQhBZ4oNAE5s/7YugZpcLR392HEZu8qFp7Q8AQMAQMgZZDwIhNyx25bTgHAgjJgvGKFwxXeG0a+VQ+x9QRocLcsfcmogLl7kUZ777Cl1qFrbpwZUyqQHCICdqCCIWqhSXtn94QeKsYAse2GBvkJk1UQIcOUmGtHoKR53zY1iUlzFfKuidJHjr0o6dG5woZsanndKyPIWAIGAKGQEshYMSmpY7bNpsTAdfwHyyvDZfp5lzw90VIQGvDHAROe4c4Pgxsem6YjwPDmyFlRYXG6f1iHVoxTefdpBEoXX9o1KiREeFqVEQg9LowPI0CCrpwqG8NbtgZ5qFUdRKJM2ITehrWzhAwBAwBQ6BlETBi07JHbxsPQIBeE0ogFxUGFjB1VROQC+be8EGRngl6ZjS50Xkuruemsrg2GT16VEQiinwBd6wFe2Z4FnNOqEbmzoc+O3fuLMtjhyjZ6dCvSu0bFPWs70URCKyboXQ+MgY8kRdEskgRAnxP8vQYsanvTKyXIWAIGAKGQAshYMSmhQ7btloXAlVFEttgyFcXnKxr0Do6VYemxWFpRUlR0zO0dy/q5hyOxqangQVKdQFPvXy0Q4jeQMlhY158kQRgHqzJF2pGEQGsDwSI9XmS4K4uSjoiqqUDcoE56t0Pw+qYI0X8tOdGK7lhbcAvq36PEZs63jTWxRAwBAwBQ6C1EDBi01rnbbvNj4BbsBMGKAzmrByK/DNl92ABzLhwJ9ofKaS+DWeGoY+wNF1bRufR7NsHkhEXDdUvkAx4SAbiRTEFrIsCAzpUTp+DFhFAm3HjxmWeE8mNFi9gWBilnOs5a4xH2Wzm3ZDcuHcK94lS20kYGrEZiNtlYxoChoAhYAgMKwSM2Ayr47TNDBACrsFM5bABmi512JjcHIgIBoznPOphIeut5KpUyIsmEq4HhWOC2NCLQtWwouq7YA5NFEjqdKFMkA+2QagXXlgPSENWrg3D3liQk3tifg/moScnayyNMXNpMC6Iiw5L0yQyhBgasQm5vdbGEDAEDAFDoKURMGLT0sdvm8+BgKuQFpLDkWP4XE0ZOgYSAuM5b92XrMmSPDcsnOkjNzr/iEVASbrq8Xj41sgkfebeYHzXuwJSQ68TvU1Z3hDMVa3MdqjklaqQO+yBqnBpuTDuuull0+QGbbScNsbFfUrDyYhN1q2154aAIWAIGAItj4ARm5a/AgZAIAJuXZtQbwDDtvJ80h+ypEpezN6ouQ4ZC+mf1sYlTmzLBH7kjVBQQO9PF5SkDDK9PfXmrPjWSQ8LC5mS4GB+fFEmG33zhg6mSU8TZ+yF6mUh50o8sV5d6BQ5QcCJ6nJpeTZGbBq91dbfEDAEDAFDYNgjYMRm2B+xbbBABFxPhg6/SpqGYVn4NL4oz4Wea6A8SdX5PLU5NTDQGRKnyY0WV6DwAp4XUe/GxTj2esBrFXtY2togqNAefR08iPo/WHes3IZ1hZAQPYeWZabEtSZ5LFoaStpI9pijBQKG8wvxLBmxKfCNbEMZAoaAIWAIDE8EjNgMz3O1XQ0MAm4OR0gIEVZy4MDByPiGN6FocuOqpRUtSe0LS8Oe6J2BF0KrltH7wHwbLRWtc2Lykow04si6N8AiJjixZLMmXI3kRVXq1MTn6AoNUKUt5GwpMQ0sdO4WCWESLkZsBuY9baMaAoaAIWAIDCMEjNgMo8O0rQwKAtrQZ5gVwpLSDHV6P/AdbUMM4Dyb8SXNjx49JpIvLuKVphyG/Rw8iJozFbU0t8YO6/DgO54xZKwoHBg+BoLjCgBw/0XU/WF9HcwBgsK6PzpEL8+edHgjMAH5sjo2RdxYG8MQMAQMAUOgJREwYtOSx26bbgABLdUb53aMkM7OMZl1SJhQz7CsPAZwyHLj2ih75dChOGdD57uE9E9rk5Zzw3AszK+louE5gqHOvBGGdelip3nyVEL2kJUfA8xZVyZkvKQ2mEeTHBAdvJjPE+qNwji7du2KCFJWLpB5bBo5MetrCBgChoAh0BIIGLFpiWO2TRaMAAxRGKQMdYJRinybLIMW7Xfv3l3OqRgIcoPxtQw0yEVRr6SwNOwDeSPAJa6xE+fkuOQGv3M9XkUSMO4T81N1TIeN4bkWWcg6r1DcMAfD4TSZC+nPHClimCQgYMQmBE1rYwgYAoaAIdDSCBixaenjt803gIBroI8aNVrGjBmdOSLCtuKEcYm8B0XWesHkrkFPD0VRRrwvLI0kBnMx5yeN3JAA0dNBWWjWeSlqrbqODMPGSG6Y7wNCQVU1POO6+V3/jn3dQ2b/ehTwgCfU0TAGyLERG4Xunk2b5H97ZmW+qdIafHrtamkfN66hMayzIWAIGAKGQHMgYMSmOc7JVjn0EGBomZYchteCSfNpKyb5wBggA3nqooQgoWu5oH3R5EbXYNHroQwyfscaOyQ9rifDrUnDdgOVf4M186w0ASH2WnDg8GF4nI5EJKdCdOKdlnQJqsgQiQ2+kyi5hCnp3CgggOdpAgct6bHZvWmTvNQzS9rHjpWOYz5Ug2EsehedVel0Kv8++P57cmjPXjlr7RppH2/EJuQPh7UxBAwBQ6DZETBi0+wnaOs/mgjEeS17yknkvtCrNIMWnhsY+Cx8WVRoGnNi3EKV9IgUgVkSuWGxUHwHuaGnBNhQPUzPj+daWY3kYOTIUTJyZEdhQgtZ+Tc+L5EmLHzuaxdH3sXGtfb0cC/YO75854vz37lzp2AMyFInhQ62HLH5YN2LsnfzZnntriXye1+YIcf3XFO+N+NOnSojOjtT7/Gm7yyQ9/tWy9lGbIp4v9sYhoAhYAg0BQJGbJrimGyRQxgBN+8kS91Kb0WHjcFzkKaKlRcCGNggFvjCqwhVMHcNSeSGoWUw5kneuAZ4tdxwK5KOffv2R6F0IAkYI28hzCyM4jC5/XLgwP4aAsL5SEDoccGYeULjdCgb98VaRtyPJjhoA2JDgos74CVZRzRlytrpUXy+a/0KeWzkFXLt1LENreL58y6QY849R95bvaY8zofOPFPGTDpRxk6dKsdfdaW0dXQkzrHxOwvkvb7V8hkjNg2dg3U2BAwBQ6CZEDBi00ynZWsdiggwJI1qXzTqQwtCsmgjvtPjU2TeDYgF68xgbaHhcqFYwyCn18r1VsAThb1oz01a8j49TVgva9Ig1qijoz3yahGXvEQDXiEUE2XRTu2JARF1w9FC9563HZXUXO8NiA3WiLXgfJqY2GyVlXfeIkv7j5UZ3/0bmdcAuVl32VfkjIeWy2//9d+rcD7uTy+Rjbf9tZz2wD+VQ8wObNsmb5XaHXP2WYKvl+cvkG19q+Wzz4SEomHdN8nSV5OO9GL53o9vlKl5T9zaGwKGgCFgCAwqAkZsBhVum2yYIgCDdfduhKTFsr95CYQmN6zzUlS9G3puNLmBV6DIsDS3SCiPmbLTmAvzY59YD8lf0h4ZnsZ6McQUhAAkBF/4d9aLamUkSmivxwDWRYX/Za0l7TkU9khsx44d28zEBtt8U564c5E81N8tvXf9lVzeXZ/n5vnLvixnLl8mm5f/KMauTWTUscfKhEu/KP+3YKGc/sD9FWLz/nbZ+vjjUbPxp58m4087TTbMv0W29a2RaTmITX/PwzLPZS8bHpBZd4sRm0ZuuPU1BAwBQ2CQEDBiM0hA2zTDHgFXAjpPvg3AoVIY8k0YFkVhgUbB0zVkQCxYz6VocgMCQQKlyQ1DsGLPSRwGRtKDPfrIBcO4qotuom5QHFaHMbH+JO+WVl7TZIqkKI/Xp1H8s/qT2GBfIDY+PJorx2bXK/KjJYvlv97qljnfXyKXTsyCoPb52nOnRQRl+wvryg/HffITMuaEE+S4i6bL8V++LDUU7aX5C+Tdvj45/5mnpSNTPCD22IQRG8e7M2We3HvXF2QCVrn1Sbljfr/03i6y5O6V8bpn3CEr5pbYUvT8QalyDJWfb5AHZy8Wub1CrjYs7ZUl/fH4svJ7cvPa6ZW5pLp91FbcudbIhfcskYsn1I5dBpVrLnukUvbnO8bUPaFDPPeqUt8pN9wniy+O0JKtek8RgVwpeN77xk3Ve5F4TU9fcJ8sPuO/Yww1rhxr2atR/6rxlxHtKTI3wiJeSDJeN4v80O+9m3H7w3Lecw7OFSCT71D+6289DAFDoE4EjNjUCZx1MwQ8CLj5NjC6EVoU4l3AcAPpXXFD5ooqVqlhcEUL9DOKB9C7w/1mYYQx2YceH46blIfj5v5kzXG0LjNV11B7CEQM+yGxcYlXcxEbILprgzy4cLGs2j1F5v5dxaAMBXvnxk2y+/XX5aWFi+SEL10qk75+fblr1+RuGTE6XVv9V/MXyNan+uTCnxdJbJSBXbKQqwxkGvllslMiCd0lwlFDIjThcMiHM9bgEJuM/SURmx+K3FQid9WEId5Tf5lsVP9cITZnynpNLF0vmcatTKR0eGCFjJHYVJGmiMlUe97SiWBpo+jzSLcikx5CZMQm9C1t7QyBQUHAiM2gwGyTtAgCLjHBtvOICWhyA08FC23Cy8CaN41A6ZOoLjosDeuj3LRbHDMmU0iOj+WgqZhGkpUle82QPfTzqY/RAwWCeejQ4WieorBrBHf2Zd4Q1s+vSi5R3IreGobJMR+n+YgNdkMj9JjL5fv/OEsm50QR5Oa5q3tl0nWz5JTv3iov3/0D+e3jT0SjnP/Tx6Vj3DhZ/bkLI0E6yD7j+8fn3SCT594g62++Rd7pWy2fL5LYeAzd2COxQrrhDRB4ZOglUcYxQ9mCiU2JYMgUeVViL82gEJus/ZW8HVXHiD0lEJsacuEQjAn02Hxb5D41Br089F5F47wxK/Z8RRiuke4ZIvLZJXHoYLSGfumWldIPr87FWytnotYMMvPwpNijY8Qm55vRmhsCTYKAEZsmOShbZtMgAEMVCfsw7vHKyifxbYyeD10LhgUlk2SDQwHykRvKMBeZb4L9a/LC9ZHE4DvzbviMNWzSxBNY/wbjuwSHeJMgYrxGCaFWOcvCOEkSmmvGekHOXMKXNm5Z6KBZVNHKm2nQY4NxdmzcJM9e1Svd182ST9x2ayr++7Ztk/fXvSgHd+yUD599loyd3J11Xup5WChaZIiXQ5v08KUwp4jY9EuvFhooGeJRSFj0PCAUTR6QWc9Nk3snraiEn0Ueh9dVOJUnFI3xXuWlMfyqOhwsekyvkiJbmfvzERus67lp5XA7TRhqyAPm9c5XK87gkpBffLYUokc8b58uTz/3MVk8d2oU0nafzJIL1y6uDlfz3AB6dKK1JeKlSKnPY1PVjxin3KEcN9GaGgKGQGMIGLFpDD/rbQj4EHDr2+RVSuOYrocC4xThgXBzbuohXyEnr/OGdHvOB+LBvBvtvaFSmSsLrcfIIjggTl1dXcFhgPScMPSN5IPhYq7YMurO6GKdXBuJCH4mUcwiYVpamqTMnbe5PDYqx6aeMDSC+cHGTfLMzB75+JzZ8snbbpUD27fLwd17osedv39CdAJ7335Hdv/mN9L/L4/I7371UvSsfcxoOW7aedI961rpOvEPAu5qDmJTlefiDF3jkaEhX/Li1BAfHfoFLwNybO6T7kfuFfn2EjljfXVeTeS5cIgV8j7gtcibY1Nu/5U3y2Ss7EFhzlAIchGpuLmc15Kb2ADPnn652RVoKHuPPiaPzX5WziNZLBPFWdI/H7+/QrZEYWzATefhOJ4zZy+FeWzKIW5ch0eAIgBHa2IIGALFIGDEphgcbRRDwEUAhjpyJ2ggx8b86KgIY57EdZ/iGJPxG0n+d/NhSJqKrKUDTLh+ymFrAsDaPfgdvDsgAEz053oo85x0w0hwWIyU7bAPeGuyXiCP/HI9KRUywzin5NF4pvSoUdqZPTQxojJbOcyMDMkZnvVvIkGJ5vHYFKOKBixAbNbM7JGT5syWU2+7VX794DLZ+vNnI5jO+Ye/l/bOTun70lfl8P79csqf/5lMOP9zsuuNzXLowH7Z8pPH5fDBQ3LG4jukfcyYjHsQRmymZimkae8MvRu6j4f4VMKsJCY2My6WVRJ7QLyhXOWdNCgewHXd0y0P08uUtT8PiiAIZW+Kk5QfHIp2V5xjE4kDMLufIX43TJalb1Q8QgxFgwds4v/D3HeI3F0hOPEYJInJJKMwYlMWcYiJlVeAIuuvkD03BAyBwhAwYlMYlDaQIVCDAAxmkBsatTB+YWzDWM9DbtAfxADGvx6LoVaNhJDBaEYdGo47UIn2LBbqej5IboAHPTz03gBQ7d1xPRsacBdriDYA5zRCBDLkChJkXWMdbkbxAl3Uk94wPS69OCSk9dQpahJiU1wdGxKbvpk9cvKc2fKphFC0//zMtOh599UzZfOjP5EtP1spJ39tthx37jnyi29+Wy7452Uycvz4YohNSZ1rKcUAMGoNcdGKXU4yfoICmTbGV0klLGsgiU1ZcQ35LeXwOUfswN2fi6KHqNUnHvAFmeAhVQwXo1cqml6Tx62xklqsPDehopx28YSYFC6brGS68xDB0kZDxAPKIYKxmpoRm6w/ofbcEBhYBIzYDCy+Nroh4CqlNSK1DGNZ14MBuhgPnqCRIzvqrsnihrwV4RFyT14X39TEhXsgOWA7lwBRHppyzT4yp7FGe4SiJYWzUZral+/ikhf+zIR+fidhYfgaSKKWu6bXidLUjRDQJiE2IrvWr5DHRl4h1zZQnJOX53cvb5JVM3tkypzZcvqiW+Wtp1bL9pc3RjIBf3TjXDm0d5+sue56Oe++e+QIiklt2SLvrf8f6Zo4USZ99XJ5amavXLD8ARlZqNyzm6+i8kNUYvuqVSWZ4Sy557KCmqsg5sgh1/wtzWOoe3JsSKASBA0qaSQJxUl9Ms96jY6MdabccxZp5NhVXjGNQYKim8qH0QSpIY+Nk5sTj2s5NvbfvSEwFBAwYjMUTsHWMJwRSPK2IFQqzaOQ5mmA8UzVNMhBUf2LuSl5vEGcx82HGYhCoSy8yZCzes6dpMJXqNNVpaPENNq6mLBOjkuguCZNZvA7nTuj1+0jbPTk8DwaITTl9TRPKFo9x+rv87uXN8qTM3vkD+fMljMWLZR3nn1OPvj1axGxOan3Gjm0b5+snfcN+ZNHVkQDvLvuRXnn+RfkxC9eIuNPPklWzuyV6UHEpqA1+0LRChp6yA3jyycqLdIrGlDPBhxhgnqGsD6GgCHQWggYsWmt87bdDhwCSQYyZiS5cT/Nr1dqGeNpLwt3BQOa4gL1GNPVogJxcjwLjYbW4nERJplhaBaT4pNOQhMQ/ttVJtMeFexXF+r0FSMFgUSbejBJuzGuwhzaxh604udrGo9NkW8xeGd+dmWPnPK12XLmooXeoR89/yL51F/+hZx8zdXyykMrZP+OHXLqt74ZtX3y6l65aOn9AaFoBa3aiE0EZFHExs3fKeiUbBhDwBAYxggYsRnGh2tbKxwBGthU0GJyt1bUglpWXFAjfsVGeJuMGNFWk89Rr1oax6a0tJvPoY3rerw3usAl+4OEZdWZ4broDXHD5ogHBQLin0dIe/uIiBDorwp2MTHEyyVJGmN6mOidQU6PFizQanL1YOJeJqxl7949cvDgofIj5gvVSwLTLmzLEpufXtkjoz/yYen86EcjfKKaNW0iMx5aJh1dXfLY5y+Rto4OOfVb35CPXTRdjhw6LHvefVde+7f/kN1vvy3T/vYH0t6ZJR5Q0N+KViI2BUHmHYZhbjqMbyDns7ENAUNg2CBgxGbYHKVtZIAQIHnRBRW1FHCj05Lc4FP+ejwKSbkrzO+oNzyNMsxaqUzX0vGRAyqBoY+blM9QLgoAkCSRzITiyHwWjM8z0V4ghoFh3AMHDsqRI4erSKb28NSDNwbTxI8EDOdX7xmG7L1lic0TV/Z48bnql2sjT8ybfWvkl7ffKR1dnTJx+oUy+iPHypbVT8v2ja/IjOX3y3F//OkQfK2NIWAIGAKGwDBAwIjNMDhE28KAIAAjnQY6qthrA5nGLL7TOE7LwdCenuhDZ49Xp1GFMxjbWK+bv8LwNB2uFQqYr1YMx3OT+H3CBsQHHgx+kdgU4TVxSScLdqaFBfLsuB5NsEJwqZAaEKYj0fmzwGkRe0paQ0sSm5ADsTaGgCFgCBgChgARMGJjd8EQqEUA5AChTAwxozFMo95VxQrFkJ4FehrcEDJKLdfrSdC5N3rtJBggN/V4FUjyENpFbxXWyHoszCHSCmM6NCyvVyYUT92O+wW29Ob4FM90H+1F0uQriaRiXEhjHz4MZnqknH+UVkg0ZC/0dFEZztfHiE0IktbGEDAEDAFDoKURMGLT0sdvm/cgACMTtWcoSUwDncnnRX4q74Y0YTlF1JHRRT0xpvZgYP30MOQlUFROS6v90mhoXRGXkgRSF990cUiaB+vXXiWeN8lHUfV+GFLHPCR67Hz3C/swYlPEzbAxDAFDwBAwBIY1AkZshvXx2ubqQKDyqfzhKPG/Xlnm0Kk1CWFSfaPJ/zTiGZrGEC2uyZUjTvJQ+PaQpMiGMegRGojk+VA83XYkEPTkVAs9VEQe8oxPpbh6PDUUVuDZYF540UA2fZLUrI1jxCbPCVlbQ8AQMAQMgZZEwIhNSx67bToFAe2xib0Po2X06FE1RmeRIFKiuFKbpjjZYI7N8Cy97nrrrWBMhGRhTLxGjGiPMApVTSsSuzxjuaGArqpdyFj15tSQ0DAXCnPTewZik0ZqouetWMcm5ECsjSFgCBgChoAhQASM2NhdMARqEQDBgOGOJH9IEVPqeCCxouG7d+/echgclc0wf96wMb3WNPlltGP4FTwuIfVekH+EL4zbiPdiIPHMGpskx5f3hL4+AQJ68IBRnpBEH7lMI0ha6Y41cYzYZJ2oPTcEDAFDwBBoeQSM2LT8FTAAEhBAng0IDl4w3seOHZvLmK0XWF9tmiLybrgeX16PXmtWjgzWt2vXrkhEAG27uroiT81weTF0DVLRBw8eKJNM7A8EEyFjeV5JeVRpZBl5NyC4OgzSiE0e1K2tIWAIGAKGQEsiYMSmJY/dNh2AgCsigJC0MWNq8yAChsrdJEmFDEZ1EeFeHJ+hb7XeibaItIwc2RHNB2LFPBzkqoDY0FsDYtOINyk3OIPUwQ23g5ems7MziNy6eTTElx44nKMvD4memr1798moUSOr8m6M2AzSwds0hoAhYAgYAs2LgBGb5j07W/nAI7B/P2Sf95Ykjtuks3NMFKqVJwypkVXCa7B//77Ia0BhARbJbNRLUvFMVGrfJIVfUeaaBAfeLLTF70FshpJYQCN4sy/lq+Nwu3zhiJo0UlkP42Z5wiqkZm9EJt3wQyM2RZysjWEIGAKGgCEwrBEwYjOsj9c21yACMDZh3CI0iIY8DE6Qm8F6MT+Da8C8IBLl3Iu2toaWopPa9RzuoCRzIDPaYIf3AZjol/ZQNLS4o9QZ+0OOFb6nJfi7y/MXKYV8dEViO4kUA3vcNeALz5DrBTNic5Qug01rCBgChoAh0DwIGLFpnrOylR4dBNyQNHya7jM8B3J1+tN8N6ypUWEBrpsEB8Y11c5C9gRDHXhoskflL/TXRTApUsDf6+8hcw1kGxbzpLcGYXqh4XY8HxZ11esMEVcAgYIXjDlLvtA+IzYDefo2tiFgCBgChsCwQMCIzbA4RtvEACMAQ53hV5iKdUcGO7eEieisxYK10HtTRO4NxoORTs+DW/8mCWafiIDOM+E4bqgb8WtrGyF0PJEI0bPhfg8hQ3oe/pvqZ9yjVkXD70hs+Jx79XmkNA4+jxrX6AspczGMiTMU+A5Hnq8kb6ARmwF+k9vwhoAhYAgYAs2PgBGb5j9D28HgIEClqthQRn2bOLl7sMmNr+YNk9JBuJgH0ygqmAcEh1++/Bs9B3Cg0pcbbsV6MSA4/Hec4wMsj3illRtdfxH9sSeo4SWdMfZDD5fGRxdYTbsfun9WvSQjNkWcqI1hCBgChoAhMKwRMGIzrI/XNlcwApDgZR4Kk8F9FeMLnrZmOIY+YS063wVGNGvRFJXQDyKCORCaBZKTRnBCildqTwkFDHzf43aR/2Sg4UwcP81bA0xwH9ywPYaeZRFM4ApSBFxDPDtGbI7aNbCJDQFDwBAwBJoFASM2zXJSts6hgEBcYyY2RmFw50ksH4j1+2reYJ4ixQW4boaWgUylEZx6i4rqkDE9p0uESIIiyhMzn5rvPqy1F6k6vA3S1nEuEBXN0D/NW+NKQaN9LI8d7sWjBxD90rxC3IsRm4F4B9mYhoAhYAgYAsMKASM2w+o4bTODgIBr1IZ4KQZyWfTegGy5OTHwBDBcrsiQOTcHx+fFKTr3ZyAx5NjwwMCLghdw83njtKeF+85LJKm6hrFc4YWkfRqxGYwbYHMYAoaAIWAINDUCRmya+vhs8UcJAbeaPMkNclyyXjqJvUiywdwbrE2LC9CTAG9CVnhU1tr1c1ccQM9Z9jK0tUVhVnGRT3yNyDPFoLbFfnbu3BlhR8llX62gffsgy7y3obpCDGnEmSAvKasuEtZkxGZQr4NNZggYAoaAIdCMCBixacZTszUPBQRccgPjFEZqCLlhYj72UWTBT4ZpwXuDL630BWOdnoWiCQ7zcJKEBmKZ53bp6MAXCE57pjE/2GeMte/atTsKMUyS9KYsM/Zbr0cK54IaOVpsIW2vOFN4kYzYDPaNsPkMAUPAEDAEmg4BIzZNd2S24CGEAIxhGKkkEHnC0iirjDFAbnzegXq3qgmOW3RzIBTUuE7txWEdGO294b8pckCJ6iyPRb045OkH8gBPCl5JogEUC6BAQ16PG2XDOQdIcNreSWpwhi1JbPZs2iT/2zMrzznWtP302tXSPm5cQ2NYZ0PAEDAEDIHmQMCITXMRNRY+AAAgAElEQVSck61y6CLAivH1kBvsipK/+HeRcs1EDONjjT6iAWKBOWGg5zXSs06Eifjac6RzcWjQY16Gq1Xq2iChvy1rikKfo04R1kpPiq+eTBQS1ha+Ni1ugLFxDhgjtMirlhhvSWKze9MmealnlrSPHSsdx3yo5sBj5XWlnIcfSip6B99/Tw7t2StnrV0j7eON2BT6brHBDAFDwBAYoggYsRmiB2PLahoEmLyvq84zLC00zIyhaTB+UawSIVsIdYKRXYSBrz0pVDSj0Y3xMRdzcIqakwfIuTEv69joPCO2I2FgyFwcvhbvnwU8fcU6i7gocZHM3dH6gEVXV1fdRI9745nyuyZ1CFmEVyjtVRPqeCRNaLsIFIbYGB+se1H2bt4sr921RH7vCzPk+J5ryiscd+pUGdHZmbriTd9ZIO/3rZazjdgMsZO15RgChoAhMHAIGLEZOGxt5NZBIIncwBtCj0gIGvRykHxUEu+LyUnRJEOLDGjvCQx75sEMhBeH+TggESQ6SdiQ7GjSQ8KDPhXiE3t36iU+OqQQ+4f8ciihJJHhXjR50zlO3GNW0U+0c5X3ov03C7HZtX6FPDbyCrl26tiQO5/Y5vnzLpBjzj1H3lu9ptzmQ2eeKWMmnShjp06V46+6Uto6OhL7b/zOAnmvb7V8xohNQ+dgnQ0BQ8AQaCYEjNg002nZWocyAknkJk9tE+yP+TGUVMbvSDZCPUBZOLlzaANckwjm/hRNcHRtGhIcTQjS1p9cjyYmNpqkcRw3fMwlQAwHxLrosWEb7SchTviuv3huPk+Uu5e0op8cB3lbca2k+BXJTjcHsdkqK++8RZb2Hyszvvs3Mq8BcrPusq/IGQ8tl9/+679XYXjcn14iG2/7azntgX8qh5gd2LZN3iq1O+bsswRfL89fINv6VstnnwkJRcO6b5KlryZdvYvlez++UaZmvbPsuSFgCBgChsBRRcCIzVGF3yYfhgjAIEWSuSYLJDcwmvO8YglnKJzFuRlMusd4RYWMxYTsoOzfv69KJlqTAp2LkyfHJM9e0ZZhWyQ7migMdiCW67HJO7/GiXcBvxs3blxqmBtIDXJr+AL2CI1rEmKDZb8pT9y5SB7q75beu/5KLu+uz3Pz/GVfljOXL5PNy38UY9EmMurYY2XCpV+U/1uwUE5/4P4KsXl/u2x9/PGo2fjTT5Pxp50mG+bfItv61si0HMSmv+dhmeeylw0PyKy7xYhN3neztTcEDAFD4CggYMTmKIBuUw57BNz8CGwYdVzGjBldl9SxDlGD0Y+XG6bWqFdFq7T5vCcMAQM545cOCyv6UN1cFVfdLTJ1S3k4nNslH0lkJC9JydqbL2SOktbIvdJnhjA334seP5Birg9joIBnNFZzeGxKW9v1ivxoyWL5r7e6Zc73l8ilE7MgrH2+9txpEUHZ/sK68sNxn/yEjDnhBDnuouly/JcvSw1Fe2n+Anm3r0/Of+Zp6cgUD4g9NtnEZoM8OHuFdN8+XZ6++0GJHDxT5sm9d31BJpRXiTaLZVXp5yk33CeLL54gsvVJuWP+GrnwniWCH/HasLRXlsgdsmJuiU1FJGpleaQZtztEK+t5fpithyFgCBgCwwoBIzbD6jhtM0MIAZAbGrU0VPPIQfu2Qo8GE/ExLpP/XcJRLxQkFJyD3hM9HgkF1dQ00QnNTQlZHwkd1cTYB3NoYpdEbNwcF54Dv7vFTN01JRE3H5HR+T54rs+f46aJBmQVfW0uYoMd79ogDy5cLKt2T5G5f1cx5kMOHm12btwku19/XV5auEhO+NKlMunr15e7dk3ulhEZ6gu/mr9Atj7VJxf+vGhiA9JSCU2LyEk/yU1MavpJZkT9fMZ/pxMb1zPkEqGs56HAWjtDwBAwBIYxAkZshvHh2taOOgIwrPEJvM6XgNGbN+/G3QjG5Sf8/7+9Lw2yqyrXfk93h/SQyBQGQdJAEJUAQZkkDAkEUXG4VDqh24SggIKFKGiCpC4WlhRcLH+hqD8uQ1IXb4S6XP3ww/AxJN0hGAFD1YcgN2mGDxKIkIEEku50d7o7Xz1rn/ecd6+z9nSG7nPOfnfVqR7O2mt41j7Jevp53+eVNs58EMehn8PVSgFBqiYYh4mATXLwM5McaTxQCskBoQJ2rHZIFQM5J+wal3R9rEzxenC/S8GRBTiDxggyK7AtwHE/2iKkzFWvCONjrRyChrYwnTC5NVnb69ojNli1OZzfT68f+HX6t98uoGMT7hbIzXPzu2jqFQvoxB8voQ133kXvrXzc9HLeEyupadIk6jn3AuPwzE7Px11zFR179VX00o0/oq3dPXRhBYgNSSVFEJAZL/2Eblw7y6/gMCG5u50eClRsDnMqRtue/gnduGkBrbg66n3N/kn4aGlzRUARqFMElNjU6cbqsqoGAZAQKDd2HRkZZlTKZD1VY5iGh/cZEsCHdFZy2ACgHLkxnDDPpCAoWV6GrTHRCSIB9tpdIVlMDOzDfhLc0C+bBEic7D44jymJmx33gTGY1NhkKcxGmgt38j2uOje1R2xKVGwA6u6NvbRuXhe1X7GAPn3LktD9Htyxg3auf5GGd++hg884ndqObU/wfCQMRRPhZJRVZUB2znnOCi3Lkbu3qes/Z9JffWqODEUjX/iab+JzEKoW9b4SmwSbrU0VAUWgjhFQYlPHm6tLqxoEPBOAIfOSB16pCpQrR4YLYrKqAxC4NowkGaUSHSY5rOIwWbAP9DwOz4GVHVmM0yYGEicOOwPRcKkdUZvM9tIwYRgZGS5QZyThYqWrmHGCCqHy/EAwEYpm7zPwQg0d4Mh7hbwaew61RWxEjk0xYWgM2kcbe+nZjk46btFC+swtS2jfrl003L/XvN3y8SOhg9HA+1up/5136O3fP0wfvvyKea+xeSJNmXkOtS/4BrUe84moZwTSUrIcm6KIzbfpJFaw5IwEcfEpQb5ZeyFtwe/HWKI2UQQUAUUgBQgosUnBJusSqwYBJjcjI6OmQjofqnHoxcE9qWuaa2E4KPNhXubiyDwfSTLKUQiUx+RxpRWyK8xL5uhIgiXd0LA2STSSEj/0hfVLDGy8ZH4SFyhN+rCwwoS95bA5c7ZubMxZd+Nn7C+IjR2eh/v27h0wzwPWiDaYS8Fca8c8oDyuaAAAxGZNRycdv2ghTb9lCb1x/zLa9pd1Bpszf/Mramxpoe6vXEajQ0N04ne/Q4eddy71bdpMI/uGaMtjK2l0eIRm3H4bNTY3R+xrEmJjEYy4oWgOu+i8eYAXavbM+VmjgYLZevMLfj/pY6vtFQFFQBGoTwSU2NTnvuqqqhcBrk/DRTgxUz7o4/Bbrlo16JdVG3nIl0SDSYU0HmA3r2IR5PA0/irr1LhD17zimt6FZAkPDw8LkL2GRFPhtbJyFUSssM5Sw/SClDgmqiAtmAfWg3wZvOSF+/v6+sw+cRus25WbVCOKTfnq2DCx6e7opGmLFtLJAaFofz5rpnm/fX4HbX70Mdry5NM07cqFNOXsM+mv191A5/9uGU2YPLmsxGaVcELzO5uFmAewFZqYie9ek4vzFl2dU4MsMhP1fqKPiTZWBBQBRaA+EVBiU5/7qquqbgTsZHE526CQpVJXxKQCB228pLrAfTPRYaWkVJIj5yyVJB4/iHQgFMulWoRhEJbfIu/DmkAwsMZSzA1ATFFzxi5uyooL1zPCvDAOfg/SIi/kXsE0gMPtXKFqub2pFcWm76UV9KcJ/0LfKKE4Jy/6ww29tKqjk05YtJBOXbqE/rm6h3Zt2GgY8Ke+fTWNDAzSmiu+SefcczftHx2l/i1b6IOX/k6tRx1FUy/7Oq3u6KLzl99HE8pq93w70ZyLadWqrC1zXLtnx9Nr2z0bs4Bl+SqhOavo7L1R75f6j4TerwgoAopArSOgxKbWd1DnX8sI4PCLw63Mh8F6WE0oh7OZCx9OpOcwLR7flR+DuYAEcG6MtDouBXuX2oGxcLiPm+MiyRLj6J9TBlkYOUtsDvcrhdCAEGLfXHlAIEzAyTYQcIWYYf0gRsPDI0aV4no1LkyxTzWi2JTySBTe++GGjfRURyd9ctFCmrH0Ztq67jn66I03DbE5vutyGhkcpLXXXEsXPbzC3Lx9/Yu09YW/0TFfvIQmTzuenu7oolmxiE3ceWuuS1yktJ0ioAgoAuOBgBKb8UBdx1QE8ggEJZ3zX/FluFQlcON8GC7K6SrOiXHtvBjOzZH1W5LMz67bwuFbcUmNXbS0UP1BrRuvmKjtzJZkntyWawjZapNtC+1ywANGtiEAKz7oPyivBu8xTqkkNlBnnpzbSSdeuZBOW3qzc98ePW82nfyD79G0y+fTaw+uoKHdu2n69deZtk/N76LZD9wbIxQt7iOhxCYuUtpOEVAEFIHxQECJzXigrmMqAn4E+NDsUh1wKMbBvFzmAmHYs3IjzQdsNYnvl25nkvTI+jJBygjIE9QKDodLEn7HyfoynM7OG2LFqxzGCEwuoMLYeVFMxrBHbOst2zBWLmKDvUafUHmC8qok+UstsXlibidNPORgajn8cIOnqVmTIZrz4DJqam2lP114CWWammj69dfS0bNn0f6RUdq7fTu9+cgfqf/992nmL+6ixpYo84C4/yQpsYmLlLZTBBQBRWA8EFBiMx6o65iKgBuBoJo3aM0J9cXUVykWbzsvhtWdoP6kdbK0dZbOZxyCxjk/Ser5BBXtZHxYPSm2eKe9Ls7bAQHhXBomcTJPh+fFls12PzaxQb8gNrhkEU55n61opZbYPD630/m8zXt+rVFi3u1eQ8/f+lNqam2ho2ZdQBMPOYi29DxDuza+RnOW30tTPvfZYp9/vU8RUAQUAUWgxhBQYlNjG6bTrXsEcOhl5zRXIUkckvlQndQCuVTwZNgaKxPSBQ2HfpchQNC4YfbGfA+TKzuvhd9n6+pyhuzla994Ko0cS6o0+L1NQJhkyfm7iA32lsmfjY+zz1oxDyj1IdP7FQFFQBFQBBSBYhFQYlMscnqfIlBZBDiHxGVbzKoBH+Y5z6WyM/L3zoRG1qyRJgTS2pmdweyQMahPQYoFRuMQPbtGDK8fIXrlyJ+RJASkAph7xM17B5FPHA7IOUAcEucKH+RQOA6Xc4WiufYqKCTRKF5KbMby8daxFAFFQBFQBGoRASU2tbhrOudaQoAP8/ZXXoPMQ5GhXPw+12WR4VDyXs7BKbbAZDmxtGvY2D9LJzEQBCTUB6lOYfV+yk3o2CXOzqMBNtIcgOfqClHzCFDG5MtwuCDyiEBu4ihTKNo6NDRo2tuql6lto8SmnI+q9qUIKAKKgCJQjwgosanHXdU1jScCfEiWLmPyoOpy74IiYJMVmZDPB+qgcCzcO5YmA8Xgi7n39/ebW7G21tZWp61zUD0aF8EoZh72PWGudCAUdk5T0Py4Vo00ApB1alwFOnkurtAzfg/9gQAqsSnHbmsfioAioAgoAnWNgBKbut5eXdwYIoADMg6yTGjKO3SGGhrwajCkwOW8JYkRDsNcA2es83CC1t3X15fLV8EhHxbH9mWbJzC5A7kIcg4rBmdWkriOkB0iZ4ed8Ric9G/XsJFFP+V8sE9YNy4mNqzKce4Q+nKpNLhHqlpKbIrZab1HEVAEFAFFIFUIKLFJ1XbrYiuEAA7kfX39NDo6khtBOoEF2R67lJwkyfdhy8GYnOshHcoqBEFotzjgQ63B2jAXqDWYm7xYjTLFKDOoQePlz3Bx0HLMWxoRcHFSSQgZL9eYLsc6Dj3jwpwuogZig3uZ/OAeL5dmhEZGhnNua/a9slgpyLISm3I8AdqHIqAIKAKKQF0joMSmrrdXFzdGCMiDO4bE4Z1DmFx5M2hjkxqZgyNzU+yE/KRLYoLFhSrLSRTizgW5JlAmcLmUC6mcVILQYFzsEb/s2jxMaFjlchGUgYFBGh7O579waFyUksRrl0Q3KN+Kx+WcHGCBtgMDA0ps4j5s2k4RUAQUAUUgvQgosUnv3uvKy4cADspQJLjgJEgNQq2ClJqokYOUHLuAJisQNlEK6n88SI7EBuMjXwRkgOcMwoMQPraxLlcNGsbAZULA78naQJJ4SPwwfxCLvEvafqMiseV21F56ap6n2sS5JEYc+gZ8VLGJg562UQQUAUVAEUg1AkpsUr39uvgyIoADOv46jyvK8atcw7KyI+vLcO0bqQoE1ZeRIV8gFHy4L5aQudaF+eBgj/nYxTg5/Ax4BaklxWDFeLhcztAfrxvkxA6Js0kN9pRr2USFngXN1TMHGKT9+0dz4Xggclwvh+eEryDEIMa4MH+QKmCnxKaYJ0HvUQQUAUVAEUgVAkpsUrXdutgKIoDDJw7wJh8ik/EdUCs4bEHXNtkprDODW7IFWsTdnIfDign/HKRkxF2TDNOTxIZrtuB3YeQi7jjSjY7zZ+x8JSY0cYp5og8oJZzzg3tBhKJCz4Lmy/vAeHL/rOSwYsWkBs8RSBWrgEps4j4J2k4RUAQUAUUgtQgosUnt1uvCK4CA/As7DutIkq8GVzJ/CNtoLmndHR6VMQUppeGA/D4oZyhMrWDjAElsmICVig8TJBAAdqQLIjRxzQjQD4efYV2c+M8hdKU+OgWkJUuEmTQ5jQq0jk2psOv9ioAioAgoAvWOgBKbet9hXd9YIuDPx9hv/rqP0KJSD+/lXIOt6LC6MToKFadQycHYMkRN5unYqo4rhE2GopVLyWJ1JsgMQOIl82ji7EMhqWmi5uaJzpo7xewLPyMIw2Ns8YxIJUgSZLQxNt9KbIqBW+9RBBQBRUARSBMCSmzStNu61rFAAIdthBDhAMuHaoQwlTNvpdzrcBEFjMHKR1CODh/M+fAtiQ7X3MF7UD9yIVXZkC4OuYrCRaov6AOEABjHTcZPQi7Rp8ypSXJvnD3BWtC/TWoYC/RhO+yxmYASmzgIaxtFQBFQBBSBVCOgxCbV26+LrwACOLyy05dJ+s40mL/4F5ubUYEpRnbJSe0ytEtaUEvSE9kZZbJN/GoQ5/KwaYEkSdw/u77JPKHC8fyhc0zSuGYOXNgQghZ1yfCwShBSDi/Ds8GqFwivJDVBIWpoo8Qmagf1fUVAEVAEFIHUI6DEJvWPgAJQAQTscCOuS1KuHI0KTDmwS0loJNHg7/2W04aSJJ5emGpj58vIzoFrY2OTyYFpbGwwhIHVIdwHUiOJQ9DEZPiZNAmIE7oWZ7F4HkBo8PLIrmcuIcmuJD5M8jB3VvuU2MRBWtsoAoqAIqAIpBoBJTap3n5dfAUR8Ne2yVBDg1fDJY56UMFplaVraSVtqMz+/eYlTQrk9zxoGEmJOzHpbCZD33C/zE0BzjBviAp1A6mB+xnCw1yEI+68gtphzeg/jNT45+6RQ9syXIlNqTuh9ysCioAioAjUPQJKbOp+i3WB44gADs1wBON8EByccdiuB3ITF1ap+AAPTvhnQhTUjyuvB7hB6XDZQ9t227IQaBjp4JwXkKRyE08mNSA2uDhfxlbu7AKvrrkosYn7xGk7RUARUAQUgdQioMQmtVuvCx8jBKAEIDyKyU0p1sFS8YhSIsZoeYmH4TVw3oxLxcHagBsn2WOQKPtstAVJQX8gDiApUSFurKRwDZlyhgraoWV2nRoGDvPF8wFFh8mPLNLJ7ZTYJH7U9AZFQBFQBBSBtCGgxCZtO67rHWsEcHDFoRuHaI/cZEw+CPIn4uR/yPlyeBerIHwQlg5ktUp45Dptu2NZ/8a1f8ADyhjUoCACIe+T4WHcHmpQubCzbb8lcbLHkGtl0wIQG/tKJbHZ29tL/+hcUNJn9rNre6hx0qSS+tCbFQFFQBFQBGoDASU2tbFPOsvaRgAHaRy6pXKTtL6K/Au/rXow4UEbJjl2jZlaQZBxYnvoOMYL+Vo5RBMmeOFqQYn/TDSxFxwaJp3ZSsXJRWowHxdxktbgGDfMXjqVxKa/t5de6VxAjW1t1HTgxwr2Bj4VxnSPDSvwQ/b74Z0f0MjeATp97RpqnKzEptQHW+9XBBQBRaAWEFBiUwu7pHOsFwTsg2zUYTbJujm0i/NYZN0YtlZmssPkp1wKRZJ5hrXNu8kNmwNq3GR+kBQoYuxoBiexoIv3QJKacs3ftmsOy9txOeeF5fikjth8tP5FGti8md782R106Bfm0BGdl+f2adL0k6ihpSV033p/uJh2dvfQGUpsyvV8az+KgCKgCFQ9Akpsqn6LdIJ1hgAO1jiE4xDM1r+cd1Nu5UCSHRnGxpDicO8iO1xnRbbD95UkQlJJYVygYICkhNkuy6KaaAdzBpe5AObPbdE/qyjleLwKww29nKCgMVxr5Zo2QRinjti8cM75dODZZ9IHPWtye/Sx006j5qnHUNtJJ9ER8+ZSJqRA0cYfLqYPunvorLojNtvo6Z/+kuiGO+jiw/D9o3TUz75NJ5XjSdY+FAFFQBGocQSU2NT4Bur0axIBthgGyeGwMhzKkXODw3y56qdIcGSRS2nFLF3LbMLDh2yej/2V3w/6mmRzbLUD9WlaW1sisZAqGPADmXCRA1ZI8BUkolw5NegPOVTIlWGDCPTNY7gwsNcaFoKW25P95TDLTrIj49x2/aVfoxkPLqf3/uu/fTOZ8qVLaOMt/0qn3PfvuRCzfTt20D+z7Q4843TCa8NNi2lHdw99/tm4oWiv0v0Lb6dVBeu+mH7yn1VGHLY9RbfddD+9TkQnXHUP3X7xYRXYLZCm79MDGCR3nUBX3w1CVYHhiuxy29M/oRuX+SZZQUyKnKTepggoAmOGgBKbMYNaB1IEfAi4DsRcowUH9HKqNy7oJaHhGjTSqWxkBEYHXn0aSXjwvYvIyN+FfW/fy+oMwsnYBS1KeZHr4eR7/C7M4pmdx+zCmKU8lux8hnkzTlGkBuNx6By+j7vW9Ck2l36VTlu+jDYv/w9vjzJEBxx0EB325S/S/yy+mU697948sdm5i7atXGmaTT71FJp8yin06k0/oh3da2hmQmJDtz5E17D8YQjE29RVbcSmlKc21r1SFYp1w7g0Aqm5h26sELEblyXpoIqAIlAiAkpsSgRQb1cESkTATpZn4hAnDKvEoZ238wGdv0JdwAGev7Iq4dcPRNK21Wvc8DXuj/Nq4jjGSatkEMG2tjanWsOqDod7lQM3177ZRTVd4+A+OLgxoXNZO7vuSx2xWXv2TENQdv1tfQ6PSZ/5NDUfeSRNmT2LjvjqpaGhaK/ctJi2d3fTec8+Q02xzAM8xSaM2Lz6QBfdQbfRiquzzOfV+2jBnW8ZFWPGSz+hG9fOol/+7AvkCRr+/gruNaRpDV1gFBDH2LxqH7kqbGf6ffsaMa54fBxjrDqB2xYqMjn1B/f976Opi26nO1jCyt1XuDbzGzkP37jefNzYPZ2b7BxDKF0qkdfEe19+NLJheJ1Ed9zJ/eQVpYLxyOv7mfPvoe/TL+nGZSTUp+y47dhbspS7bJ/bsNf5+RJJJS9A7Zvj6o/XwHO11ixx5r2/VazR9JkHwqxTyozW++X4x077UARqCQElNrW0WzrXekVA/uUfa5ThaTJsKi5JqCROnrqDl5cjJFUeaUMtiQ8f4qOCqdgpDmuOs1ZZ2BL3uGySOQSNLZfj9BuGH/oDOeHQM6nUBBUP5f7sQpxx6u3wvakjNns29lL/W2/RKzcvpSO/8mWa+q1v5val9dh2aghxiEDDl29aTNtWd9MFf6kUseEDqXdAHRdiwyFpPtLhJjZmfpsWZA/F8iDvHZK9kK7sYZ8P8eKQ7CdQFsGy5xFFbAwhpHyIn6M9oc3D7W7CJojjKkkwBNG82KzBHiOvvkniY9aeI6VY2wpqlyF3sl/DWrNEJodPIeE0febw9vak8Hd5ssXhhD5CVrC//n0rILVmnk87SGAl/0vQvhWB6kJAiU117YfOJr0IsCU0wppk7g0n+EPBgCJQifybUlGXKo8d4hbnZx4f64siB3KurH7gdzANwP32BQICtSnKhCAOBugH/cnQM9wXx5IaOMA0Ai9cYeYCrrmkjtgABJCb5+Z30dQrFtCJP15CG+68i95b+bjB57wnVlLTpEnUc+4FxuGZRcPjrrmKjr36Knrpxh/R1u4eurBCxMY7DBOd8DoZ1WXsiU32UEwn0OsklSIXsbmR6NdsOBDwqAtyYday7Fgrt0ge3uX3jnmEEpvDjHLydqdfgSk49EcRm+yhv91ScvLEwFNeWIEr6J/vv+oaensZK2dMWixi44DMrwgVSWycaxTEiqSql52ETQp9cwtR/uL8C6dtFIE6QECJTR1soi6hrhBgRYAJDhYnk/hxeMdf+oOcv6oRDDu8jckODvkgJ94aG6ilpdmsLe7FuSpBYWjAEkSkVLzYxcxWaXieYaYF3EaaHLAtNe6LqyClktjs3thL6+Z1UfsVC+jTtywJfS4Gd+ygnetfpOHde+jgM06ntmPb4z5HfGJMEIqGQ/M6OufudnqIw8mMQuCFpXnJ9Y5QtAJnAg5HcoQysQoTFIpG99GC52bSL6eusELgbGLjmQwUhnJ57fyhTEHqE1pKdWFbHivXPIS5gW8TQkOzMEkrzC9MsXGpPKyKZNWXbQ900UNTPXMFrPOvn3eQqWWvW2YDDsWGF2Gvq0TFxmV84A2VfS4MsbFyvBzrtvsJ2uuEHwhtrgjUJAJKbGpy23TSKUDAZS7AJAeHYRzWcTCuRgUnzvbYNX2gqMQNQUP/IBt9fX1GjQkiFqx8JSFL9txdBgGyDfYiSC3idi61Bvck2btUEpuPNvbSsx2ddNyihfSZW5bQvl27aLh/r8G15eNHgg7TwPtbqf+dd+jt3z9MH778inmvsXkiTZl5DrUv+Aa1HvOJOM9jlohYf6m3zAP4r/QgEyZpfcb/FXkyHM7ld+jiQ2bSHJtc+6+9Kw63TJbuofaHPQWmUCmyiQ3UiAX09k3+/KEcofERqKxyAZJWQCo8YuMpLRHzCFVs/EpK4OZEKTaGOBYqKz5lJtfH0bRpTvEAACAASURBVPQnEFHLBCJHCHx5KY5+BaFx72dxio0/BM6BhMu8okBZw/PG+T6q2MT8sGuzOkZAiU0db64urS4QYNWBw588kzLPqUy6qFVr0U3XJuCgv3fv3qwLWoYaG736M0kO+iA0IDa4ghLwgVmxts6YI8aAKsTFTl1rAWnC3MMum8ShfVKylVpis6ajk45ftJCm37KE3rh/GW37yzqD9Zm/+RU1trRQ91cuo9GhITrxu9+hw847l/o2baaRfUO05bGVNDo8QjNuv40am5tj/GMQdKC18zIupjmryDskB6gG3mAlmgdwyJFRhXgO2T7nXEyraKbJlwk9HNuH4LA8ErkWl1LgIxIR84gRioYk/lCb6khiI4lWfntB2Fil8fZgBbVfdSw9sMnDK3fxHG+dRc/ceT/lQ9oKnwNXvkzZQtFkHpD9lAblHpl7/oW2FIT0KbGJ8UHXJnWOgBKbOt9gXV7dIIDDNQ7qtjsZExyEY/GroaGRGhoyscOcxhoktmgGeQCZgU2zKz8maF7SDS1MMWHTgiTrY0KDOcpcJ1cfGBtObGFhgX4SR4bQRBEh51hpq2MDEKDYdHd00rRFC+nkgFC0P58107zfPr+DNj/6GG158mmaduVCmnL2mfTX626g83+3jCZMnhz6DLz66qt00mFQRmSuBeKa/KFArHLkQn0qSGxyieE3EN1jERuZMB+X2Pid1+wDMIfCWU5dxiXMIwMu84DAecQyD5Bhe4VJ9NHmAayQiVyggiT/fKidPzzLP56n3HA/AcRGON4VKj3FKTYc3veAwNmsm8kOK0U5RUnOm3Iubx5BzLuraShakn/ytW29IaDEpt52VNdT7wiw9TIO3Xix/TKvm5UbJjnVZjggi1MmdUHjNUrLZKwTxKgcOUdMHkEgJa6cB2O7usUhKegL6hTuxRyTKlO85lQqNh9u6KVVHZ10wqKFdOrSJfTP1T20a8NGI1l+6ttX08jAIK254pt0zj130/7RUerfsoU+eOnv1HrUUTT1sq/T6o4uOn/5fTQhwu6ZD6oFxS5dxEZaK5eZ2PhTcLLhRY4cm7dFUc74xMYiAlkHLe8BA6HxwtXyfYfYEGfVqMB5RBGbnAtbPmyvAPtIxcabuT+/xFFA1JFs7xFUadds2z3bIW4WFnNu83KbQIZyVsz+Qq7xXNEMZbTspUU/WRzb5xCtWpXFSobNWTk/c25FiOL3yUeU6v1/RF2fImAhoMRGHwlFoDYR4AR8HPJZybEP3jiQs6saCA5e5SAAxSLGSgsX4mRSkiQEDYQDRIFNB+LUjomarwz3s4kih/uxUpYjGplMaEFQtJN5QGwYgDyiYq6UEpuN9FRHJ31y0UKasfRm2rruOfrojTcNsTm+63IaGRyktddcSxc9vMJgun39i7T1hb/RMV+8hCZPO56e7uiiWTGITTEbovfUCAIgNs9ZYWg1MnVPMbRUxFqZu85TERgnBJTYjBPwOqwiUGYEWG2QKk4Q0QGhYCWHFR5MJ65DV7FTt53B4han5PGwHoSIwU2N1wbVBP0kIUdMOmRNGlmDh7EARjAm4Lo1Es846gvmiRwdXKUQMBNSl8ZQNKgzT87tpBOvXEinLb3Z+dw9et5sOvkH36Npl8+n1x5cQUO7d9P0668zbZ+a30WzH7g3MhSt2Ada76t+BFxuaNU/6+wMldjUzFbpRKsHASU21bMXOhNFoBwIcKgaiA6rDPahncdhNQekgF+s8siv5SA9Mi8G/RVDSEAw7GT+pISBC4rKnCWJO9YN0oL54cUKkW0gEGXxLItxos+kJE7OCQpXaonNE3M7aeIhB1PL4YcbTEzNmgzRnAeXUVNrK/3pwkso09RE06+/lo6ePYv2j4zS3u3b6c1H/kj9779PM39xFzW2xDEPKMfHT/uoGgQK8lOqZmbxJ6LEJj5W2lIRyCKgxEYfBUWgfhHgQ7w8zOP7MKLDJCZPbBrMOTKK8ESpPUxKOKE/Kune3hVOwrcT+uOYD+BemZsEkuJSaNCXXQgVYW9QiWzyE0VUuBgnxklKvuRYIzin7+1PL7F5fG6n8xM67/m1Rol5t3sNPX/rT6mptYWOmnUBTTzkINrS8wzt2vgazVl+L0353Gfr9xOuK1MEFAFFQBHwIaDERh8IRSAdCMiDvFRz+JBv/hjueUlbl1fS3SYuUUTGRUy4f+SZgBgkuaSTGu4DCeE1TZhwADU3T8yFo/HvOdQsTLli1comNBhDmhTIuUaRKYwLZckoLTHq3ATh4OsnjaFoSR4QbasIKAKKgCKgCCix0WdAEUg3AkwCmOww0ZFJ9G7Ckxw3JhFJncG4Zo2cB5zQ2DiBiQ4bI7BCFTZvDjkDycJ9NlGToWT+lWaoqclzYgvK68k7oSHkrsm0LYYIQvUBoUttjk3yR0zvUAQUAUVAEUgzAkps0rz7unZFoBABJgMcviW/MgmSbbiHIBLh3YNWnuoTFcJlz0iqFvwecl+Y2CBUzPTuVJu8O2QYHciINE9wEQ6XSYGcFxSilpZmJ1nxQuag1gxRJtNAbW2tRTnRgRxB9WGCmcocG/2AKgKKgCKgCCgCSRBQYpMELW2rCCgCQaTGRSzYRhl5IiA2SQ0D0Ccf8Ll/WbcGv+N6PhhjZGQ4R2SQ1yLtrtn9TbrABe2my6SA23LtnaBQOk9d6jfrZYOBpE+NV+tnwJg/eNnylM4cm6TAaXtFQBFQBBSBdCOgxCbd+6+rVwQqiYDMiylWrZE1a4L6YAKF0C1cIBRcL4bJTdx1gixx4r/rnqh1QGXB/SBQCLlLWjeITRK41k+OUGmOTdwt1HaKgCKgCCgCaUVAiU1ad17XrQhUFgG7kGacui/2jEASOMcE73EImisfpq+vz4RtgVBATUHbYq4gwwDuK4ywgJTs2bPHzAPECq+kuTVMjOy5ayhaMbup9ygCioAioAikCgElNqnabl2sIjBmCJSq1iAMq7+/P5djEkaMZCHMpOFuEpAgtUS2CZsHmwaAzCAHCOFwca+ovB4lNnGR1HaKgCKgCCgCqUVAiU1qt14XrghUDAEc0kFKoH7gSqrW2ASDiYJLhZHKUFSYWNSCZe0ZtEV/du5QUE0aOeeo4p2uedhmATw+5oA1ViWx+eCYT0Zhqu8rAopAFSJwyObXqnBWOiVFoHQElNiUjqH2oAgoAn4EZDhXMWRDKjCcrB8U1oWxkIeDw39SAiVnbYegsTW1l8Cfv4LC4VhhAsFBbk0StSbIrID7wPtKbPRTpggoAmVDQIlN2aDUjqoMASU2VbYhOh1FoA4QgFrDye9JyYZdPyZIIQFMdqJ/MYU/uR+pMOF3IDCYS1xiw6F3vN64uTVB9XKYEAJHJTZ18KHQJSgC1YSAEptq2g2dSzkRUGJTTjS1L0VAEcBBHQn0HMKVhGwwUWHDACTq436EdrkuSQpABFpb20zxzKSXzAfCvVznRhoXcJ8uxQbzHhgYNLVrkqg1tsGCnDfGwdqhRoFcqWKTdFe1vSKgCAQioMRGH456RUCJTb3urK5LERgfBGQYGYhJkiR6GVaG2bNtM/pxXTJ8DMoOSEVcpYT7A2mAE9nwsFczBveDUOD3tuUyzwlrkhcTFPwu7hzQP7ByjcE5RVg3GygosRmf51lHVQTqEgElNnW5rbooIlJio4+BIqAIlAsBO5EfZAPWy0HERI7rqR6evTOuOHVg8tbIGWpu9uyVk14uS2moJVBgsB4ukMn9uhQbr6DmXkPEgtQlmwh5ZGq4wJwA7Tj8jhUpYFMzxEYPTEkfQW2vCFQWAZfJh35OK4u59j5+CCixGT/sdWRFoN4QkIpLUtMAO3kfqkgYScBhH7VrTJhWJkOTJk2KRaAk5rgXfXDYHJMpzAVqiiEUmYy5hdu4iA3ag5DFJXEyB8l+BryQOs98gO2jldjU2ydF16MIjCECSmzGEGwdatwRUGIz7lugE1AE6gYBaZeMPBWQE3yNuuwEepAHHO7DLklKiglDk8QI4zChALmB+sJW1egba+B8G9dYICDoD/MOC4XDOqHUcPgZO6/h95I48dp9tYD228bTUaiOwft6YBoDkHUIRaBEBPRzWiKAentNIaDEpqa2SyerCFQtAvlDO2rX7DdqCxSMODkvMi8HJAL3Rdklcxga58QkDUNzWUpjXNuqGuSMw+Tw1UXYJAkK2iA7pwbzZuc1vl+qNehHiU3VPu46MUWgdhBQYlM7e6UzLR0BJTalY6g9KAKKAJmQsJyDVyZj1BpXQU0bK67/YopQZhP3QYrCCJEdhpbEiQzjy7oxGIfJCtSafN6Ol+uCvnltmCPagADJtfHcg+bMoW3oh8PbsEYeLyjMTYmNfrIUAUWgZASU2JQMoXZQQwgosamhzdKpKgJVjIBUOnBgb2tri8x5se2d49a8kZbSce9h6FwmBUxUggjT6OgI9fdnbZczmZwaFWc7EHYGsuQZEXgXW1jbYWk2GVRiEwdhbaMIKAKhCCix0QckTQgosUnTbutaFYHKISBDu6BG2JbIrpGLVXlAFpCAjytJyBva25bSIBl4QW2x7aOxBpA0EB6oUZwbE1Y0lNcJIjM4OGRq27AiIxUpVo2Y8Lj6TD2x2dvbS//oXFDSU/vZtT3UOGlSSX3ozYpALSOgxKaWd0/nnhQBJTZJEdP2ioAi4EKAnb7sPJEgtHDYx8Gd3ceSEBSZXwO1JY7FMuZhExRb7ZFuZehX5u3YuTes8tjhZyAqIGxYG+fOYGyMxXbQtmoU5CCXemLT39tLr3QuoMa2Nmo68GMFz9J+uD6Ync2+hR+y3w/v/IBG9g7Q6WvXUONkJTb6z1Z6EVBik969T+PKldikcdd1zYpAeRHAQX337t2GOEDhgPVylGmAdEJL6qDGrmVJC4D67JOtPCAZ3ubq1xXCBqLCTmh4H0QGLxAbVmKAA9QYtGVDBKlUMelBLo9d7ydPbCh9dWw+Wv8iDWzeTG/+7A469Atz6IjOy3NP7aTpJ1GDVSXVfqR7f7iYdnb30BlKbMr7adfeag4BJTY1t2U64RIQUGJTAnh6qyKgCBgEcJhHPRhccaya0Y5D13Dwj2s0gPuk2UCS/BoQDcyRCQfUGKgufMnwtqBQM9uWmu2ajWawf3/2JRUEL5+GQ914LKnE4Hf2XLidTyVKm93zC+ecTweefSZ90LMmt0kfO+00ap56DLWddBIdMW8uZZqaAj+CG3+4mD7o7qGzlNhU4T9Tu+j//K93iWZOpy8dju+30dTLPkknVeFM62FKSmzqYRd1DXERUGITFyltpwgoAkEIyPwaO4TLdY8kGa6Cl2FIS9Ulbi4P+tu7d4CGhgZN1y6FCCoQCAcTDZuM8JxArBAKxw5nYXMNCq/bs2ePuR9XWHFRWasnkzZis/7Sr9GMB5fTe//13z6Mp3zpEtp4y7/SKff9ey7EbN+OHfTPbLsDzzid8Npw02La0d1Dn382YSjaq6/R7L8P0FlTj6FfzDxIP/WVQmDr/6Mfr95DLxAp1pXCONuvEpsKA6zdVxUCSmyqajt0MopATSKQNL+Gc2SShpIBHFkEFEpPnPyaqPwYqcQE5bvIjUF7zqFhYwBWbLhdkJok54K2YeRMEsDUEZsXLv0qnbZ8GW1e/h8ephmiAw46iA778hfpfxbfTKfed2+e2OzcRdtWrjTNJp96Ck0+5RR69aYf0Y7uNTQzEbGBerCZXm9rpkd2EP22S1WEmvwXSSftQ0CJjT4QaUJAiU2adlvXqghUBgFWIEBUkCuCQ33QJQ/rSQwD0J/nNDaYcyeDpXTYWLjHzo2BQgRVSeazSKe0uGSLiQzmxEYIbBbgqnXDeEiDApCosDWgX7RHv6kjNmvPnmkIyq6/rc89S5M+82lqPvJImjJ7Fh3x1UtDQ9FeuWkxbe/upvOefYaa4poHGBVhmL7V1UarH9pBdOopdIOIj3r1qZfpejqUer5wlDcn076fLroIIVX8s6dCeFcDLeX3iMjcv8P+aDRnCdQW+rU1pmnfN4n+cNlEWvHQDnqk4FPl9T/1JWteRnUaMu+d9fo/aO7WVvrDZcfRIeb+wnE+WPcPmruJ/cj9c8Yd/nnzfLO/z+LBfcw79RS66N3g+Xzp8LB18hzFQm2MySOfP2/L7kPB+/55Bc3/SN+axXiHHko9Mwa95+BUouv/PuC9id9j3x3jkcHbI8Jk9tjG0FvzI5THjvcht6fcv+u54j0A1kf3GUWx4GrGc+LAj4iU2FTmPz7ttToRUGJTnfuis1IEagUBmXQfxwYZag3UDnZPiyImEgeprIA8TJ48ORImSVqCHNtkzgsX5YwyP5AD27VqXHk1aC+xws9xwvByDnBpC0Xbs7GX+t96i165eSkd+ZUv09RvfTOHeeux7dQwcWLo5r9802LatrqbLvhLfGJjDud9B5sDbAGJkYdLF7EhL7Rqao4MZQ/glD9wuokRiBSUIevAz6Fa1oFVzpEB8PebHXfAO1xHERvTnyQ+4pAOTme/L39+L0f0iH790E46IUviwuZTQGwC1pnbXJtIZEMFw4iGHD9s/nmil5+7GbdgTpJMtRpitfrwfKgixlve5v3MJNAXyshzzhEbm9x5/ef6jEHWKEvwXj/RT75dHwolNpH/T2iDOkJAiU0dbaYuRREYBwRkaJVLDZFTkm5gccPI5P1yrDj5NazWgHjge1eSvtdmMJtfsz80NMwFb5SFtLwHBAq5PLjimiawqUHqFBuABHLz3PwumnrFAjrxx0tow5130XsrHzcAnvfESmqaNIl6zr3AODyz0/Nx11xFx159Fb10449oa3cPXRib2LiIhVBjoogNFBvrsg/V8YlN9qBLDfQCSbUlSzSy5MtFbLwxic4aIKMkhRMbrNk61GfX6R3U+wtUJLnE3HqgIrzbllOyColFfj5+YhO8Tjex8ea7qXmUXoil2IBwFSpv/m1yYBChyhi1J0cG/fd7a2+meX1NtCCroOB3qykf3mjut/bQI1NZkqvEZhz+K9Mh6wUBJTb1spO6DkVgfBCQbmJBSgXPjJURzj9Jooqgj7xJAUK4WnP2yUErl2pNmNMZ20ejn6SEy87fQSge2zrLeUkCxBbQdkicvY5Uh6IBjN0be2ndvC5qv2IBffqWJaFP+OCOHbRz/Ys0vHsPHXzG6dR2bHuyTwT+qt7bJMJ5rL+iB4aSBYUdZYcXiktsYkOvGaLwh7adVhhZFLHBQb6PLrqoiZZziNz2fFiaCZeTytCUfAK/DZZRHE7Y6Q+1sxrlQtQsVSm/Tsd8ZChayDpdxAYk7ed0NH2rb3M+JFCYEPimlwsp85PTwociiNiwkpa9Q5INo84JErKOaKkgMQhX/C3tpE0zEKKI/vvoIhPWJsPVXI9nNlQtbE2sFqpik+zzra1Tg4ASm9RstS5UEagIAtK2mYmNayCEYbGbGMiD6/AfNUFpUoBaOXbdF/t+2T7IUtoOVYuTtyPHkWNwzpBrHVKtArEBVmgfRu58dXfSFooGED/a2EvPdnTScYsW0mduWUL7du2i4X5P8mr5+JHQvWjg/a3U/8479PbvH6YPX37FvNfYPJGmzDyH2hd8g1qP+UTUc0Uc1vNzR+oCibyI8BwbzqPIu3wVp9gcQyf0elbIhWpLOLEBEcLB3yYk/hwaDw7kwtxgiE3Iwd+lXAg0GQ+bgMnfF86HlbHwdRYSm4Pp9dV9dBHnsXCuU5i6YXJlKkBsjEX1ZkIY2IJdHtliB72CtR+0zSPMJw7TXElsZK6W/YSqYhPjM6tNFAE3Akps9MlQBBSBUhDI5YBkMiYpP8iljJUNvB9kpRw2D2k6AMUHxCbsssPWMDcXiZD5NXGLi/K4coyo/CI5TpyCpLbpQSpD0UBs1nR00vGLFtL0W5bQG/cvo21/WWfwP/M3v6LGlhbq/splNDo0RCd+9zt02HnnUt+mzTSyb4i2PLaSRodHaMbtt1GjKFjkfGiCDvDZv5xz3kwosYEy4lN8CvNTYik2hzbTI+SFdRXkv3DOizMUrZnm7SBz8D8plJDIkLvCRH4/PuHv+5WZfMhXLhzLOZ9snxHrtInN1EOJNrV5BMKHYygJqEwoWi73qK+Vlvb1Z+vxeDPOzQ2kah3Rtw7vp+UgPiA4WWLjD2VzPJFKbEr5P0nvTTkCSmxS/gDo8hWBEhCQh++onBGEe0G1gHKSxDAA02O1BwoGrqj8Ghn2FeVyxsQM/cYtLoq2dmhZGKmzSUocNzhb4Uktsenu6KRpixbSyQGhaH8+a6Z5v31+B21+9DHa8uTTNO3KhTTl7DPpr9fdQOf/bhlNiHCZcBEI/lzIQ3QksckeXI2RGieMJwxFk85ZiYjNjqwKg8FjE5ss+dp0gLC29pOZMHMB4wAmXdGyeSfGVCBwPoUOYWH4FybyW65nESQgyhzBC80LMA/IOZUVhiW65uUjNl/wTAZ+njVx+JIJCWQLcQ+DTaJWkm+eSmxK+G9Jb007Akps0v4E6PoVgeIRiEsgWG0BcUii1qB/qCIId+OClphtVB6Mp6QgYskzAwga0078j1NclNFKYpog3dxwP/JwgEXYJev1gDSmkth8uKGXVnV00gmLFtKpS5fQP1f30K4NG83GfurbV9PIwCCtueKbdM49d9P+0VHq37KFPnjp79R61FE09bKv0+qOLjp/+X00IcLu+dcPvew7ZPo2RlgnF9gqWwdQny0yCI0JP4LtMsKoPLtmEwLGFtIyYTyb+xJ42M1OKtAVzdhCZ+1+ExCb3GFc2FD75liQW5TPKfITvfxh3eTABM4n4lBvfyos1cxPHtz2yzYB9dtVu3KiXMSmn6ASPbIja4Mt7ZjNHB1kxzKY8JEVy20uR4x4vTJPSYlN8f8r6Z2pR0CJTeofAQVAESgagbjEBqoIiEAStYaLYEKlGR2F7RVenptYUII+3secmBRE1dXxFcCM6FeCJBWkqPngPpkrA7UKeTxhuTXoXxoagASllNhspKc6OumTixbSjKU309Z1z9FHb7xpHobjuy6nkcFBWnvNtXTRwyvM/mxf/yJtfeFvdMwXL6HJ046npzu6aFYMYlP0J0BvrE8EInKLvEWD2Hi5UJ4pQ/VeavdcvXujMys/Akpsyo+p9qgIpAUB6doVFPLlkYd+OuAAT62JczFxABnCGPKKIiu4xzMpGKWWluCcH/QJFaivr8+MAaIRx5AA90nDgQkTDjDjBBEVJlrIscH3zc0tNHHiAaEw+EwDsoQrlcQG6syTczvpxCsX0mlLb3aC9uh5s+nkH3yPpl0+n157cAUN7d5N06+/zrR9an4XzX7g3shQtDgPpbZJEQJxiA3aCDe0akZHiU01747OrdwIKLEpN6LanyKQHgRwUAcxAEEIIjY40ENBgUoR5WLGpIHd0xhJkAYmOGFJ+h6J8MZrbGyINBiQdWXiGBJgPlIRikOGJEZoj6KiUTbXwBTkCRfn/aSW2Dwxt5MmHnIwtRzu/Vnc1KzJEM15cBk1tbbSny68hDJNTTT9+mvp6NmzaP/IKO3dvp3efOSP1P/++zTzF3dRY0tzej6VutLSEYjjBrfDDmkrfdhK9aDEplLIar/ViIASm2rcFZ2TIlAbCEQRG06ab2hojFQp0BZKBUgJFBtcIAAgHHjh97jCEu85lwVfg+ydJbLFGAeAxMHiGWO4Cn7aOydVoTjmBLaKxGF3qSU2j8/tdH4a5j2/1igx73avoedv/Sk1tbbQUbMuoImHHERbep6hXRtfoznL76Upn/tsbXyadJaKQIUQUGJTIWC126pEQIlNVW6LTkoRqAkEokLRcEiHgtLcPDFUreF8Gg7XYlIDEgMywOFlIDphZgBsqQxVJ6r4JcbYs2dPzpQgDknBPR4ZGjKKEEhHlAolyVOU6YHtnoa1457UmgfUxKdAJ6kIVDkCSmyqfIN0emVFQIlNWeHUzhSBVCEQRWygwKBNUG0bgAXSAkIi82lAFkA0QFDwPRLp0QYH/CBbZZ4LSBLaRLmOof3u3btzIW5RpANzZbMBXlOUw1uUohWm7thrTaVik6pPky5WEagQAkpsKgSsdluVCCixqcpt0UkpAjWBQJgrGoeWcSiZa0H5RP+R3Nt28UrpEBZWk4btl+OqNUEhX2HAs/oSp8Am+pFjRBXwzKtBXsgdxpCKkBKbmvhI6CQVgepDQIlN9e2JzqhyCCixqRy22rMikAYEWE0B6ZBKCYgNu43ZyfJcnwZEwZ9PgxCyib4CnrJQZRihQN4LW0pHqTXYF6hJuAdXlNMa2iRVa3CPNCeAuhOm8Hj5QV4RU+TGc3t+hpTYpOHTpGtUBCqAgBKbCoCqXVYtAkpsqnZrdGKKQE0gwCpGWJiYXIgrnwbEAmQEIWt2zgoICBOgxsYmam1tKWjDCf1MfKJcxzAfmBGgX08dcfcr5821cdA3wtagwERdIE6Yfxxs7Fo3dv6OEpsotPV9RUARcCKgxEYfjDQhoMQmTbuta1UEyo8AqxI4vNsqgz2aZyYw6MunARlhkwAXIWFDAKg8Qa5iTDrCCnfac2GlCb9Hv2FmAzIcLkp54XHYoS3MCpvbSgtp/M5lZKDEpvzPrvaoCKQCASU2qdhmXWQWASU2+igoAopAKQhwbgsO52GHfn8+TcYMCWcxEIow9QOqCruluQ78bBoAUgRiE+eSpgdoH2Yhjfc9NQXqzn5TjwdkLOrKF/HcH+mgxmFu+BpUG0eJTRTi+r4ioAg4EVBiow9GmhBQYpOm3da1KgLlRwCHcdgms6JiKx/B+TSNJqQrzC7Ztj92OZcxYcJ7cQgHEJBqSpSFtJwDCBDGiXPFUZq4H26Ln9ni2R6jZohNHHC0jSKgCIwvAodsfm18J6CjKwIVQkCJTYWA1W4VgZQgINUP2/nLXZ+mgQ44wJ1PY0OG+6HYQDHBBbXEVndAChDuBUIVJ7eGiU1fX58hOFEhdGxegLZx1RqMIXOPokL0OBcnzMRAiU1KPlC6TEVgLBBQMZbiZgAABCBJREFUYjMWKOsY44GAEpvxQF3HVATqCwEUrBwY2GtIAue5uOrTQFHh+jRxSIjMbUF7m1hwbgr6jeOEZisk7NoWVBsH7WXRTy6WGbV7kpBJTFz35S2hodY05Qpy2m2V2EShru8rAopAbASU2MSGShvWGAJKbGpsw3S6ikAVIiDD0aCogGgMDaE452hutlxfJm64GG6UVs+u3BNWhFxuakEwSZc1tLFtqu37oOxgHiA1ccmTnDf6ByELCrmTyk7YGEpsqvDB1ykpArWKgBKbWt05nXcUAkpsohDS9xUBRSAOAiAAUGkKlIZMxoSPhbmOBfXPNs4gMCAGkyZN8oWb4X28QGziXNJSmduHFf1kwsY20mH5QHL8vHHAqCF5IDYuhUrm+kQV8FRiE2eHtY0ioAjEQkCJTSyYtFENIqDEpgY3TaesCFQhAmy5jPAuvqKsnKOWIQkCDv4Ic5MEAcQA40WpQK5cHznHIOMBXlNUjoy9DkmgwgwH2FEO96NdWAHPqiQ2URuo7ysCioAioAgoAmOJgBKbsURbx1IE6hcB22kMRASHdZCOOPk0LmSklbSLIHCOTBiqrlyfTKbBWDeDg2F+rqKf6BsqFK4kjmtoLx3RXE5uPF8OQwtTjbitEpv6/ezoyhQBRUARUATKhIASmzIBqd0oAilHAEQASgVeyEUBsYkbuhUEnVQ+XDVsoiDH/VBdEK7GF+bm5QANGVe0oBAwJlVB9sthY2NMkJYw4wBpjMBjhBFAJTZRu63vKwKKgCKgCKQeASU2qX8EFABFoGoRiKt82Avg0DMQjJzikcnkwr2Gh0eMixvagVS48n84DC2JxTPGAsFDMc99+4YCi22inTQxQIhdlDGBEpuqfUx1YoqAIqAIKALVgoASm2rZCZ2HIqAI2Aiw8oHfh4V08X0gFVBnQIi49g1UEGkzjbYyd8ellnjkZK8hKXZeT9Quybo+YY5oUHQwT24TFa6nxCYKeX1fEVAEFAFFIPUIKLFJ/SOgACgCVYuAJDZRqgbUFw6F49AzkAXk5nD4GS9UhrhNmHAAtbT4i3tyvhDC36KUFBs8mWsEQgUnN1cbLjwKtQjjRF1KbKIQ0vcVAUVAEVAEUo+AEpvUPwIKgCJQtQjIGi9c+NM1WSgwnEvDhgJQQoKKgUYRGzYcKNaiGqYDmAfydxDKZl9c5wYkKG6omxKbqn1MdWKKgCKgCCgC1YKAEptq2QmdhyKgCNgIcLgWfu8iNiAPIDQI6WKbaVZpwop22nbMIDAyFAz94YpbH0fOG/cijA0X1B7M277YmICNC6LC0HC/Ehv9fCgCioAioAgoAhEIKLHRR0QRUASqFQEmNpzrAqKA7/FiVUWGnXEuTZTFtO22JuvHoG+QE/QB4pHkkmFoTIyQGxRE2ECo4pKn/w9I87ghvhVPbAAAAABJRU5ErkJggg=="/>
          <p:cNvSpPr>
            <a:spLocks noChangeAspect="1" noChangeArrowheads="1"/>
          </p:cNvSpPr>
          <p:nvPr/>
        </p:nvSpPr>
        <p:spPr bwMode="auto">
          <a:xfrm>
            <a:off x="276225" y="-1652588"/>
            <a:ext cx="5991225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data:image/png;base64,iVBORw0KGgoAAAANSUhEUgAAAzYAAAIDCAYAAADWj4vrAAAAAXNSR0IArs4c6QAAIABJREFUeF7svQuUVdWV7v8VVQhVFL4RAvIQSiOggIJGkYemILYYiB2N0iBCPcT+p6XVDon0hSaRhquddK4aSEYSeaRjJJp7E1vt4DVUqYgiQlWLBkGk5IoIKg8BQaR41X/MvffaZ+3X2fu8qs7jO2MwKOqsvdaav7nOYX17zjV30eHP97bAfhXFfoz6U5F5TRJXOq8K6MD76wgjBTZxvhGhJw1NQq1RFI9IpK6CG9nvOJpE6tTHq5b/Ero8ocbG4ohdkeC1+oyttRa0NP17DhkvzttxfRjh89EC7aMVob2nSdKXJ31hcjNuSX68ZLB4r4mN75lJRqeWns4NfC2n0NLSglMtJ9FyqgUtLafkl/BHm8S4VkdJXGnMw/GK00kcT0R2dZHxOS+C/G3+HHtFX2rJWWqPlBIvt6kBc4nEUfWVgj32pbKe1B99fUXou8W9CiJcE+TxOE4M7tV8x/hOLipCu3bFKGrXDsXF7VFcXGKNFPRlnsJclQ2yFq2xU/gfLA1f8QnYkkDTyB/OyA3Vd5e53jzfIZH7yWxDcym24NSpkzh18iROnjyOkyeOZ/WcM0skP3ovorCJ6MiQTbW7FwobjQiFTcRF5mqW9H9MSV9IYZOQp5Ln7Nn62pu9FkPYGP/RirgxBE/EjXK8uae0UW89YVNU1M4SMyJqvAZR2CS0QM3GDveZt1taTplCWgno0F6zRdgUtTNETXGJJWhkvYTeVk3lc2qJa+P/sHRKGh/XhDrB48z4V6RidqS5BDUyRY2x0owbNNn7Mj4Dp07hxMnjOHHsqPF5MIUYX7lMgMImqvcobJxKJSo3aUdhkwitWNukv1+TvpDCJiFPJc/Zbxh199C8gyj/wZ4KiN4kMW6WCxv7brgdrfF3RPQ9RxKM9CFT4uWee7ZEbNRmWjacsegNEGEz18bCRkXvRNS0Ky4xxI38MV9hgiPJtWBHaTIjahKUKZatCdiSQNOEvvbiNDbFjJWrkNWRGnP9m5GaEzgpf04cz9rIUrr8Uyj9FL3xWl0bLP9CwUs7SYAESIAESIAESIAESIAEWoNAUQvjbq3BOfIYw//vjsht2RBY8zc9iYEESIAESIAESIAESIAEQGGTZYvgqj9/kGUzyu7prL2xT3ZPkLMjARIgARIgARIgARJoFQIUNq2COfogX3tmW/TGbIk3vtWXFEiABEiABEiABEiABEiAEZtsWwNX/Glrtk0pq+ez/tsXZvX8ODkSIAESIAESIAESIIHWIZCZiM2RQzhc1hnlrWNDK4zyMT786CvodX7mhxr2v9/N/CB5NELDdy7OI2toCgmQAAmQAAmQAAmQQLIE0i9sPlqPf/39R/gCZ2LiXddhyOnJTi17rju89llMe28g/s8d/TI+qcuffCfjY+TTAP89cWA+mUNbSIAESIAESIAESIAEkiSQkrDZ8Ksl+N7bMnI3/PTn1+PsF1fgF58OxA9uPA+n4SBe+NV64JbrcfMFZUlOLxsu+xh//JcV+MVnXfDAIxMwon1m53TZEwZQviISeHPyoIgt2YwESIAESIAESIAESCCfCaRJ2JyBawcVo9vIMfi70jcx95Gt2HR6Lzz0/atQ/peX8Puzr8C/fP0ruclx00pM+PmH+AJA/2/dhEXfOCejdgz+jw1p6r8LFv9dD1xxmtnd55/sxMgX9lh998J/Tj0bFxj/Oon16/6K2s1pGraVu3lr6pBWHpHDkQAJkAAJkAAJkAAJZCOBtAib9p27Yc73R6HbSy/g7pcOQp7far5K8e1/GI+/w1r8+C9n4rv/cAV6ZTjikV7IzXh10e/wQ7XpL+2Fhf8+FgPSO4ijt0FLG9PU+3lYMrknruhgdXdgLwb9abv5j5ED8faFHa03TmD92rdQsylNw7ZyN29XD23lETkcCZAACZAACZAACZBANhJISdis+9US/PjLQfhf08/H5l/X4cdbj/naOPi66zHvugP4+a+245q7bsSIzAY90sD5BI59/iWOff4O5j74Dt7Serx24k24b/BpOK20M07LgEi75LF1aZi/dNEVy+7oHRM2+BL/+dhfMQfA/O9ciZvOVMOcwPrX/xtVG+XfF+DZO7vALqB8YA8u+d//z2x4ycVYc/XpOL35czz023fxO62fbe+tw4RVsX7Vv+Uy51ixOaTJSGy888p0dcV+SIAESIAESIAESIAEcphAksLmCDb9/gX88Zwr8A8DPsYji97Ga4fiU2jf40IsunsQPvl9HV4bPAb3X2XvrNse3/F9eGnpC3hs05f49ESi0ylG1x7dcO9df4Mr0yDYBv7y9UQnENC+G5ZVXYArO5zAtv1A37NKsG3L6xj/kvV7fIltKEXfDiew7rX1qPprPzz39+fFRI3V6+e7/h+ufvYT4NIBeP2aM3B680E8tGwTHgew4LarcdNZsPoN/rdzgl/iP3+5AbPTZOU7f391mnpiNyRAAiRAAiRAAiRAArlMIElhA+D4CXz21gu4e9kn+DQqgdKzMWfmOFxzToeMRDuiTsO/3QG8uug5/HCzf9QpqO/2Z8tZorFpq/7W/+evpmaGfXV3/EdtX0PYrNv8BS7ufwawcxu+tu0cvDFSfv4U757b1Xx/9VpMPfdybO5fhs+lzX/uAqCuP4Knf/7f+B+DLjWuE2Hz4OK/4rcA/uekEfhbETabX8WNL7r+vddqD+t6AHfcdBX+uUeJNkbqpm7+hxGpd8IeSIAESIAESIAESIAEcp5A0e5PPmxJ1opNT/0F87YkdnXF16/C/BHZWgO6GR+88Ab+5Y2j2jmhYPvadz0fD9UMQI+SxBjEaz3ySSv1K+Uue+C3f9/PFC6r9uLc0d3Qt/kAnt5Tjr89vwTbNr2Pvf3U+2tQ1284/sf5fobI9WtwBwZh3egz4ee5bZtewbiVwINTRuFvz3ZN/LNPcPHj75m/HDsM7w4oA/TfpWjn6olmCQS+SIAESIAESIAESIAECpsAhY2P//c0vI45Kw7hYJy10WVgfzx0c090SvP6ueaJpjT1eD4e/+6F+FrH43jjpVexc/B1+PbZx/H50fY4veMX+NP/2oUe2vt1FSMwu6f/oaH333kJN+wegobrzvIVNsb7LwAPTZMx3MLmY1z0G+uho9dfifcGdgI+036XorWvTa5IsQdeTgIkQAIkQAIkQAIkkA8EKGx8vXgc6594CT99P8jFZ2Hu3CsyUh1t+G8TDIEFrsKe+N2Mr5rC5sVVWFkxGnNUSbqj+zF/4W6M1d6//byrsfWSTvj8wy0Y+tQOb69Dh6Lx62fhdOPaRvwHgIeqx+Dmc4D3N9bhb553/Xu31R5f4I8/eR2ztPaBYyTxiVpzx1eTuIqXkAAJkAAJkAAJkAAJ5BuB9Aqbc87Hwn8YgC6K0t5NmPOLj6DHILI7FU1NfDf+49824PnmIHefhju+ey3GnZv+5XDVsnTVXe6NJ+69GFd1PI61dS9iMq7Am2PONiIun3/4Li5bDuf7DZfgL7N6oJ/bpKOf4V8fWY/fDLOuV/8G8OM7rzeFzV9fwDf+HPxvZ5fWfBrSw25tVSaLb6dnjuyFBEiABEiABEiABEgg8wQobPwY792E+3/xEaynvvh6YfC4kfjnYaVp99DXFv81TX32wfLvDTCFzV9WYtL6sH/LsIOwcvb5mrg5jP+z4BX8QN664mvY8I1zcPrRffjXn76BZSJs7hqHW84F3n9rBcb+l/ffgBpTmaTmkiYTAbxRe2n6OmNPJEACJEACJEACJEACOUuAwsbHdV80vIqaFUeMd9p36ow7bh6C0Wfuxe+f2Izn95kXtP/qQDx+W4+0O/6KX+pPzUl793nX4fq/H5x3NtEgEiABEiABEiABEiCBxAlQ2PgwM6u9lWDY1y/B/zfiPK1AwEns2bgB//7MPmzv2B0//d4lSLe0Gfbz/07ciwV8RcM/XF7A1tN0EiABEiABEiABEiABRYDCxrMWPsOqZz5B78oB6FMesFBOfI4Nf34fxysvwxVBbZJcY5f/bH2SVxbmZf/9j1cUpuG0mgRIgARIgARIgARIwEEgJWFDlukncNnDa9PfaR73+OZ9V+WxdTSNBEiABEiABEiABEggKgEKm6ikWqnd4H9/rZVGyo9h3pp5TX4YQitIgARIgARIgARIgARSIkBhkxK+9F886KHV6e80j3t8e9bIPLaOppEACZAACZAACZAACUQlQGETlVQrtbtkwcutNFJ+DLNx9rX5YQitIAESIAESIAESIAESSIlA0Ruv1bWk1AMvJgESIAESIAESIAESIAESIIE2JlDU0tJCYdPGTuDwJEACJEACJEACJEACJEACqRGgsEmNH68mARIgARIgARIgARIgARLIAgIUNlngBE6BBEiABEiABEiABEiABEggNQIUNqnx49UkQAIkQAIkQAIkQAIkQAJZQIDCJgucwCmQAAmQAAmQAAmQAAmQAAmkRoDCJjV+vJoESIAESIAESIAESIAESCALCFDYZIETOAUSIAESIAESIAESIAESIIHUCFDYpMaPV5MACZAACZAACZAACZAACWQBAQqbLHACp0ACJEACJEACJEACJEACJJAagdYTNp+uwH0PAbMeHoeuAD5dcR+qFm3BDQ+twIxBqRnBq0mABEiABEiABEiABEiABAqbQNsIG5fIKWwX0HoSIAESIAESIAESIAESIIFUCbSJsPl04TisGq1Fat5eiHGzntds+SruXvYwxnX9FCvuq8KiLdZbX70by6yIz9sLx0FdYkd9RDBVLYLRXLWVvpf1s657GwvHzQIeWoHRq/Q5yO9XYfSKGZDgkd73V+9ehofHSYzJ+XtzTHN+71etwAyIDduseZvjmBbdgIesfgH998pGpws9kSxl0w0PYYWEtnQb7b6l32XoZzAzJopxq0ZjxYyusflZc1Us/SJlauzYjGJz19+LMUnEPxorw4z7ULVyrOkXj9+GolH3u8axqxXpM39lMVFcPevDn3GqHxpeTwIkQAIkQAIkQAIkkH0EWlfYWKLDs6m2N+IiK2QDbOSsYRzextsYhEGGrtA275+KiBB9MgODjE3x+6hacSs+uq8KK8eaQkTEybJ+y/Dw+X+whY0IKhFDMn6QsDE2zu9XmSIi4pjvV4mosOZsiTE1j9gG3tysGyLIVE+a4IotDCUgbPHw9kLct2wbtvSVOcEhYIy2xlydv/cTNrd+pAkJw66YkFOjx/pTtlttDOFp8bZEhIhDQ9gtbMTQGZY4UamGenuXfwz7u1oC1BAiJheP30yF5pyng5kulJRgVELMXEMrAYyVdWTqUr5IgARIgARIgARIgATymEDrChtj43s+/mBFTeyzNUHCxtiQ6lEB8w780EZdfCjvuKIW9q8tASEb84eAsX0X4f3RK2Bs9B0CxtzEQ4sEqS5EZMzCQ1p7WwpYESU9MuCah72xH41VdhTH7tmK8LiEzft9ccO2frj14XH4dOF9+KhfXyx6fzRW3PpRLCJlXyKbeZ++jWiGGbHxi9KI8HNEzdS5Jx8mTrFnRq4M0TjuUyy87yNjnkbUxRI2cIhDJysRNoao7Hc3tq1U60GLNjk+bE5h440oqaiNKexwA4DRD5vC6Q/AWHOAuMJm5cqVePjhhz0f8crKSnzve9/L448+TSMBEiABEiABEiCB/CLQBsJmHLo6IgB66pQrYmNEZp63CgzEBEMywuZuS9DEIjV6Wpg41bzbL8LG3LQ7b/M7oxnuzbrs6NXmPJ6wCdrAu4VNFR7CMnx0q0R4VmG0dC+pZYawkeiUmTIXe4WnoomQ+8P5D9uFGtIibIY24r4/nI+HVYpcFGEz1hI0ltA0hW4CwsYWXj72PzQWK1edj1n9lokMxdiVy0KFjfTiFjcUNfn1JUdrSIAESIAESIAECoNA2wgbKwqj0o9iqVM+wkadjzHEkHWGxZOKthJjl8lO2ZnSJFGWFaNXmed3rPMYfht6PeXJPMPR1zoXEzuTY56h0dPfYmPaZ2y0cy1BqWiL+lrnQtzizlpvSkCJuHpoJcwUNLHB6Ft01yxss879xNLcXOLA74yNzN9x1ij1VDSHWNILQnhS0WKsFm2xoltQER5vKprhNzsVUJunvgYcKX+fWil6IgSXYdtXJQXNVk6RUtGUuKGoKYwvPlpJAiRAAiRAAiSQfwTaSNgYeU+4r2olxt7fF4v+7Xk4D6Sr8ypaVOWGu3H3tkX2GRX/w+w+h/Ydm2EzjcqdguU+yxFUPMA7JlyH833mnUzxAIlKWGlnfeUsi4gSQ9ikUjzAr/iBc0EHnrHRynPLFXZqnl3VIdaP8mMQK1vYOSrjxSu24BRgjnQ0R/EAM+pz/h/GYdY2dXZH+SP/Pri0iARIgARIgARIgARIwEmg9YQNyecVAREYD2GWM2VPCh18dKsnjS+vDKcxJEACJEACJEACJEACWUmAwiYr3ZL9k6KwyX4fcYYkQAIkQAIkQAIkUEgEKGwKydu0lQRIgARIgARIgARIgATylACFTZ46lmaRAAmQAAmQAAmQAAmQQCERoLApJG/TVhIgARIgARIgARIgARLIUwIUNnnqWJpFAiRAAiRAAiRAAiRAAoVEgMKmkLxNW0mABEiABEiABEiABEggTwkUvfFaXUue2kazSIAESIAESIAESIAESIAECoQAIzYF4miaSQIkQAIkkDyBzz//PPmLrStPP/30lPtgByRAAiRAAsEEKGy4OkiABEiABEgghACFDZcICZAACWQ/AQqb7PcRZ0gCJEACJNDGBChs2tgBHJ4ESIAEIhCgsIkAiU1IgARIgAQKmwCFTWH7n9aTAAnkBgEKm9zwE2dJAiRAAiTQhgQobNoQPocmARIggYgEKGwigmIzEiABEiCBwiVAYVO4vqflJEACuUOAwiZ3fMWZkgAJkAAJtBEBCps2As9hSYAESCABAhQ2CcBiUxIgARIggcIkECZsnn32WUyYMCEuHJZ7Lsy1Q6tJgARajwCFTeux5kgkQAIkQAI5SiCesBFRo17xxA2FTY46n9MmARLIGQIUNjnjKk6UBEiABEigrQgECRtd1ISJGwqbtvIexyUBEigUAhQ2heJp2kkCJEACJJA0AT9h4ydq4okbCpuk8fNCEiABEohEgMImEiY2IgESIAESKGQCYWdsorChsIlCiW1IgARIIHkCFDbJs+OVJEACJEACBUKAwqZAHE0zSYAEcpoAhU1Ou4+TJwESIAESaA0CFDatQZljkAAJkEBqBChsUuPHq0mABEiABAqAAIVNATiZJpIACeQ8AQqbnHchDSABEiABEsg0AQqbTBNm/yRAAiSQOgEKm9QZsgcSIAESIIE8J0Bhk+cOpnkkQAJ5QYDCJi/cSCNIgARIgAQySUAJmw0bNiQ8zJAhQ4xrWBUtYXS8gARIgAQSIkBhkxAuNiYBEiABEihEAhQ2heh12kwCJJBrBChscs1jnC8JkAAJkECrE2gNYfNZzwtb3S4OSAIkECNw9o6txJHjBChsctyBnD4JkAAJkEDmCVDYZJ4xRyCBtiZAYdPWHkh9fAqb1BmyBxIgARIggTwnQGGT5w6meSQAgMIm95cBhU3u+5AWkAAJkAAJZJgAhU2GAbN7EsgCAhQ2WeCEFKdAYZMiQF5OAiRAAiSQ/wQobPLfx7SQBChscn8NUNjkvg9pAQmQAAmQQIYJtJWw4UYrw45l9wVLwK9YBz9vub8cKGxy34e0gARIgARIIMME0iFsdux4HQMHXh84U260MuxEdk8CGgF+3vJzOVDY5KdfaRUJkAAJkEAaCVDYpBEmuyKBLCBAYZMFTsjAFHJC2BxqbMSW2rtSMv+y1S+juLw8pT54MQmQAAmQQGESoLApTL/T6vwlQGGTn77NGWGzufYuFHfqhJIzTvd4ogVAkfxWfpCX/MP6+fi+vTjVfAxDV69CcWcKm/xcxrSKBEiABDJLgMIms3zZOwm0NgEKm9Ym3jrjZb2w+byhEUe2vIcPfvJTnDO2El1vu9UmUz5wANqVlsYltbl2OqSPYRQ2rbOiOAoJkAAJ5CEBCps8dCpNKmgCFDb56f6sFzbrrh6JzpcPwYHX1tgeOH3IEHTs1ROdBgxA11u+jaKSkkDvvGMJmyspbPJzBdMqEiABEmgFAhQ2rQCZQ5BAKxKgsGlF2K04VNYLm4Zx43Hp4l9j97PPObCcN2E8Nt/3PeM9lWLWvOtjfGq1O2PYUMifjTXTcbChEVe9Gp6KNnfyRDShAtWPzMeYLtpwe1Zi7r1L0IQxmPNELQa0ooM4FAnEJ7AJSybPQ700qqjBow+Mhbl096DuhzOwtAmoqFqIec4Fbb9XOftJ1Aww274yciHmDd5grXX/UaX91WsnYr4MWDkXy6udn4ZNS833vGPSjySQ2wQobHLbf5w9CbgJUNjk55rIemGzbtw3MehXv8TO3z9leqAIOO3MM9H1W+Pxzox7MGjxY7awObZ7N/aurDOadR50KTpfeinetoTN8AjCZk/dHNyzrMmzYVObNXMTmJ8LgVblKIFNizFpgbnm4RblQYJcXaOEidWut6zvLkrEBwubmgFKTLluAqjxHAIrR7ly2iTgIpArwmb//v0466yz6D8SIIEQAhQ2+blEsl7YrP7acJT374+Db26wPVDe/2J07NYN5147Gl2/OS5uKtqGmuk40NCAEa++gpLQ4gGxu9+2iHFt1vZYd6Q9y0Ft5rT21b2XYKlxK919B1u7y251FBNN3ve8m9agNkBgP4676+r6WARKiTp1p90j5uwNtB61cs3D5w6+zSllLtJTLAphQlURCm90wk+kKpt8RQAA5/tq5vrmPZrfnNGK2DXq927WsAVIbKxoYlrZXYHKSqC+vskTKbFtsn0Tu8aOTBq+hRmNjChObL6aiIk25/z8IqVV+U8gN4TNXrxZtwM9x1yGc/PfJbSQBFIiQGGTEr6svTjrhc3hLe/h0DubsPlH89DtxhvQa9pUG2ZZn95o16FDXLhv1kzH/vUNGPVaFGEju1vrDri1YVNCRgkG/82vtsm2N6neaelpP5Ii5HwpwRAsWmIb+TBh4/9+bMOdqLDRBUX8eQamIKXMxSVqbN1hiRs9OvFIbzzpSh0M8ltMCAb0b0dBgt734aFHLLSISpCwic0tQWGji5C7gYVisyda4oqu7LHWtyZCjfG3uziGRl1iPAyGKtITel3WfhdyYiQQl0BOCJv9G/HC6p3oMfJ6XMKgDVc0CcQlQGGTnwsk64WNYN/f0IjG6jvR6/ZJuOgHM/HuggfxyYrnDY+MeGEFSsrL8fI1o4wKz6rS8wU1VehTXWVc91lDI66LKmy0O/cVlWOA+jrHZtFzV9p9h9vn7ntQipu5pNx30L2iw76jb28arTbaJlKNYWwyYW5eYyJDjeHehEeM2Fj9mfO1rrE27MFjuD4wqXJRG3JPlCYmBmzO1tCeqJt+RsolYLsoP8AdBfI5cxXXb/KmV6AYv7XOujgiNo4zLUFj+X/5OCM/sM7N+PRh2zoGlahDfZPexlobva3zMnEEqPMMjyzd2Nmzyso61NfrEcP8/MKkVYVLIBeEzf6NL2D1tmZ06DsS11PZFO5ipeWRCFDYRMKUc41yRtisq7oTvW+fhIvvnxkXcvO+fYYQOnHoMM4aNhSd+vRO3CmuzZ1+tiaysPFL/XLdzfZPjUogFS1A2EzYZZ0V8liuNrTBER9vKtpcYME81FeOQWV9HeotcdBFnUcKHCNA2CTJZfBbpk3xD6VrdmnjeFK/HMLEJfbiCCdlUVy/VVSgoqkJMETMHuNg/3ZLIJu/64LYfOZi1Op5WAo/wRG2bL0pZf526uJZKT790L/JDOr8WDxhY6gzvUCBK32P0Zowp/H9HCaQ/cLmELa++BI2HwbQoS9GXn8JGLTJ4QXHqWecAIVNxhG3yQA5IWwk4rJ2Wi0umDIZ/e+fieMHDuDEkS8NYKVf6QYUFeHop7txeNs27Pjj0zj4143Ge8UdO6DL6FHo9Z1bUNbz/IQA+50hkA4iCxvHJk+PsAzBW0a1KiUygiI23ul6UskSFjbqjnp0YVNRUQHZp1c/Mgnb75XqW6YQCBY2AXftfc9uROcSSdg4NuXaWSBPdEnf7Fvt1LWBZ1HcfgrwW2UNqrcvwVKJ/Ny2Hfcs+ADVs0fjlQVLLLGjCRuDbRMqZy9E76f0NRFhqcYVID7V+3wiZsYoBpsPYpUAA8/Y+JzNMTuwq7KxuEYEv7FJzhLIemFzaCtefGkzRNcAZeg7egwuOSNncRfgxOU79lHgbqnKKj8/g+4PsAprJhcChU0m6bZd3zkhbPatb8Saqlr0nTIZA++fifeXLMMe67k2V/z8ZyguLcVLN94EtLSgomYauoy4Bl98uAMnjx/DR396GmhXgsHz5qK4Y8fIpB2pXVoltMjCRktHcqSijd9pltN1p5XZ7X1S0ex0NdcmPHIqmtvs6GdsjCuNzT6sDWxQKloI2rBUtDAuKhVNSydz+sJ7BsYWgn7VwULOUnlSBGGlXYX5rXIuHu213KyuJy9pb51/cUds7PcfcIvd8GUaeNbLutQjMjzCzWxorM3Vo2NlopMVNozWhDuNLXKaQLYLm6PbVuEvGw/ajMv7X4evX9g5Pcx9bw6lp2v2ohHQblixZH7mVwaFTeYZt8UIOSNsXq2qRb8pk3FJQCran68cjovurMH542/Ejmf+C7v+Uod+d0zGOcOGYu13/xEjf7cM7TuHf8k7Now+m7XowsbrTscha8/b4Wlicr7l7qoPsEjfNFvPLXEKsYCIjGdTHn7GJnZexC2GwsZwGRhWPCCwzLA7suXqV9nkECo98KzxbBf/sy56D47nsgR9AjVx4qn54BakIgKVSFPnaqxzNH7CxllQImrxgIByy0qo6CXL45WDVhFIaKlpUVPR4qRrtsUXGcckgUwTyG5hcxQfrP4L3t6vUSjvj+u+fiHC/9cLI2feNNree4xxjo7Pcgvjxff74X3MAAAgAElEQVRzhQCFTa54KrF55oSw2bu+Ea9Mq0XFlMkYNGsmPn7xZRx4dwuAFny1thonjzZj1e1TMfwXP8Op4ydwZNcufPbW2yjr3h29bpqAF2+eiJG/WYz2oeWe9TMD/g/jjCxsKmoQVO7ZcchdNsJXrdEO+5vnMqwq0Q5vyiZYPz+j35X3RpjcwsOvTHO4sIlXSU1PQzInGucBphHKPcfnIo+ddEdl3MUQfAoJ+JQjNucaLnps+FYf0M8VBfnNiG51cR7kt6I9HmETpwRz3NLJnsIHfnf8nJE1aeFNFTPXyHb9AZ5RU9x4ZzGxb1q2znkCbS1sjuxsxJrGnTiSFpJl6DF0OIb0KENxWH/GZ307Jj4xHK/r5/Gs64zvKs/NkVUYpR507flOcRY48Y8+O7/b7TOA6maMUcVR3cByG2D23/0517y0tFsjtVmPVFsptfo4zmI03qIsznnH/u/Teej/LxsPNtY5OdKAXWcdHXaqhy67v+c1xur/RkcRGP19a2+jje83/8AUc/uG3XZMnA3MV89OczwLzTmemeZsCmEYj8lwM/TLTonzCAljHQXYZO2hPEs5JJOAwibsw5+b7+eEsNmzvgGrptXiwimTMXjW97F7zVp8/v42Q9j0nXgrTjY3Y3XNdHz9qeWGF/Y2NGL3uvXoef030LlfX9TdPBGjIwqblN0Y8TkgKY+Tax1kMRdHuWMX13jv5ZoLOF8SIIHkCbS1sDFmfmQnGtc0Ymcq6qasB4YOH4oeZdFYGJvzDydhefUA84ypvjkPjPpaG1Drpo7x8F8jpdu6OWVXn/RuuM1qiyKk5HxJQHET14ZVn6OyyjlX5xnBMGHjSdHVn/Xlk8KrtzceEWEwkvTt5ehtCbx48xnTJZqdtsfcm3zfhy4HCxu3fR57De6xuRvjev4P1ytqmjfzXhlpFsiRl9j7ZC/z30pEOdLrPM/Gc4s7s3+7z3jCplqdF7Cii7dFe5g6hU2074Bca5UzwualqbW46I7JGDLr+76MnxlxLQbP/Cf0uWkCtj6+HMcOHcLA795ltF35nYm4duljkVLRUnZgFm/gU7YtlQ6ymAuFTSqO5bUkUBgEskLYmOoGOxvXoDEJdVPWYyiGD+2BiJrGLg7irJoYPxJgboBdd++1JeLeRPtHfPyEjbXRRQWaoJ0LVELDEl9+wsYcE6hoghFJii9sfDb1jo26mVWhR3f0T4Btj0QR1g43BKHa6CtR6J6PU9gE2+kvbMz5bq9oQlOkiI15XjZo/uYYQcImOCpjRHvsKJjzepPJGFRu740JVvq8/O51xNIbjetdPnSIXAqbwviiTYOVOSNsXpxaiw5nn4XS884zzDaeWVMEVD6+DCVlZXj2um+gpKwUF9dWoce1o9Fy8hS+3LsXW5c/heb9+zH8xw+iuDR68YCk2WbxBj5pm9JxIbmkgyL7IAESaCMC2SNsTACJpaaZqWdDo4ZpbHWwGJOe6h0rLmJFXNx35ud7cqeD0o6sjt0pwp5UNh9hI89TWzvcLM7iSCOziqAEChvZyK/B1caDm62NuVGMRqsGqUeGAs97Ws8iM85MBgs3O8XLrzS+HclxzUeP2MSx00/YiEhbiHsw8cMZsWhaUEqxnVIWPP/4wkb5xZqJLjaM6Jz1vvx+ETBDEzEi6uZgOXaNl6pvInzW4GojrU1PV/P7cLuKJrmbOB4hwYhNG309ZtWwOSFsdq9vQP3UWl9wt7yx2ojE7HxpFdbOnov2ZWXoPnoUOpx9Jna9/AoObNmKyt88hnMvvyyrwHMyJEACJEACuUMg24SNpW7CU9MSTD2LecRbaTL2nv+ZEuN9x5312JkJxwOKNWESLWIjJfHNUsjeaEt8YSNCSDb+81yCxP1AZ5l6rMBPnI1/SERK2eMWYPrvvfNRaVjx7fQKG3kMwxpcrc6xKIEYL7phFLfJgLAxSlTPwPbbzLPAho1aWpoIG9sX3Z8xBbPxSARN2LjSHB3fDozY5M6XZRvPNCeETRsz4vAkQAIkQAIFTiArhQ2Aj9c9i/WfxHFOtysw4cqvJO69oA28FQ1Q52biFg+QyIgj4uMtMR9J2FSOQT3MtC7veZB4wkYeLA1j4z8griDRz3d4D/I74cV/P2aPM+XLTsfynY/VZ4idbmHTuxLY3ssUEA6OcUVAZlLRJOHOPOs0GtXbV1nP4zFnbM9NRNUiYOLIVXhShI8IHEvYOFPZfJYrhU3in+ECvYLCpkAdT7NJgARIgASiE8hOYfMx1j27HvF0DdANV0y4EolKGz8BoWjpm+hQYWNtXI2TJj4VHaMIG/VgaHvzHDUVrV6rBhlZ2Fgb9GV9tNLWTjETr7iAUQHMijx4igoEzifg2XIuO53CRn8enqsIQ4gICCuOEHzGZgmaXNU89bREb4EBl7BxVww1UgJVCXFvlU7HPClson9ZFXhLCpsCXwA0nwRIgARIIJxAVgqb3W/i+bU7cDzu9Nuj51U34DLzeGrk15LJE52l4PUrtVLFnrLKrg2oo6ywnDsx0o/kfIukUZmPNnCUovepiqaXpE8oYmOUhbbKJScgbOwog3Z2yF0u31ku2fX4ADulKrZZN87ABM4nZFPv9porambPN0oqml7MwLbP70yUX1W0VZAoUX299UQ3x/kWmYWrkpk1b08JbCXYXNXmbGGk7NXPKVHYRP7sFnpDCptCXwG0nwRIgARIIJRANgqbvW8+jzU7YrKmQ7chGDn0XOxtXI0NnzTbNrXvORw3XHZuqI1sQAKBBELOFpnXibAxz0JZx2uyGijLPWe1e5KeHIVN0uh4IQmQAAmQQKEQyD5hsxdvPr8Gpq5pj3MuGY6r+p5hPXDzJA5uW4s1G/eZ0Zz2PTH8hstAaVMoqzUDdkYRNq5qaBmYRVq7pLBJK86s6YzCJmtcwYmQAAmQAAlkK4GsEzb7N+KF1dvQ3O4M9L1mOC45q70H3fH9G7HmtW04eKoD+o68Hpecla10Oa+sJxClGly9O6Utu62isMlu/yQ7OwqbZMnxOhIgARIggYIhkG3CZv/GF7D6k/Nw1YjLcF68R7Qd3Y03X12L3d1G4noqm4JZrzQ0nACFTTijXGxBYZOLXuOcSYAESIAEWpVAdgmbQ/hg436cd0kvlEWicAQfbtyNsy7pg86R2rMRCeQ/AQqb/PQxhU1++pVWkQAJkAAJpJFAdgmbNBrGrkigQAlQ2OSn4yls8tOvtIoESIAESCCNBChs0giTXZFAFhCgsMkCJ2RgChQ2GYDKLkmABEiABPKLAIVNfvmT1pAAhU1+rgEKm/z0K60iARIgARJIIwEKmzTCZFckkAUEKGyywAkZmAKFTQagsksSIAESIIH8ItBWwia/KNIaEshuAmfv2JrdE+TsQglQ2IQiYgMSIAESIIFCJ0BhU+grgPYXAgEKm9z3MoVN7vuQFpAACZAACWSYAIVNhgGzexLIAgIUNlnghBSnQGGTIkBeTgIkQAIkkP8EKGzy38e0kAQobHJ/DVDY5L4PaQEJkAAJkECGCVDYZBgwuyeBLCBAYZMFTkhxChQ2KQLk5SRAAiRAAvlPoDWETf5TpIUkQAIkkFkCOSFsDjU2YkvtXSmRuGz1yyguL0+pD15MAiRAAiRQmAQobArT77SaBEggtwjkjLDZXHsXijt1QskZp3sItwAokt/KD/KSf1g/H9+3F6eaj2Ho6lUo7kxhk1vLk7MlARIggewgQGGTHX7gLEiABEggHoGsFzafNzTiyJb38MFPfopzxlai62232vaUDxyAdqWlcT28uXY6pI9hFDb8JJAACZAACSRJgMImSXC8jARIgARakUDWC5t1V49E58uH4MBra2wspw8Zgo69eqLTgAHoesu3UVRSEojsHUvYXElh04rLikORAAmQQH4RoLDJL3/SGhIggfwkkPXCpmHceFy6+NfY/exzDg+cN2E8Nt/3PeM9lWLWvOtjfGq1O2PYUMifjTXTcbChEVe9Gp6KNnfyRDShAtWPzMeYLtpwe1Zi7r1L0IQxmPNELQbk51qgVTlIYE/dHNyzrEmbuWuN2mvXx7iKGjz6wFgYSz1Ou8rZT6KGi77NV4fX1/qUnH7ftHQi5tf7T5n+TM6VFDbJceNVJEACJNCaBLJe2Kwb900M+tUvsfP3T5lcioDTzjwTXb81Hu/MuAeDFj9mC5tju3dj78o6o1nnQZei86WX4m1L2AyPIGzsjUPlXCyvju3k1CaBG4LWXJocK4xA8OZVE+fxhI0MoNZ6SDuu/TBvZP59CpvMM443AoVN2/Ln6CRAAiQQhUDWC5vVXxuO8v79cfDNDbY95f0vRsdu3XDutaPR9Zvj4qaibaiZjgMNDRjx6isoCS0esAlLJs+D3Oi0N3Jqw2fd3d4TdCdU3f3W2lf3XoKl1l3TiqqFmGeHgWLjKKNiG0fve2YbPZIU1EabN1xtHGJNvRe7y6s2TWqeHjG3aTEmLRDRqN8ZjjeGa/mlzEX624O6H87AUhWgsCMOsd+r+fuJVKcQ8Ebm/IVCfO5+fgvytXtudjtbVMTGChXTvv7Q+LgFix6dMVC6opCuda4Clu514fSqdx3ZDF03B/TrgjboDvHkFlq+69f9Fef0qdOf3mhrwv7W5+DDy+2zdH+G4vvC5Rnje8qfB0VqlP8avW0obJLjxqtIgARIoDUJZL2wObzlPRx6ZxM2/2geut14A3pNm2rzKevTG+06dIjL682a6di/vgGjXosibACoDaNLyKjNQOBdcrew8ZmV2Ydrc263UxuvYNECe3MaJmz8349tuBMVNvqc48/TuanXIISmOoVxCXjfw30M5jzSG0+6UgeD/Bbb5AWNrzaHYfPTmOsiwhYgQJCwic0turAJFD7CeREww51iFiRsfAS5nZ4m+sdKdfP3q2sd6T6OI2xCfRG0ViKsf/UZ8b0B4WAQ5u+Qz1DCwib1zxCFTWv+10hh07a0OToJkAAJJEcg64WNmLW/oRGN1Xei1+2TcNEPZuLdBQ/ikxXPGxaPeGEFSsrL8fI1o4wKz6rS8wU1VehTXWVc91lDI66LKmxE21hRmYrKMUB9HZq0DZFnQ+ne4PjcfQ9KcTNdpjY8alPrFR323XX3xk6blxrD2KjDjK7ENqNqDLcoiRixsfoz52tdY23Yg8dwLchUueyxIkaeKE1MDLgjAZ6omx5tcgnYLsoPUOdO3H5xf8CC/CbtvALF+K0VtXNsUAdvsM5vOa+L/3F2+zNO67gpZlFT1nzOnRlDOtcq9GhmqLCJrb2gSId3bamIZNhnpAeelchr0OfDyDK1GAb521pvges7UWGThs9QvFQ0p/D0X7uhUcDk/g8pmKsYsSkYV9NQEiCBHCaQM8JmXdWd6H37JFx8/8y4uJv37TOE0IlDh3HWsKHo1Kd34u5xbQb11I3IwsYvdcZ119w/NSqBVLSAjduEXe4D5QqBWzx50XhT0eYCC+ahvnIMKuvrUG+Jgy6eQ+vuMQKETZJcBr9l2hQYEXJstLWzI4FRhwCxF0c4KYvi+q2iAhVNTYAhYvYYqY3bLYFs/q6LFgWZi1Gr52EpxqASdahvChIQYaIqWWGjCdVAARRvTprAmA3MX1CHysoxqK+vi53d8UzNK8qcnykf0WJoKF2sm1y9Z+OtuUKl2QWvb1uUBfhbrTefHsziInHGcEd3K2en5zMU/4xNTDi7Bac6LUhhk/h/BfoVFDap8ePVJEACJNAaBHJC2EjEZe20WlwwZTL63z8Txw8cwIkjXxp8Sr/SDSgqwtFPd+Pwtm3Y8cencfCvG433ijt2QJfRo9DrO7egrOf5CfG0NxEBYiToDE4X37MK1mbN6GsI3jLOibhTnKKLDu+mLJYyJPMKFjbuO97hwqaiogKyT69+ZBK23yubSfNOe7Cw0c/5aP2nyCWSsHFszrUzFZ7okszLtcFW19rCy33XO+zflo8ra1C9fQmWSiTgtu24Z8EHqJ49Gq8sWGKJHU3YGGybUDl7IXo/pa+J8KUaNxXt3u2YqKr3BZyd0c8rGWu5iyUG3ClrcaeiREgFKiqa0GTbHE/Y6J8FsyKb05aAaFQkYWNt7h1RMJcB7rNHAf4OFjbW+la8fPi4hU26PkOBqWhBUeOw767wZcYWGgEKGy4HEiABEsh+AjkhbPatb8Saqlr0nTIZA++fifeXLMMe67k2V/z8ZyguLcVLN94EtLSgomYauoy4Bl98uAMnjx/DR396GmhXgsHz5qK4Y8fIHnGkdmmlbiNHbLR0JEcq2vidZuqR57xAnFS0oE145FQ0t9nRz9gYVxqbP1h3yYNS0ULQhqWihXFRqWhaOpn/hjg2D+/hfK/YcZ/J8J65cUUBwvxWOReP9loeK8Es7e8GFt7rFTbGTH3FboRlGlY8IOTsTHqFjTlfPQ3SrrbmMsVvc56WVDTHZ2Q4Xnelonk+AVbaXKC/PalobkO8QjDIjnR9hqIKGwSci2LEJsLnKk4TCpvU+PFqEiABEmgNAjkjbF6tqkW/KZNxSUAq2p+vHI6L7qzB+eNvxI5n/gu7/lKHfndMxjnDhmLtd/8RI3+3DO07dw5l6kgz8rl7HV3YeIdy3Bn3vB0esZHzLXdXfYBF6rklgWcIAtLZPJvy8DM2sfMibjEUNkbARtDHA9G4hBQPcJyZsc5YBJx10acgY1+9NviZH7b4sMSJ/sQYsx+X30QEKpGmztVYEQR3KpotBuyCEtGLB3gqxDm4Rj07IxdZayAwshPvI+NTMEH5weeMTVgqlWcu7qGjFA+w7HGc97H7Mbl0fy6Cvx9Qa8g1iTiCMVjYBN20SOwzFMZPhPwMPOp6rpGf/6KmPIZ+XRZUAwqbgnI3jSUBEshRAjkhbPaub8Qr02pRMWUyBs2aiY9ffBkH3t0CoAVfra3GyaPNWHX7VAz/xc9w6vgJHNm1C5+99TbKundHr5sm4MWbJ2LkbxajfWi551hajLOsccy7kYVNRQ2Cyj07NiiyAbxqjXbYP+j8gHlHXE8z08/+eCNM7k2TX5nmcGETr5JaLJdf8YnzANMI5Z7jc5GkJbe4cRdD8Ckk4FP4wSlIdJ8HfIqtPtSdcKNVkN+MDX0Xqyy1M9rjETaBaW/u9Kzgb5eUHtCpF1NISdhoG+V0CBsxN6lyz840SHf1tdDKhgpzoIDS1ncCxQPS9RmKK2ystRQmftxrP0f/32qTaVPYtAl2DkoCJEACCRHICWGzZ30DVk2rxYVTJmPwrO9j95q1+Pz9bYaw6TvxVpxsbsbqmun4+lPLDeP3NjRi97r16Hn9N9C5X1/U3TwRoyMKm4To+TVOaoOY8qjZ30EWczE2wNtVNTQnynjvZT/07JqhuenuY5zR0rI7jUnGey/dVuSzv02OciZuPuzHZmkAw95PN+t86o/CJp+8SVtIgATylUDOCJuXptbiojsmY8is7/v64pkR12LwzH9Cn5smYOvjy3Hs0CEM/O5dRtuV35mIa5c+FikVLWVHZ/EGPmXbUukgi7nk80Y3FZel+1oKm3QT9fYXJlzC3s/8DHN3BAqb3PUdZ04CJFA4BHJG2Lw4tRYdzj4LpeedZ3jHeGZNEVD5+DKUlJXh2eu+gZKyUlxcW4Ue145Gy8lT+HLvXmxd/hSa9+/H8B8/iOLS6MUDkl4CWbyBT9qmdFxILumgyD5IgATaiACFTRuB57AkQAIkkACBnBA2u9c3oH5qra9Zt7yx2ojE7HxpFdbOnov2ZWXoPnoUOpx9Jna9/AoObNmKyt88hnMvvywBLGxKAiRAAiRAAjECFDZcDSRAAiSQ/QRyQthkP0bOkARIgARIIJ8JUNjks3dpGwmQQL4QoLDJF0/SDhIgARIggYwRoLDJGFp2TAIkQAJpI0BhkzaU7IgESIAESCBfCVDY5KtnaRcJkEA+EaCwySdv0hYSIAESIIGMEKCwyQhWdkoCJEACaSVAYZNWnOyMBEiABEggHwlQ2OSjV2kTCZBAvhGgsMk3j9IeEiABEiCBtBOgsEk7UnZIAiRAAmknQGGTdqTskARIgARIIN8IUNjkm0dpDwmQQD4SoLDJR6/SJhIgARIggbQSoLBJK052RgIkQAIZIUBhkxGs7JQESIAESCCfCFDY5JM3aQsJkEC+EqCwyVfP0i4SIAESIIG0EaCwSRtKdkQCJEACGSNAYZMxtOyYBEiABEggXwhQ2OSLJ2kHCZBAPhOgsMln79I2EiABEiCBtBCgsEkLRnZCAiRAAhklQGGTUbzsnARIgARIIB8IUNjkgxdpAwmQQL4ToLDJdw/TPhIgARIggZQJUNikjJAdkAAJkEDGCVDYZBwxByABEiABEsh1AhQ2ue5Bzp8ESKAQCFDYFIKXaSMJkAAJkEBKBChsUsLHi0mABEigVQhQ2LQKZg5CAiRAAiSQywQobHLZe5w7CZBAoRCgsCkUT9NOEiABEiCBpAlQ2CSNjheSAAmQQKsRyAlhc6ixEVtq70oJymWrX0ZxeXlKffBiEiABEiCBwiRAYVOYfqfVJEACuUUgZ4TN5tq7UNypE0rOON1DuAVAkfxWfpCX/MP6+fi+vTjVfAxDV69CcWcKm9xanpwtCZAACWQHAQqb7PADZ0ECJBBM4NSpUzh27BhaWoDTTjsNxcXtCg5X1gubzxsacWTLe/jgJz/FOWMr0fW2W20nlQ8cgHalpXGdtrl2OqSPYRQ2Bbe4aTAJkAAJpIsAhU26SLIfEiCBdBMQQXPixAk0NzdDfi4qKkLHjh0NcVNor6wXNuuuHonOlw/BgdfW2L45fcgQdOzVE50GDEDXW76NopKSQL+9YwmbKylsCm1t014SCCWwp24OFuIezBvTBfLzPR9OwvLqAaHXsUHhEaCwKTyf02ISyAUCImgkSiN/t0ioBkC7du1QWlqKkjj741ywLZk5Zr2waRg3Hpcu/jV2P/ucw77zJozH5vu+Z7ynUsyad32MT612ZwwbCvmzsWY6DjY04qpXo6SibcKSyfNQH0hyDOY8UQtue5JZaryGBLKRwB7U/XAGljbJ3Nrg871pMSYtqENF1UJDXPGVvQQobLLXN5wZCRQiAZV2dvz4cZw6JYJGnccAiouLUVZWZgicQntlvbBZN+6bGPSrX2Ln758yfVMEnHbmmej6rfF4Z8Y9GLT4MVvYHNu9G3tX1hnNOg+6FJ0vvRRvW8JmOIVNoa1t2ksC2U+Awib7fWTNkMImZ1zFiZJA3hMQUXP06FFHlEY3un379oawKcRX1gub1V8bjvL+/XHwzQ22f8r7X4yO3brh3GtHo+s3x8VNRdtQMx0HGhow4tVXUBJaPEBFbNx3btVdXefvNy2diPl2eKcC1Y/Mh37T1UhtWWbcCna8Kmc/iRor7ONso/fhnYs9XuXcWLqMtTFSA6i+nXPTh4/Z4Gyj2bZnJebeuwQyc32u8Pu9a/x4d72VrbG70/6843GN9VGD3suWWNE1P25w3QWPReO848f4mPbGidwJ+/E7TT4VNXj0gbHogthdf9V3kO9h+85ru5cPoDM3Zqn7PvAbyzV/7ZrAednRiti8qqs+wFK1fh3j6lEOcxJ6xCFo7TmjEu4+9M+Wm41qq/ycDnYRP18aY49/7M9DbP0p2+3PjWpjrxWYKW8G1wpUV/XB0mUSsdHWs9bWHD4eK8Aes6oG25eZn1v9cxgbz/n95fd7z/rwmXfMj97vRY/99veDNbaHh/ezk63/EVPYZKtnOC8SKCwCStRIpEa9VGTGjNwAZWWlEHFTiK+sFzaHt7yHQ+9swuYfzUO3G29Ar2lTbT+V9emNdh06xPXbmzXTsX99A0a9ll5hE7R504VAWBv/TWbA5k0TFfbm1iMqTBQyh6vX6qLLK2zgEGXW+2oT4zeWbK80oWbY2SUmgBxOCNh8RxE2yTHTN3Lapl7fIGqszI0ZtBQkN5/heD0oJdFP2Hj6ts5r+Iha5Z+YeIptNoM3zq4l7tn46u8HiDLLJ9GFjfdjpTa0/j7ybu59erDEv1cYmW2DhEsSwkZfw/pEbHYuYROw5vVL3f6JcUhA2AR8Zt2svOLB08K+kRJ4E8OyFe7PrXFTxScFL2BubrEeXdj4jOEWNj6fnWz9j5jCJls9w3mRQOEQOHnypFEg4PjxE0bqmRQJkHM08kfO2cj7InI6depUkGloshKyXtjIJPc3NKKx+k70un0SLvrBTLy74EF8suJ5YyWPeGEFSsrL8fI1o4zsQlXp+YKaKvSprjKu+6yhEdelU9jYmyDtDqj6D1rbdJobDm+ExBkViG2KnBunPdZ5H/N6hxAxNqld7I25LabUHPwiOg6xYW3qfO7GegWLmr9zM+qI5KjvFJ+70/E2hkDQ5jKYq71J84mWeKMt/ptt//MM7s2zOXPPHWhjT2gJOmMOQ/CWfUYjFrnwi744+wqPOqj2fptcX/66+AyIDHWxNrnBUbOYMPKsqwBB5WbkZeZiu8c8VwK/KIYxb1hrX/kvcWETzs7J3/v58p6kc/h08AY7qhkTZD7rJWCteMW1K6KhImg+3yu2OLV87I3kKttMfoPf0iLHal04hF/A2SLX94l3TYdEbGD52fgk+UVs/D872bpFobDJVs9wXiRQGAREtKj0M2MDX1RkVD2TPxLFOXLkiFE8oEOHDkZFtEJ95YywWVd1J3rfPgkX3z8zrq+a9+0zhNCJQ4dx1rCh6NSndwK+jZaK5t0c6ndA3UIgQNioaEfg3XdtLrOB+QvqUFk5BvX1dVY6ktr8hRx49hM7QXezVUqRtWlDRQWamprMdDRrvr2tOTg31q4oQYBNYdGCKFxVG8f4jnMKliCsqEBFUxNgRGfM322vHAMIP9dB7Xipb2HCZs7IVZi/DKisBOrrm+yUrOipaN7laW56ncLW3mbrtjo216aomvjhDCM9Mkz4hAobhw/9UzHdNoalQbojPr5ryEcsxgi5IzopsNP5+n6+4gmbuRi1eh6WYgwqUYf6pgjRKsOuHvUhKncAACAASURBVHjWiAT6CHdbiDpFXPfnzMhrMKux2GPcQHGmwirfyHUTdomwASoqmtDUZI5tfo76oLKyDvXazReDqPv7wRXtixaxmQssmIf6yjGorK+L2awJvaDPTgJf2K3alMKmVXFzMBIgAY2ACJcvv/zSOFOjixoRMSJwJFojokdecramEKuhKVw5IWwk4rJ2Wi0umDIZ/e+fieMHDuDEkS8NG0q/0k1kK45+uhuHt23Djj8+jYN/3Wi8V9yxA7qMHoVe37kFZT3Pj/AhiSZsBvge+HVv/rxREccmObKwqTA3JKjBo7dtxz1yp9txVzu9wsbo2zpDApX3XzkXj/ZabmyE5qhNoJ6K5k5hS1LYROHqK378hE1lDaq3L8FSm9sHqJ49Gq8sWGIJG5WKFhQVMJdLfGFjiqcmm08EYeM5yxK0OVfzc/m3tYSNo0KYc22r6IZbyIQJGxWhUVG3eJv1LnY0T+cTVdhEYGcLm6DPVxxhYwv+hej9lFRUy5ywUdGWcGHjFD9+wkad56mcbc2791zMwbxYVNl9EySFiE2FwQiofmQStt+riTlb2AR/diJ8UbdJEwqbNsHOQUmg4AlIFEZEi5ypkZ9VpEaJGvW+iBt5r7y8vGDT0AzR16KKXmfx0tm3vhFrqmrRd8pkDLx/Jt5fsgx7rOfaXPHzn6G4tBQv3XgT5FGrFTXT0GXENfjiwx04efwYPvrT00C7EgyeNxfFoaG5iMImQiqa2rz5Hap2p0z5p5KpiIzpGKONSu1wpaLZY/ilgvlFbNSmMShaZPUjkQ0VATAnMRfLr1pjpBHF7gTHNvPwSZvRl1XoGZsEuMbSmGIpcg6umtgw5iC23g0svNcSNira4Tlz4bzzHVfYmB070n2CzyOIStJL+3ojMkFnOJJKRfOk6vnP05MOqAkK/1Q0d9TBzd9fDOobbXsdB6aiuUVFJlPRgj5fwcLGXk92GmLUMzax1CuTbbxzLpagTVsqmi4yYjabZ/Gc6a7K7+6Ut0RS0ezvCzut0J1qF/zZydb/iihsstUznBcJ5DcBOVMjf/xEjVguv5dojggfKfMs52tE4BTqK2eEzatVteg3ZTIuCUhF+/OVw3HRnTU4f/yN2PHMf2HXX+rQ747JOGfYUKz97j9i5O+WoX3nziF+jihstDv57g71DX/wYHo6iLtqms9dabUBDLqj6hrIL03LXU0r7gFwmGdIjJSt7s+Y5yFc4iqunSERm3hV0dJWPEA/5O9OsRO7XGlcMYQJCpuANJ3gtDt1Didc2HhSgtQk01A8IDQVzWfxOlPkvA1CIzZ2lb2w4gHuvhMXNuHsfIpM+N4EiM3FUzzDFiZRhc1YdGmz4gEibOZDpbapMy9m9M3nHJ/ugtDCE9aNgwdUWlxMtIzpEl6kwbcaYBb+j0xhk4VO4ZRIIM8JiFgR0WLGIIrQvn2JcX5Gfz6NOl8jZ3BE2EjEppBfOSFs9q5vxCvTalExZTIGzZqJj198GQfe3WJUhPhqbTVOHm3GqtunYvgvfoZTx0/gyK5d+Oytt1HWvTt63TQBL948ESN/sxjtW6ncc7xNrbnYvJWw1CKMiRLnAWCjjHS84gBWB56D8XE2a24RYY+tRWw8Zz2s/rx3nPVqbN7S1zK90IiNZUNayj07olrWfHTBpp40r5cztqJRwVE2a4I+kSW3bYFrIKgqly+fNJV7jluy1y3mI5R71jfnWiRMUvKWVw+w0/c8X6xxS0bHS6lMQtgYC85Vtc+vgIZdiS3g86UZ4Y5gxCqLJSBsHDdFAso9e6oKpqPcsylsxqjCDQ5fKfb6WTmx6R5gkaTaxbsRo754zNLn5nkfvfx3eIEQCptC3oLQdhIggSACumCRNnJuprS01JNmJu2++OILo4CAtJGITSG/ckLY7FnfgFXTanHhlMkYPOv72L1mLT5/f5shbPpOvBUnm5uxumY6vv7UcsOXexsasXvdevS8/hvo3K8v6m6eiNGRhE16loL5H3Uf45CuJ6kmznvpGT2/e8mVTVDueiEoapm7FmX1zH3P6yU2Y990ycS6SKG1JbrkLJvxTKf8fTFik7++pWUkkG0E9HMzMjeJ0Iio8SsKoAubQn4wp/Jhzgibl6bW4qI7JmPIrO/7rr9nRlyLwTP/CX1umoCtjy/HsUOHMPC7dxltV35nIq5d+liEVLT0LG0Km/Rw9OuFwiZzbM2eKWwyTdjRP4VNq+JOZTAKm1To8VoSIIFECEgKmhQMENEi52WkUICUdfY7OyNtDh8+bKSrSRsRQIX8yhlh8+LUWnQ4+yyUnnee4S8j27AIqHx8GUrKyvDsdd9ASVkpLq6tQo9rR6Pl5Cl8uXcvti5/Cs3792P4jx9EcWnh1vXOl0VOYZNpT1LYZJpwfgmbVqXVpoNR2LQpfg5OAgVDwF3aWaIw7nM1Ogw5WyOpaIUibMROYaT/rddBywlhs3t9A+qn1vou6lveWG1EYna+tAprZ89F+7IydB89Ch3OPhO7Xn4FB7ZsReVvHsO5l19WMB8KGkoCJEACJJBeAhQ26eXJ3kiABPwJqGfSyGZdUtDkuTRSFCDopQubfE1FExZipzzHR/4WYWMEOYyiCuZL/ZwTwoaLnwRIgARIgATakgCFTVvS59gkUBgE9PMyYrFEaiQNLd5LT0XLN2EjYkXS8uSPCBr/J9QUGRlc6kVhUxifFVpJAiRAAiSQAgEKmxTg8VISIIFQArJpV8+skcZBVdDcHeVjVTSxSYRMc/MxnDx5wjhbJH8kglVU1A4lJcXGz+a/nc/sobAJXWpsQAIkQAIkUOgEKGwKfQXQfhLILAFJszpy5Ij9IE4pAiARmLCXHrHJhwd0iqCRdDyJ0ojYE5tE5Mnf8keJnCAuFDZhK4bvkwAJkAAJFDwBCpuCXwIEQAIZI+Au7xxWMECfiP68G4lgyAM6/aqnZWzyaexYxJ2qBifdSpU3YeEXmaGwSSN4dkUCJEACJFBYBChsCsvftJYEWpOAbOi//PJLu7yznK2RTX2Ul4giqYomkQ4RAPKATvk71156xCrec3vC7GLEJowQ3ycBEiABEih4AhQ2Bb8ECIAEMkIgdrbmmPEwk6hna9Rk5HoRRZK6JZEaETbxqqhlxIgUO9Wf2yP2i7BL1gYKmxSdwctJgARIgATynwCFTf77mBaSQFsQUOlXEnGRl5ytiRqtkfbuNDYRNiIOcuWl2y9iRkRNKvOnsMkVz3OeJEACJEACbUaAwqbN0HNgEshrAnKmRKqhySvZVDJVTU1ETpQS0dkCVM4Hif0SsRHbZe5RCibEmz+FTbZ4l/MgARIgARLIWgIUNlnrGk6MBHKWgH4+RoxIVpToD/XMpWfZ6PNONFIV5HQKm5z9OHDiJEACJEACrUWAwqa1SHMcEigcAhKpkBLPqURr5FrpR87ZqPLIko6W7ZXR9LNBknpWVlaWljlT2BTO54eWkgAJkAAJJEmAwiZJcLyMBEggkIBUM5MzJkAR2rcvMc7XJCNI5HyOCJtcqowmcxX7VaQqkXNF8ZYUhQ0/cCRAAiRAAiQQQoDChkuEBEggnQT0B2uKmEmkxLN7HtKXCBsRSdKXRD9SOYCfTjuD+pI0NJmznK2R+SZbBc3dP4VNa3iPY5AACZAACeQ0AQqbnHYfJ08CWUdADvzLwXl5yaZeojXJbu71tC7pL13nVTIJTdkvNouwSdezdyhsMuk19k0CJEACJJAXBChs8sKNNIIEsoKAW4jIgf9k09CUQSKSJAoifXfo0MGIAGXzSwmbRJ/bE2YThU0YIb5PAiRAAiRQ8AQobAp+CRBAARMQsSBnQiS6kMwZGDc6/UyM9CdCRP6k8sq1ymjHjknBgyMJP5A0jBGFTRghvk8CJEACJFDwBChsCn4JEECBEhBRI6JB/khkRQRIquJGr2ImKVgSrUn1TIycr5EzK3LeJt3pXZlwvWKg0vCYipYJyuyTBEiABEiABHwIUNhwWZBAYRIQwSBpXqriWKoH3UUoSRqWShtLV6ljETRSOlrNMx1iKZMeF64yX1U8gMImk7TZNwmQAAmQAAloBChsuBxIoDAJiAiRPyJIUq1eJgRFgIhQkoiFvNJ5HkaEgvSbjnlm2tuq3LPMVZ67U1DC5lBjI7bU3pUS48tWv4zi8vKU+uDFJEACJEAChUmAwqYw/U6rC5uAW4TIJlyet5JKOpoeWUl3aWZ1IF/NM5sLCAgHeY6NCMao5amlrfzRXyot0P67xd0iC9ewCJvNtXehuFMnlJxxumeGYmKR/FbZKv+wfj6+by9ONR/D0NWrUNyZwiYL3cspkQAJkEDWE6CwyXoXcYIkkHYC+rkV6Vw2z5I6JoIh2QiD3qf0kc5ohUrvkrmqamOpngdKO1SrQyXw5O8gYSMSRd6X6I762U/YiI3yxyjukO3C5vOGRhzZ8h4++MlPcc7YSnS97VabcfnAAWhXWhqX+eba6ZA+hlHYZGptsl8SIAESyHsCFDZ572IaSAIeAuohkvobqT5zRq9eJuJDhE26XvpDP9NdRjldc1T9iECRiI2IFhGKelU4eU9EmrASm5SY8RM16nc5E7FZd/VIdL58CA68tsZmevqQIejYqyc6DRiArrd8G0UlJYG837GEzZWFImz2rMTcRcCMB8aii/x873ZMfKIWA9K9ItlfThLYUzcHC3EP5o3pAvn5ng8nYXk1V0dOOpOTblUCFDatipuDkUBWEJCNt2ywZdMs0RXZhKd6fkXO10jKmLzSeb5G+tPFgjqUn+xDPzPlAFU6WxVkkHGk2pxEbZSgET7CWl5KsIg9KkqmIjjyvgg4laImIijrIzYN48bj0sW/xu5nn3MwPm/CeGy+73vGeyrFrHnXx/jUanfGsKGQPxtrpuNgQyOuejVKKtomLJk8D/UB3qyoWmhsCLP9ZWxYlzUZ06yc/SRqCm3fagi6JTAJqFcFqh+ZjxxwX4aX1x7U/XAGlhpwxmAORW+GebP7fCFAYZMvnqQdJBCNgB79EHEgUQU5nC+baDlnI/9OJs1LiSU5RNGpU1nKZZ7d1ijhJHOTymgiGrLhJTxFJKo/evRFRcGk8IGqFiciRn4vwkX+ln+LTdKPlLUWcaMqyilRlxPCZt24b2LQr36Jnb9/yvRLEXDamWei67fG450Z92DQ4sdsYXNs927sXVlnNOs86FJ0vvRSvG0Jm+EFJGyyYQG32Rx8RQ2Aiho8KlGsNpsYByYBEshlAhQ2uew9zp0EEidgpqEdRZHsO62CAbKhls13stEQ2cwfOnTIrrDWuXPnpMRRPGvUORsZy53ilTiF1K8QsSHMZF4q0mKfhykqMn4vL2EqbeUlYkz++D0QVQkbuU78IuJNf2V9xGb114ajvH9/HHxzgz3v8v4Xo2O3bjj32tHo+s1xcVPRNtRMx4GGBox49RWUhBYPUBGb8DvZm5ZOxHxPaCcWFVDv2xGTTYsxaYGILqtvtQHXNtzuazx9uNZXaHv3mO71GSQC3JEeux+zA0fkSrOjuvcSLLWYmG32BEfAKueaKVCuvt1RBH/OMkHr+hAmfh9JP67Ocdz+D4jkGb7rgWeNKJ/le1jRIsuve6x1opjp0TSoa7oAgXYa62U4XjfGiM1L9ePrC2W0g5F3bdtjBrA0unH5R48Ahq5xowM9QqQJzDhrL4yVMS31+XMJVvfvYUUvg6KtvhxT/x5nD3lIgMImD51Kk0gggICIAonOqDQ0FflQD5VUm+9EozaysT98+LAxqmzayzNQrVePNKkUr7ZwtDAUXvLHLWhkXhJtUSJFCRoRPJKeJ+8HFWfIeWFzeMt7OPTOJmz+0Tx0u/EG9Jo21fZPWZ/eaNehQ1x/vVkzHfvXN2DUa+kUNq7Nmj2DIGHjk/6TcWETIeUoirDxCA/LWLUZjtvHXGBBQGqfXD9+p0/KmFO0JCZsLJt7z8WjvZbb6XjuaE2QIHQuJE3cxI0CKWFjzVvZJBvuu4GFVkqcbKxn4NHYnOzBzHHgK5SlUURhExqpcgkbvX2QsAnwvRI3To5+6y3gc+Ji4/4Ah7GSzMrYutBTDDUBagkeCpu2+O8sP8eksMlPv9IqEvAj4E5DE2EjQsRd/ll+L1GDqC/Z5ItgkpdftCFqP2HtRDyJmMiUeAobX3ESYahSzkSoKNGiUvh0kaKYhIlFPRVNBFDORWzE0P0NjWisvhO9bp+Ei34wE+8ueBCfrHje4DrihRUoKS/Hy9eMMio8q0rPF9RUoU91lXHdZw2NuC4hYePnMn0DZW3YoNKb1AYuQNhARWvURrUWAzItbPzGdJsVOofYxjR2p15tHl0RCi36YEcltA1zWPTJmFrgfDT2qo3vZtyc7yuoQFOT84SNLm4cc+mizuPEiYZYY0KdsYo3z9mj8cqCJWiqqMGckaswf1mTdc5JsdQEkyUcHNEEJSZCoi3uSIOyKdaX23dOYeMQUnFYylkcT9TRau/g6LfelC12VMX7OYlFdHw+X03BrHTBa9usCzEKm7D/d/h+ggQobBIExuYkkMME3AJENuQqgiCbdXXwvaioHUpLOxrRhyjnbSSVTVLc5JXJNDH9nI1EhZItTZ2oC1XamapmpoouCB8Rcu55iOiRuUp79aDOsGIHeSNs1lXdid63T8LF98+My7l53z5DCJ04dBhnDRuKTn16J+CXeMUDfO4Mx9mwxTZ9VtSicgwq6+ti6UQRoiVB0Qq1kQtORQsYM1Fhozb9rnQftak2Nryqjd9GPE6anXMqLu6e6xITNrIZD97gB6R96fN3iwu3APERNrYoczO2bYmztuKNbfQXfK0z5c+VQueYt0oLHIM5s4H5C+pQWTkG9fV1AWl94WmZYWu8S0gamInKT+yEszLHrkBFRROarBsMRtrf9jGohHzOzJsOKmLj+RKwmDMVLYGvxwJvSmFT4AuA5hcUAV0YiABxR2VkIy6Vu2RjrkciwiCpSIq0SzTaE9a3/r46HyQPdZRqY61RQEAiRMJERWmEi35WJmj+co38Uc/0CROIeSFsJOKydlotLpgyGf3vn4njBw7gxJEvDUalX+kmteBw9NPdOLxtG3b88Wkc/OtG473ijh3QZfQo9PrOLSjreX6ENRG+mTP3YtZdfntDGhyxqaiQ6AFQ/cgkbL9XOyeRgrBRZzO6P2ee83GnBgWOmaiwGWDxiCJsHG281/lGbNwCIU0Rm6X6nX5xl2uD7SsY44gLh5CTPCg/YROUshdF2Ojs4kZsvEvYFDawKp1FETaaGLhtO+6Rc1++EZvwz4IdJQpY4xkRNo6zS2NQXfUBli6Lfb62V83FqNXzsDRM2FjnyCbsMisI5krFwwhfYmySIQIUNhkCy25JIMsI6OdrZLMtAkQiDvpLnR8RASQ/q6pp7nb6NXp6m2zegx5KmQ4cegGBTKa8qbmKqFGVytRDTGVcv8P/bvvkWlVtLgqTnD9jIwD2rW/Emqpa9J0yGQPvn4n3lyzDHuu5Nlf8/GcoLi3FSzfeJAW8UVEzDV1GXIMvPtyBk8eP4aM/PQ20K8HgeXNR3LFjyHoJ38xJB95NerCwMQY0No6wDtKnVjxAH/vqtf7CJnDMhIVNZlPRPHfLo6QuxU1Fi/kmSsTGEXHSDuY707q0SIcqjewRNlqa2SO98aScq9FS0eKKD7dPMp6KZg5o2K7Sx0JS0WyWLrtVYYTA9eZTvCLKZycWxQku4mH2MwZzFG9jEhLZuwdYNMMjbHThoq87de6JwiYd/5Xmdx8UNvntX1pHAn6bdNmYy2Y7KJVLf9hmmFjRxUayVdWiekkXGpk+ZyN2iagxSi1bh//1h21GmbNEbEQkRhWIIoTExpysiqaEzatVteg3ZTIuCUhF+/OVw3HRnTU4f/yN2PHMf2HXX+rQ747JOGfYUKz97j9i5O+WoX3nzhGFTUCzyrmYg3k+1dC09q5qWLHKVwGHtyNURfPOxkzNCorYBI6ZsLDxVsWyu4hUPCD2DB2/iI2zQpiLoXbwXq8e5o2WuYwKPUTvFab+KX/CWEXZgpeNsSHu/oxR8c74efAGsyCCo2KauUFXEQx3b45nDSUpbBJKhVNrzncsbXYRiwcEr7c4xQPs0tt+qWixKFsQK1vYPPEt7FLP5THsGoK35N+M2ET5v4RtEiBAYZMALDYlgRwmoG/Uw6qKSbRGT0uLJ27M9DAz2yhMMKWKT49qyJwydc5GP28kYk3S9qKeN9JtVGdt5GyTzFcES1BlNLEt54XN3vWNeGVaLSqmTMagWTPx8Ysv48C7W+QZq/hqbTVOHm3GqtunYvgvfoZTx0/gyK5d+Oytt1HWvTt63TQBL948ESN/sxjtI5d7Tp+wid0JTp+w8a9K5RetCIlAhRYPsDgkXe459tQY/+IBzo2v2GVGoSpQPXc0XplnPWRTjyiERGyMGbvFTUBJ4JigcG/A1Zme+A9slaEqqn6EUat/hKVN/uWe3VW53GLOEylIVtj42e1bgEA7rxQmbKTPOL73FizwW29utu4ojL+wMczRHjRrso49IDcmbGKC0REZCxE27pLSjNik+t9o/l9PYZP/PqaFJCAE9ChMlAP+simXiIN6sGRQ1EEXNrJpl74TOdQv44SdP1EedB/Kj5Lilaj3dfEUJdIS1r9eeECl96my0DqnvBA2e9Y3YNW0Wlw4ZTIGz/o+dq9Zi8/f32YIm74Tb8XJ5masrpmOrz+13OC2t6ERu9etR8/rv4HO/fqi7uaJGB1J2IRht8TDdv+HPRqbrYD3wnvO0RZ+501y1BTvtM2N+nZtQx1rE++9vAFAQ0iABCwCFDZcCiSQ/wSUSBGhIq9OnTp5ztf4UZDNthI38r5ELeRsjr4hP3pUDskfNer3nnaaKWyiChXpU1KvpL+o16hD+WJTugsV6BEWFakRcSO/VwJM5hl1rrogEztFBKoHdwpLJXCkv7wRNi9NrcVFd0zGkFnf9/1kPTPiWgye+U/oc9MEbH18OY4dOoSB373LaLvyOxNx7dLHIqSihX9o44kXCpuxiMVowllmfwsKm+z3EWdIAq1DgMKmdThzFBJoSwL6c2oSTeGSDf0XX3xhCBB5yTkTES/y0iMo6j15P5GNv6RpiXiIGuXRI0/pLiCgP6hUVYwTIaIetCk2yjxVSlkidipe0p+IM+GpChIoZjmfiiYRmxen1qLD2Weh9LzzzEUimrcIqHx8GUrKyvDsdd9ASVkpLq6tQo9rR6Pl5Cl8uXcvti5/Cs3792P4jx9EcWlY8YC2/Djl6Nh5HbHJUZ9w2iRAAmknQGGTdqTskASyjoA7vUoiNolsyt0H6VUKmAgbOV+jzpDIBl02/Yn0LUJFohdRhY0+F7lO5pLIeEHO0avGSRvVp3oQp/7voKpyUR0v/hC7hZv8LMJOuMnvcrp4wO71DaifWuvL4ZY3VhuRmJ0vrcLa2XPRvqwM3UePQoezz8Sul1/BgS1bUfmbx3Du5ZdF5ch2JEACJEACJOAgQGHDBUEC+U9AlR6WTXQyUQ6/8zZKULiFTSKVw1S/fg+5DPKKnrKVzmIFetlqJWxEzKhokogZNV953+85QImsJOnLnZ5mBDhaWnK3KloiANiWBEiABEiABNJNgMIm3UTZHwlkHwG9JHOy51JOnpTzNkcd0Rk5IyLCRvoXEZDoZl+d4RExFDVio0dWwkpRJ+IJJWzkGhEzEg3SRY38XqXByc/CMR0PCFUMJHqjokN6up+yoahFvZuIVWxLAiRAAiRAAgVEgMKmgJxNUwuWgL4hlzQ02bAn81JnUPSHd8pzWtR5kWSEjVwvG/lE5iRiSmwSYZMugSE8VEqdiCy30NKjXjJXGTeROcfjrZ+BUqJJnfGhsElmpfIaEiABEiCBgiRAYVOQbqfRBUZAxIMcWE+0cIAfJjngrgSARCzU4XpVRSyRKIba0CcqbNSDL5N9cGai7neXmU5UwIWNpz83SNr6iU9GbMIo8n0SIAESIIGCJ0BhU/BLgAAKgMCRI3LA/5gRYUi0cIAbj0QupEqa/vwZ+TmZA/XSl0Rf1AMwo7pChJUILHmJKEq0ElvUcVQ7d8ECd8nrRPtzt9eLOwQVRKCwSZUyrycBEiABEsh7AhQ2ee9iGkgChhCRzblsmkXYpPpSESC9n2SEjcxJpaIlEunRxVUyDwVNxP5MPxRUGOjPtwl66GibCJvPel6YCCu2JQESIAEHgbN3bCUREmhVAhQ2rYqbg5FAqxPQn0MjIkA2zqm+JMIgYsn9fBeJZIh4ivpSwkbOk7jPlMTrQ69g5vfQ0KjjR2mnokrydzx+wlnxaJFnt1iPb3GPoR72Kf1Je2Ggol/CICj6RGETxVtsQwIkkFUEKGyyyh0FMRkKm4JwM40sYAKyaT58+LCxifartpUMGveDOaWPZCM2koqmNvSJzOXQoUP2M2DSeZDfPQf9oZ1lZZ1QUhIrvCAcRJhIGxEqqm6Z+9k3ep9+tc3krJCIpnjV4ShsElkdbEsCJJAVBChsssINBTUJCpuCcjeNLUACenRDzrIk8pyZeLj0CmmpChuVTpaIe1R6XTKCKpFxVNqdfj5JCRr1QE0/IeN+aKhb0Mj78kfmL/ZL5Cneg0YpbBLxGtuSAAlkBQEKm6xwQ0FNgsKmoNxNYwuQgEQSJGIjr2SfYeOHTT/wLu8nUwJZHcpXD9pMxD16pbegcymJ9BfUVgkoiSqJMBSBIqKuufmYlUJm2q6eeRNPnKgxVBsRNUrghM2VwiaMEN8nARLIOgIUNlnnkryfEIVN3ruYBhY4Ab2CmAiARA7px0MnG3wpuyx/UhU2ssFPtKiBREskjS2ZB4NGXRJ6Gp96Xo4IKvUwTREzqlR1VIESdWx3u6wRNtyoJOtCXkcC+U3Ar9gIvy/y2+fZaB2FTTZ6hXMigfQR0AVAuiMb6sGf6oGdiZ51UREbsba8vDxuKpabiFwr0RR5pTPFTh9HpfGZY5TixInjhqiRV6arsVHYpO8zwJ5I8/6KVAAAIABJREFUgARagQCFTStA5hChBChsQhGxAQnkNAH9YZbpFjb6OZtUUtEEsERsJHIT9aWn2GVS2EiRAvMsTDFOnjxh/CznYWTMROYb1a6gdozYpEqQ15MACWSUAIVNRvGy84gEKGwigmIzEmgFAqoUcDrTmtRZFNmEi7ARAZKul/7gylSEjdgtwiaRuelFEdT5lyjnWxKxXR9DXde+vZRkPi2huSYyJoVNOmixDxIggVYnQGHT6sg5oA8BChsuCxLIDgKqhLJspmWjnq6zMEeOHDHSp7Jd2CQaTdLPvwgrSYNLt7CRlaHKSsvPpngTcRg9spSu1cWITbpIsh8SIIGMEKCwyQhWdpogAQqbBIGxOQlkiIBEP0SEyIY9nec3YsKmGGVlpWmNNKQrYiNiLtGKbfqDR/VSzOl2jyqQoIRha6af6bZQ2KTbs+yPBEggrQQobNKKk50lSYDCJklwvIwE0kxAHfKXbmXzLGc40hG1iT3vJbPCJpmIkC6Mknl46OHDXxjnXjIpbERAyXkesa+tRI2sCQqbNH/g2B0JkEB6CVDYpJcne0uOAIVNctx4FQmkm4A6C6P6TVd6VWsKG4m6yMH6qC9d2Ii9ko6WyEtPs0u0qloi42RDWwqbbPAC50ACJBBIgMKGiyMbCFDYZIMXOIdCJyBRAXkmiyolbNyhLyoyojZy3iaVlx7VSLQcc9i4ujCRaEYywkYEnUREkom6CDOJdKnn4LRlRCWMVarv54SwOdTYiC21d6Vk62WrX0ZxeXlKffBiEiCB1idAYdP6zDmilwCFDVcFCbQ9ATljcuTIl0Zalf4ScZPooXq3NdksbETQiDhRqV6JRl0obDK8dhPdqIiw2Vx7F4o7dULJGad7Ztciil1+Kz8Y8j328/F9e3Gq+RiGrl6F4s4UNhl2LbsngbQTSPT7Iu0TYIckAIDChsuABNqegClsjhgbfBEzEr2QnyWSI6ldEglJNhqhhI08hyWTxQOSidjodidzRkel7wkzEUXJMmr7FRA+g6yP2Hze0IgjW97DBz/5Kc4ZW4mut91qW1U+cADalZbGtXJz7XRIH8MobMJXA1uQQBYSoLDJQqcU4JQobArQ6TQ56wiIiBFhIxt9ETUSpZEUK6nIleoDITMpbPR5JytsJOoiKW1ipwi4RAom6A8flefgSB+KYSZKP7flwsl6YbPu6pHofPkQHHhtjc3p9CFD0LFXT3QaMABdb/k2iuIcwHrHEjZXUti05Trj2CSQNAEKm6TR8cI0EqCwSSNMdkUCSRI4fvyEkZLV0nLKiNCIsFHnbtSmX0VuEt2wHz582Er1Sn/Exi1sEq3kJiJEFzZSGU3+RH2pSnLCRM4iqSiXzCORIgZRx2vLdlkvbBrGjceli3+N3c8+5+B03oTx2Hzf94z3VIpZ866P8anV7oxhQyF/NtZMx8GGRlz1apRUtE1YMnke6gM9MgZznqjFgLb0WEGPvQd1P5yBpajBow+MxZ6lEzF/u/lzl7zmUqh2m06lsMnrxZ0zxlHY5IyrONE8JiBFA0xhY6aeibBR0QeVoibmJ/N8m0xWRRNhIv3L38lEXOQ6SScT+5U4EVES9RUrkR07q5FM5CjqeG3ZLuuFzbpx38SgX/0SO3//lMmpCDjtzDPR9Vvj8c6MezBo8WO2sDm2ezf2rqwzmnUedCk6X3op3raEzXAKm7ZcZxybBJImQGGTNDpemEYCFDZphMmuSCBJArJBlw2+ejinpGSpyIxEbFTlMOleUtUSiUjEhE07QzDJ9el6uc8GdexYitNOax+5e3c1uERLXOvP/lGDJson8mTbuGHahc2Bhkcx97kLMeuBcejua9xOfNbzWs87Z+/Y6tt69deGo7x/fxx8c4P9fnn/i9GxWzece+1odP3muLipaBtqpuNAQwNGvPoKSkKLB6iIjTsyY90xb3L+fpNEDOzwTgWqH5mPMVroYE/dHNyzrMljV+XsJ1FjhX2cbfQ+vHOxx6uci+XVVgebFmPSAlPMyUv17ZybPoWYDc42mm17VmLuvUsgM9fnCr/fu8YHAqJaqp3f3K3fKRYVVQsxT0D6XBPEK9xebzTOYZuOSNlZoaJByv+APTe/1epiodoGrQPA9Pfgt8x1kgm7Ya1R21aPbWJIzD7TrKD1bxmtuGjrwY3DsGXwBnMdJcrR1RmFTRv/L8HhDQIUNlwIJND2BNzCxv08F4loyHkSSbWSl2zeJWUrynkU9ayXdFRYc5MSYSLCSRU9SLQ8tVwvok3sl1eihRJ0bmpuFDYR1/MXmxbjn39ch4O9/w4P/OBb6NNJu/CLD/Dsj/8FI5au9fQWJGwOb3kPh97ZhM0/moduN96AXtOm2teW9emNdiE5hm/WTMf+9Q0Y9Vp6hU3QRlrfLIe18d/wKnHjEjb6JlKJA4+oiImbq9fqossrbNSG1+EIvw2rJkT0+Rp2dokJIEc/unix3wgWaopZmLDx52Vuwn3tsTfp38IuSWHzaMwAEebe/GucA4VNgC9QOReP9lruK3CjCpvk7Y5xCRY2blGjHKbWYcD7slbuBhZaAjiSsInC0ed7hsIm4pcvm2WUAIVNRvGycxKIREBEi/yRjb4IFr90LLe4kZSr007rYERI4p270SuHpVo62k/YiHBS54ASPSMj/ekPJhVRksizdlS5Z31eFDaRlpzZ6Iut/4H5C57Hrq/cgDlzpuJCETdfbMVv58/D//24OxbV/ymysJGG+xsa0Vh9J3rdPgkX/WAm3l3wID5Z8bzRx4gXVqCkvBwvXzPKqPassgcvqKlCn+oq47rPGhpxXTqFjS0ytI2x2rTZd6cBU9h4IyTmJlNt9GNRGufGfo913sdn424Ihy7meZMmLaoSISpigrfG1uaqxvYKFjV/5wbXN9rhGw2IudrkESDcJG6gIlxu4eaw18vcITb8GHhWm7LFG2UzmjrsGIK3NFHkL2xibGJcvP519hs7F5RJu5W4DhQ2PuvWMZ+r1pgRQU/URWcXwDNhjv5fMhQ2CXz5smnGCFDYZAwtOyaByAT0zX2QsJHO3GlpImgkaiPXBJU61iuHJSps1NmZIOGkp5JJG5mHHOJPpMDB0aPNOHbMFHWJnI8RFiKq5DoKm8hLzdvwi+3P4N9++HtsP2MM7p8zHK/PfxD1B3tj4gP/jBEjhiQsbNZV3Ynet0/CxffPjDur5n37DCF04tBhnDVsKDr16Z2AFdFS0bpYG3DnJtedruZNX3NsMlW0QxMXzolqc5kNzF9Qh8rKMaivr4NEAZZXwyF8Agsa+G30I6YQoaICTU1NZjqaNd/e1hycwsaV5hVkkzUXR5pSnLQ6m4fDXh93xklvc7cOSx90C5s5I1dh/jKgshKor9fSxfSOAwSdQyyKg4KEX5xoT8zPydkdmKJn+cgowFDvSjnUhO/ckaswT0+T8/00hQubSBwDPqkUNgl8hbFpxghQ2GQMLTsmgUgE3OlY8YSNdKhXElMDKHHjd35GP4ciwiZK+prqV8SDiI14z4dRqW5yjYrYJCJs9GiVXBclnU0/2yPjyvzkd/JixCbSsnM12rUCc//Hb9F0XEpUVGDK/5yPG7onXuVIIi5rp9XigimT0f/+mTh+4ABOHPnSGKz0K92AoiIc/XQ3Dm/bhh1/fBoH/7rRdFrHDugyehR6fecWlPU8P4IF0YTNAH2Dbh+qcQsZb1QkOWFTgYqKJjRJJbDbtuMeuXueQWFj9D1+p3E2AlU16L1sCertdKo+mKNElp6K5k5hCxNrFTUwN7qWaNJUmW/aVZiw0cfzjdi4N95RIzYVqGhqQpOWTuYfsfH6WhZbZGGjR6v0VZqy3Spq6LP0LWawRLqvUK2oQXqETVSO/h9RCpsIX11sknECFDYZR8wBSCAuAa+w6YiOHeOXPJYzLSIIRHjI9SIIZHPvV1RA2sg5GGNvWSqH+0+L7BGVYhav4ICe6qaqtiUibPRzMlGjPioKpYSM2KSKL1DYRHavq+GelfjXH76Oqx+Yax+sT3Sjsm99I9ZU1aLvlMkYeP9MvL9kGfZYz7W54uc/Q3FpKV668SagpQUVNdPQZcQ1+OLDHTh5/Bg++tPTQLsSDJ43F8WhpfEiCpsIqWhqw6hvhJ1pQbEoh72pdGzKVUTG5Gm0gVUowJWKZo/hFxHw3ej7b8Rtz1n9oGohJn44I1YgQca1UpNkPhN2BRx6DxQ27o12SPlsx9xV6l0i16gKDdZZIHtePmli+rJ1RLQCDvj//+x9fZCV5Xn+vezysQtEk0q0pLJEqU0wfqRqjETFFGOqSTQj6q4gMYJNOmmsRCTSmtGRwaTT/qM17R9VgYkN1Wk7Hf2l2kRwQYwxijOlsVTQOK5EjCJK5Pv7N9f7nuuc+zzned/3ec95d9mz5z4zO8vu+3xez3OW+zr3fV931TVvLBSt5q1V1L4RdJglHhAaiqYEBWrGLIsPOKF9uXE0YlPvn1nrN/AIGLEZeIxtBkMgDQGX2ICchNRygYcCpABfDMcCuaGoAMkF2qGWDdqEjs31gtjglVYTRoe6ZYXF+XBwQ8pAUrDOJHIEUofcGi1Y0N7eIbt2xXvME87WTDezcFW0kM3XQ2yeueFGOXnObPlUQijaf35mmpzyZ/PkD77yJdn86E9ky89Wyslfmy2/d/ZZ8ty3/lIu+OdlMnL8+IzlBRIbZTC6A2qDP3my2DhnSFt1OzcHRSr5DS5JSREPoOqaT1kM8/lDlEpzS0wEQGwWT3y0rLqmyVXqPlOITXk9EVtT6m4+sJz9hqjMefebGHqXkWOj1lgjbOCuNzWcLIlgJdyQovYdQmxqFNG4pgDxgHL9oIxQtDw4eiDJ+/ci5G+QtTEE8iJgxCYvYtbeECgWAV3LBSPnIR8w5EFsKDyA/q7XA21AbDBPVpibuzMWvEwjNjrUrZ46Oy6xyVJG06FrlIfmHo3YFHs3cxfce/eFF+Xpr98oU+bMltMX3SpvPbVatr+8UUSOyB/dOFcO7d0na667Xqb949/L4QMHZfeWLfLe+v+RrokTZdJXL5enZvbKBcsfkJGDJPecLO9LICteB7dtavJ5mjhAaeiaUKmUZHqX3LgJ5hGxubhaxIBheHHbWkGBWI0tgTBEa/R4qpLuV6bcs0d+OWG/VTgrz5M3tMzjkcskNtHWqqW3a8bOEFcow1DgvjM9NtGkOeWeE+Wgkzw2tfc9VTbbuQ9GbAr+A2zD1YWAEZu6YLNOhkBhCDRCbLCIJHIDgsR8GkoywxuCcLTQF4gNvtLC16DWhjwbvLJIiW9eXeQTzxFKhlwgX16Pzi/S8tWavDEkL08uUSgeR7NdU3hstr6wTtZ8/Ub5wzmz5YxFC+WdZ5+TD379WkRsTuq9Rg7t2ydr531D/uSRFRGW7657Ud55/gU58YuXyPiTT5KVM3tlehCxKeYoYiN4cuSVcZP6054VM/tQHyXJKzbU123rO1oIGLE5WsjbvBoBIzZ2HwyBo4uAS2zy5sGQ3IBgMM8Ev2NYGkgJi3SCeIwdq+uVpO+d4W4++Wn21Dk8aaQkaSZXCCCt3g72iDC0uJDpKOnqiklao/V0ju4NCJu9aYhN3/U3yilfmy1nLlro3dmj518kZ9x6i0z+6uXyykMrZP+OHXLqt74ZtX3y6l65aOn9AaFoYaBltTJik4JQkBxzFsL2vJUQMGLTSqc9dPdqxGbono2trDUQKILYpJEbECWQD4RwgXiA2IQm93NtbsFQfTI6hwdkCm3TxAbcU9WkhM+S1Nt0sVHsQ8+jn4UoqzXb7WoaYvPU9TfK6I98WDo/+tGYdUbxkSIzHlomHV1d8tjnL5GOrk75xI03yMcumi5HDh2WPe++K6+seET2vf++TPvbH0h755hmO59htF4d7pQhADCMdm1baRwBIzaNY2gjNI6AEZvGMbQRDIFGECiK2CSRGxj/+Nq//4CMGNEWEZs0+Wa9F9apAVFI6uMSGxCptJwcH7GBFwbeGL58uUA6ZA1hZi7Z0ups8FJhjFAC18j5DVbfpiA277ywTlZdf6MXk6t+uTbyxLzZt0aeu/0OGdnVJROnXyijP3KsbFn9tGzf+IrMWH6/HPfHnx4sTG0eQ8AQKBABIzYFgmlD1Y2AEZu6obOOhkAhCLh1aeoJRXMXwgR7kh2QEiqnjRs3LjexAUlI8sK4YWB5i4BijbpAKX72ERetvubzyMQiBnsjF0GWslohBzfIgzQFsRlkTGw6Q8AQGEIIGLEZQofRwksxYtPCh29bHxIIDASxwZggAvCCkNBgs2n5K0lgwJsCD0xaMv6uXbvl4MED0fj1hIFpZTWsA0RsvFL81eQJBAvkzyVaEDlALhHa1iNiMCQuQ8oijNgM9ROy9RkCLY6AEZsWvwBDZPtGbIbIQdgyWhaBRlXRkoDT9V50mzxy0uhHKek0AQHtcck7PuZwJZ9BkLRnSZOWJElpVxktT8hdM1w+IzbNcEq2RkOghREwYtPChz+Etm7EZggdhi2lJREYKGIDMLWKGMH1hXmlAY8x4FFJU1PTHpe8tXIwtyYuXIsOyeP4WR4hqr/V45ka6pfPiM1QPyFbnyHQ4ggYsWnxCzBEtm/EZogchC2jZRFwiU09xCANPISSgRjwlVcZjZ6fpNoy9LiAVOCVlzihj1vLBr9jzR0KGIBgIUQtTZxAe46KyFUaSpfSiM1QOg1biyFgCNQgYMTGLsVQQMCIzVA4BVtDKyMw0MTGJQ0gB3nCtFhnBiFmSWpnWhkNxAlhZHlf9La4BAzEBlLOIFhZdXJ0SFs9BCvvmgezvRGbwUTb5jIEDIHcCBixyQ2ZdRgABIzYDACoNqQhkAOBgSY2WIqrOgbikafWzM6dOyMPCr58L5CPHTt2RIn7CAND4n9eqWXWoeH4zLOhuAK+g6zAE5M0ti72CQKHfeZdR46jG9SmRmwGFW6bzBAwBPIiYMQmL2LWfiAQMGIzEKjamIZAOAJxqNVeOXAgDhdjCFb4CNkt4e0AcYDhj1feMC30BVFIqw0D8oN5QCTc4pnZK4xFCkDANLHBOqnwBpyywvR02Npwy7MZMsQm5DCtjSFgCBgCQOAjm18xIAyBQUXAiM2gwm2TGQI1CMAYh0HPPJiBCKFq1CuE9WGMtEKdOpcHxCZPkU6AghwaECj9ApEBPsQmZFzW8AkhQs10HY3YNNNp2VoNAUMgQsCIjV2EwUbAiM1gI27zGQLVCMAA1wU1s8Kt6sVPG/x55wDpQP+0PBsd7pblWfHtwaeMRnKE3Bm8EOIGz1HaC21BskDEsnJy6sXyaPQzYnM0ULc5DQFDoCEEjNg0BJ91rgMBIzZ1gGZdDIGCEdCkAMY8FMiKzg1pxOBnKBsIS1KejZZ8rsfr5Ioc6P2D/IXmzGjv1HAKRzNiU/CbzoYzBAyBgUfAiM3AY2wzVCNgxMZuhCFw9BHQ3pSB8jK4ifVpsskuIuwL0pWUZ6MVyfJKSmM+N1zOXUMewqc9YCBiablBR//0w1ZgxCYMJ2tlCBgCQwgBIzZD6DBaZClGbFrkoG2bQxoBeDvgtYFnYqCIjZtYD2IDz0rIi8pkLJDpCweLvToIAYsFBKBIlhU2pud2Q/LcdeURVdBiCSBE2GuetYRgMphtgP9RITaDuUmbyxAwBAwBQ8AQaBQBIzaNImj9DYHGEdDEBgY4QtHyyDGHroAhbyAe8GLgK+RFgQN4ZZJq4GiPUL3KaBoHd13I78mzXuTZIDcIa8lD4kLwGMw2ZVJ5BKdgL0PAEDAEDAFDwBBIRMCIjV0OQ+DoIwADnMpjIDZ5wsTyrF4rj8Fbk6Zy5o7L8C6QLp/iGUPJQH5ggueVlMZ8OpzNnR/zhnqY0Bd7BbnBWuDtwV6LzlvKg309bbUXyzw29SBofQwBQ8AQMARaCgEjNi113LbZIYqATuwfSA8DyAfqzTDkDeQj1DNEb8qoUaNlzJhaT0/FCEc9nuyaM76jQAgZyAi+u68QqWfdB+vZtWtXNNZAesEG8kpV3Qvz2Awk1Da2IWAIGAKGwHBAwIjNcDhF20OzI6BzQpjHkqQ+1shetbGfl0DByIZXiWFmvnU0IimN8Rh2RXlnzlFEaFs9EtSNYN1oX13fCPs3j02jiFp/Q8AQMAQMgWGPgBGbYX/EtsEmQMDNT6Gs8kCETmlp6Tx5KyQdIGFJwgA6/KseEQQtcKCPrR4xAhIlFP2Mku/b2hLzg4biFSGRBN4IwTNiMxRPydZkCBgChoAhMKQQMGIzpI7DFtOiCLieCib2DwSx0XksI0eOks7OsNwT7UFIyp/RoVP15gppr4/22ORVWUNfrBkhdBiz2XJtGPqHfUR1jVoxFG3Ppk3yvz2zGvqz8Om1q6V93LiGxrDOhoAhYAgYAs2BgBGb5jgnW+XwRqDaU9EWfUKPPJaBkCjWhTDzelVIOlhTxj0Vt1YOPEJ5Ev4xnk8ZDTgkqbGRwCSRQJ230ywFO/V9KNfvaUVis3vTJnmpZ5a0jx0rHcd8qOavAGTi2qIbUHqEH0r/Pvj+e3Joz145a+0aaR9vxGZ4/wm13RkChoAhECNgxMZugiFQPwIwQIvwqmhvCFYz0LVXkFQP70peQ5+hZklhXW6tnDyS0jwF7fXh77KIDQhVGglE+B0IU7N4bTRBZLhgy3lsPlj3ouzdvFleu2uJ/N4XZsjxPdeU36njTp0qIzo7U9+5m76zQN7vWy1nG7Gp/y+c9TQEDAFDoMkQMGLTZAdmyx0yCNAABwmBAd+odwXeEBjgeMGTkkexLC8oOtwrT1I9vT0gCEmyz7pWDiWl85A/bdSHEhsQLpxD0jyuJ2mg5LTznkNSe3iZQD7xIs5NQ2x2rV8hj428Qq6dOrYhPJ4/7wI55txz5L3Va8rjfOjMM2XMpBNl7NSpcvxVV0pbR0fiHBu/s0De61stnzFi09A5WGdDwBAwBJoJASM2zXRattahhACS0lkAsh4D3t2LrjFTb35KKD46zwYkCmFeIeRDq6olESK9j3o9T8Q2lNiAqOEM0silDnEb6nVt9u+Pa/CMGFERPGgSYrNVVt55iyztP1ZmfPdvZF4D5GbdZV+RMx5aLr/913+vutfH/eklsvG2v5bTHvincojZgW3b5K1Su2POPkvw9fL8BbKtb7V89pk8oWhY/02y9NXKlFNuuE8WXzwh9L1l7QwBQ8AQMASOIgJGbI4i+DZ10yIAAx/GN2WJQQrqCbvSAPBTeoa3wauQNz8lFFBXhS1PYv6ePQjr2pcYLtdIrRyuHyQEhj1fWapo8BKBRPkKh3IMN0wuyeMUiuFAtqPXS+dANQmxASxvyhN3LpKH+rul966/ksu76/PcPH/Zl+XM5ctk8/IfxVi3iYw69liZcOkX5f8WLJTTH7i/Qmze3y5bH388ajb+9NNk/GmnyYb5t8i2vjUyLZTYbH1S7pj/oEgVkdkgD85eLKtm3CEr5k4dyDO3sQ0BQ8AQMAQKQMCITQEg2hAth4D2XGjjuxGZZoyJ4pkgBnjlkWLOewCxkb9XDhxAMU3M1SmjR48KGoYemSSvUryPXXL48KHcOTxcAEgesNDYwquUVEwURAh9QAbTXpo8lpPy26Ls80F5heZkkdjQExjlQzWVeMCuV+RHSxbLf73VLXO+v0QunZgf37XnTosIyvYX1pU7j/vkJ2TMCSfIcRdNl+O/fFlqKNpL8xfIu319cv4zT0tHpnhA7Kl5+gKPdyYiPGvkwnuWSOy4cbw6NaSnRIa46uj5hBpPUPnx7Q/LvKlpniJnPHScMk/uvesLguVsXfk9uXmZcjFFA0+RueX1um30s3hsidYQrygab+30ePykvXcrorfhAZl198ryGc1QY7mnvmFprywRt+/rVWut9PHsGzsrEc9onW/Mku/JYlmyKu7lzl2NTTUmUiKyVchVnWWLnaP49ptM5quxvVi+9+MbZao7Rvkwp8jcO6bL04v1+0jEfx/cu+S/B7zjE/+fc6fyvl+dexDfr63xBxo1f7biO1QzZ/QeSLrH+f/2WY/GEDBi0xh+1rs1EXALXeJnvOi5QahTSGiXix6T+vH7gQ6X2rcPMsh7o4T6PEY+PTJYI8iXr5CoDiWrh6C5JA9zgdgkeWRY8wVemKxcJ13HJ0m2uuhbDcxAvvAdeISuEUQO96j5iA0Q3LVBHly4WFbtniJz/46kIBzanRs3ye7XX5eXFi6SE750qUz6+vXlzl2Tu2XE6NGpg/1q/gLZ+lSfXPjzAGJTYwwlDV0iIGXD3v9zhSB5CBOMoEe6y8SkTJQUWYiNRikZ/DDsVki3Q6w4RxURiZZd3b7meWSESZUhGkxsSGJIAKrGAitySWA1jtWGLMmcQzjKXWpJF/o/PCkmnzSsy6GCJQO1u0Ss0vddWusPRW4qEUTf2lrmHEuEpHIPUoh+mUxPLt0hEufKz2WC/MasiqfTczeqMA+4SySz2ntaQ46q5sl6v7p3LIHo633gHVZF0LPucfjfPGtZDAJGbIrB0UZpLQRcYgODG94AqnPBcxMVVczpDdBGN/rD8M47RuhJuDVnQAqSPCJ6zMreD8uoUZClrq2Do0PJ6iVoCEXDOHylkRCSrZDwPV34MkttLRTLrHa6ThHuCjBLw1rfAxLm5vLYEBF+GnrM5fL9f5wlk7OQcp6D3Dx3da9Mum6WnPLdW+Xlu38gv338iajV+T99XDrGjZPVn7swUnim0vPH590gk+feIOtvvkXe6Vstnw8hNq5RlbROXzttSG3VpCFhkBpi42lXZZw1QmzcvvFcFYIQfzIdRmzisfqnvCqvRiQs9kL191S8PV6DVm1PG4Qx8RCZ8qoob5jGIoDY0LNU6lYZXxwy6O57QkzCkohNyH0YNuc4NSaJjvEek9R+6Y08MennQnKuPZ41Y6YSm7C7lJvY+N6Pah1nrFfeyYS3a9ac2fc45x89a94wAkZsGobQBmhBBFxiA1JAyWaSGxj0eT03MLqphgW6qrXzAAAgAElEQVSjG7kvA0VstLGNOZK8L77j1TkgPvU2HfKVR5xAz6VFCPD7NPU2ngfD49IwQ1uIDVD+eSCLoXI/bgFWkFbMm0RuKKvN0LXoHjVVKBp23qDHBkPs2LhJnr2qV7qvmyWfuO3W1D81+7Ztk/fXvSgHd+yUD599loyd3B3+pynEkHXDtMqjV8hDiKEkKQZxZJiX41/oyQgIRasy8BWZkThvyA1Uw9JTQ24Y6uYYgffJzdL7xk2lcDKQB1+4DmLC/DlJ1cTjWTnvnm55uCrMLyexcYzxspfm2yL3pe57gkTn8Ny0skehlnSVwvHSSG6V563SsLnOcWrsgaiNuxIRhpgpEBK8ctqb5ie48T3uVzls1fch+y4lkoyatcfvHf/7sfL+qAkp85x1OrHBeyDrHof/GbKWxSBgxKYYHG2U1kJAExuda8Iq9zBkYVzTgM0KPdIGMHJLaNDmSeqv5wS0ZyCPZ4WqapjT5yVx8Ukrrpm0bi1CgDZZHix4eLCuEM+TLtqJs6mnkGgevLEXYA3Cwhdlwn3hdWgP8oXv2Hfk/WsqYqNybOoJQyNIH2zcJM/M7JGPz5ktn7ztVjmwfbsc3B2rSnT+/gkI/pS9b78ju3/zG+n/l0fkd796KXrWPma0HDftPOmeda10nfgH2WcVGIpWG/aFoRsnNmXD0kMoLp5Q63VJN8JdYlOd11ANRmiOzSzpn/+snPfjG0XKYTgxsdHeniygue57J60QkKTFZ/y3k79UJLFJ23ccPhWtoaR4VwSxac5zLBEbnfuUdpB1ExuGKjpEOyLBYXcpy3sSLTvTI1McsQm7x1nvCnteNAJGbIpG1MZrBQRcj4027mG8woilCEBeyWMQGxjeJA2+HJaiMHZln0Nr57CeDb4neVIYSpa3CCj35irPZXmwKOccqk6n6wYxST+UgObF30dsMAbmCyFiaNtExKYYVTRsGsRmzcweOWnObDn1tlvl1w8uk60/fzbC/5x/+Htp7+yUvi99VQ7v3y+n/PmfyYTzPye73tgshw7sly0/eVwOHzwkZyy+Q9rHjMk4s7ScAmX8iyfUrOFQNE+4WGooGrhUJU9HdLJ/tEs9Xi1xqYfYdM8Q6Z8Uk4AKAYjDh7yCCwlox30vlhmrJCJJU1MJZaOhaOmkC2v5xWcrYXSp+R6+/dR43pr1HEuhaE5YX/Ibxnenat8/3vA2Z9C8dykvsbl4QEPRQu9x3v8urH2jCBixaRRB69+KCKQRG+ABwgDDmXLQCDkCQQnJu3HzbGD4DtTLlX0OyVHBWrR0spYk1uvUeTZ5ioDqMTT5AEFKU0Zj+BtzWLJIiiZOGDt07/WchQ5/Q3/gQTEBrBM/Y91pa24SYlNcHRsSm76ZPXLynNnyqYRQtP/8zLToeffVM2Xzoz+RLT9bKSd/bbYcd+458otvflsu+OdlMnL8+OxzS5N7LquQZSUj1xp4XuWnqhAmfwLzqrKyWQMeG6SSREIEOrFbzxfisXlQXlUqbLUEQKtBpSed06NRVi9rlNgse7WihOaMlbrvCbX5I+niAQkKXsPlHEviATpMzO+djN9GLra1WJfauHk7icRmakzWq5TFwshSseIBOeZcpVT4Aj2+2X+ErEURCBixKQJFG6PVEHCNYl9+CgxtGK/w4KA9jFYYryA4aYnjmhBkeSmKwL3ecDSSjiSPjOsNQlhd3pfONUHfLBUz5CcdOnRYOjvHBNUA0mvM61nLuxddIBQEjWQH94RhiyC+ScpvTUJsRHatXyGPjbxCrm2gOCfB/d3Lm2TVzB6ZMme2nL7oVnnrqdWy/eWN4NbyRzfOlUN798ma666X8+67R44cPiy7t2yR99b/j3RNnCiTvnq5PDWzVy5Y/oCMzJR75oy1+Sy1BTpzyj0rUhDN4suxqZJMRn4AQr+Yj+CTnkXuwxWypVRMtHqNCURI5SFUZJHDiA2VxqLlO5LNrtx0WkHTqG9/Rao6XUUtxGMzWWbISllVSiJy5Z7d3JHoeURq/HlH0fmU84OcuzDMz7FG/trdr/MXzy/3XGmUz2MTyxNk3aXcHpsQeXZX9tvJD0ucM/ge5/2vwto3ioARm0YRtP6tigAljdMS7ynzy0R1tNWf0PuS3GHoYmzm6Qx0IUlt3OdRCdP9QNbcGjKNFAHlndJj4Hcw/NM8WCBb+GJoWZbwgvY8Yfx6pKlD779WoWO4HMkvPXvAnzk1rvemaYhNKCAh7X738kZ5cmaP/OGc2XLGooXyzrPPyQe/fi0iNif1XiOH9u2TtfO+IX/yyIpouHfXvSjvPP+CnPjFS2T8ySfJypm9Mj0XsQlZlbUZCgikeRRS15eo9uXxygyFjdoaDAFDIBcCRmxywWWNDYEyAlqOOK3AJYxneB6YDI4BYHBTNc01YF0FrbzGNubDGCHSzdxMPXk9OgEf+xk/fnyVgpubVwJCAqM9z4tKc/v3I+n+SLSntFo1JFv0IoVgoAlHVrhbnrW7bfW56n3wfsBzFpdDir17DF3k/WhJYgPvzM+u7JFTvjZbzly00Iv/o+dfJJ/6y7+Qk6+5Wl55aIXs37FDTv3WN6O2T17dKxctvT8sFK2R07W+g46AEZtBh9wmNASaAgEjNk1xTLbIIYgAQ7hYlBOfwqe9QATQB99Z0BMGLvMr6F1giBKIEF55imeiPQx1GNF5RAd0LgvmQ6hU1qtCOuJaMz7iosf1eXWy5sBzHcKlFeh8fTV5CM3rcb1qedThQtav2+jwPTenB+eGveJ7fD/g3YuV9XAmLUtsfnplj4z+yIel86MfjbCMoGkTmfHQMuno6pLHPn+JtHV0yKnf+oZ87KLpcuTQYdnz7rvy2r/9h+x++22Z9rc/kPbOLPGAvEdp7Y82AnUTm6O9cJvfEDAEBhQBIzYDCq8NPowRqCc5nkY0PDhUTaP3BgYsPQxaNnrECHgpOoM9MAxvckPD0o7C9VqEhr8x9AuGuI8QaIU419uCPlR/w7OksDHXM5SmeuYm6aeJDWg83GKlwC4p16WRK60lrH1KbFg/1gLcWPAV84HQtSyxeeLKHi/mV/1ybeSJebNvjfzy9julo6tTJk6/UEZ/5FjZsvpp2b7xFZmx/H457o8/3ciZWV9DwBAwBAyBJkLAiE0THZYtdUghoIlNVo0VvXAar/x0Hs9g1GvvTcWYRz2cOPcj1APDEDD0yVIG47rYh96CrFwW9tOEwBcmpnNkXG8LyRvzjsqeCWxYvdw8mCyssSZ6xkK9RK6XbCDln0kGscWkcwVu+CLJieoaNVUdmyH1VrXFGAKGgCFgCLQKAkZsWuWkbZ9FI+AqasHLkZWsrtfgkgkSHBaLRA4PCzrmCY9iiFiawpYPCzfkK6S+SpZctCYlWmTBLb7JvScJKwAHCCrglZVno3N78tTQ0WvK0y/vvcpbvBTripTTjNjkhdraGwKGgCFgCLQaAkZsWu3Ebb9FIcC6KTBUYWwj7CkPseE68Ak+a5pocoN/xwnl2Unz7p727t0X5WeEennQP0/Il55PiygwTEzjoOWk+ZwkivvFd+YdoS9r0eDf+NIFQUNqzmiSlocUukU7EZJWz5lm3THKWKNdaN0dIzZZqNpzQ8AQMAQMgZZHwIhNy18BA6BOBPQn/Hlkkn3TVQp6HiqrYsHjomWi8xSQJFECkQg1zLUYAEPjMGdWOJv2pvhqwdCzhX2DAGJMeF9ApFi4lGFX+E6C4yqDufV20nKI0kLg0o7bLbwammuU9wrpXCD8OyT0zYhNXpStvSFgCBgChkDLIWDEpuWO3DZcEAKuERyaqJ40vRuaplXS0CdU5QttqbCFPiGSx+gDogGPBcPfshTIuA/Xm+KSAZdkYE0gKXjRm8L5deI8fkfvDdq1tY2QXbt2RsQHv0fBzzTSpXOg8nhttLcnTZGO66j3OrkhcyA3wCZpT0Zs6kXa+hkChoAhYAi0DAJGbFrmqG2jA4AAKt3DGC8qJ8P9JB+Sv7G+bXZuid4ejWYY9CHqXpRJdqWoke8T0t8NR0M//dLFTEG0qIbmkiDsnxiAYGnvDcbE70i8soheFuFKI5j0KKGNK2PNujM49zwCDb75KuQGd6ji0fKRGyM2A/AGtiENAUPAEDAEhhcCRmyG13nabgYXAW3QIzTKzWmB4co8kdCV1ZKbuGce8sSwMibsZ82tvRTaSxJCajA2c0YwL4xyeFN0CJwOV8PvUaalvX1EarFNFjUlCWJ4HAgFXiHhf259nlCBB42Hq8LGXCScbZ7wwKQzoMACFem0gIImOEZssm6xPTcEDAFDwBBoeQSM2LT8FTAAGkAgNpxRSDOu4+LmfbBWTVaeirsE9KOogH4WKsOMPjDO8RUiapAlAJAFEYzznTt3lmvzuCTPp4IWIrgQh8ehaGXFe6PX4iOT+rmr2pZWA0f3c4UUtCyzPvMs6eks3Pgc68RZsb4RSVxHB4pztrduHZtQAK2dIWAIGAKGgCEABIzY2D0wBOpHQHsqYKjDU6FfLEIZ6vlIMq75exi8obk8NM5BuLLU0UBKIknhgNyVJLQ0OfIRMIajsX9a/opLTkjSGJqmx0gTOHC9XyCYITLWGF+LFTC5H/gg/FB7kYoSGNDFOWPvDbx0sWcqKmBqcs/1v1GtpyFgCBgChkBrIGDEpjXO2XY5MAjoWjYwesePH18VgkVig8R3hF7lfenx2RfeA3gesl6YG2QC37O8Njt27Ii8LSFelKR53XA2l4DpZH6MkcfbwbwWyl9ropdVvFR7X9AvVEjAzdGJBQzaysIHXEOefWSdGZ6zbg3w0jlPRmxC0LM2hoAhYAgYAi2NgBGblj5+23yDCOhQJwwFj42rQsbcCRjA9bw0YUD/POQDRIDhaGnqaEUQG5dAuMn9uu4P9hHqsdGYuViEEiTiwBwgFkHNOg/ttdFtR4xAeFhbocIR7lpIirHnSKDCPDZZx2XPDQFDwBAwBFodASM2rX4DbP+NIKAlezGOL+fj0KHDUY4IiE3eXBt+gg8Dm2pgIQUquSeSCS2r7NsvQ9HykCZ3HBcLjIUwLe6ZymtM/nfnwvMsfHzCCiGy1C7pCqkbQ+yBjQ6BA/6U0Ub4HdYd6gWq965FIhRGbOqFz/oZAoaAIWAItAoCRmxa5aRtnwOBAA1tJLgnCQiwDTwU9eTaYN0gNSA3FCPIY0jDMCcZSiIOJDYhSmNJOGKf8C4guZ6eERAA5vdUsILYQq18NfNWsuruuAQKktijRo2MpJfTipG6oXKhQgJubhAJG+YCscHZhJCrRu+fEZtGEbT+hoAhYAgYAsMeASM2w/6IbYMDjIA2mF0vBaeG8QvD3a3vEro0SgLTa4N54B3KIgEYn2QjLfxK15lpJBke3hh6MTC3S8BcWWidyA/CgufMZUnDRue/oF2IKABzjugxChVicHODdIidzoHCutMKbIaedVI7IzaNImj9DQFDwBAwBIY9AkZshv0R2wYHGAFtzCcZ2AzDArkIISO+JbtCBVlJ8xyDUsta2csdX+eSZEkoZxEOXdzSJWCujLImUZQ8DvVsucIKIVLYbp5PSOid7uMjQ0WRwqxrasQmCyF7bggYAoaAIdDyCBixafkrYAA0iEBazRM9dBxKdkS6ujrrmpFFN/fvPxCFvYXmiWAyGN8sKOkjVrFXYm9iOF2eBWuSxAKhOhyN4Vu+Z6zjAs9HWlgZ16NFAUILmLqCACSISfNpAuUTPMh6nge7tLZGbIpC0sYxBAwBQ8AQGLYIGLEZtkdrGxskBHTOB4zjpER9ECAQDHhE6s21cSWIMVaI2hrD5ZK8PNo4D/FipEHrekVcOWQduueGqmEdyNEBsQnBqCJIcCiY7JGIoi9qxUDdLC1MLy7ICdLnF4fQYYI8/1BilueKGrHJg5a1NQQMAUPAEGhJBIzYtOSx26YLRsBXzNGXqA9iQ09FiEfCt0xNDELCrzAGSRXFAdxx+TxS38pRBDQJRooR4LnrSdHkDORFF9gkSUQ/hKmFvOK8nb1y5Ei89pAQPZAVihxgDncdel4U5IzkllNw0eGIoZ6jkL3pNkZs8iJm7Q0BQ8AQMARaDgEjNi135LbhAUBAJ8XD4wHj2udxgAEMEhSa+O9bqq6dE0pCSBgwv08cwJVibiTPBmt2E+7hmcGYfDEvxacmRtIRKmLgCiuEhOi5+8W63Lo7+B3GRo0fqryhTpGPkDJMEPcA/w5ZQ95r2JLEZs+mTfK/PbPyYlXV/tNrV0v7uHENjWGdDQFDwBAwBJoDASM2zXFOtsqhjYAbIpbkNYDRCw8ADN8Q9a+kXUNeet8+eCmOBNdQoaeHeSJ67Er+DmSrJVpfqMckiXxhn5SndmWkQQC094o5OBiL3iN6PrJq2+g+9DhRZjrNK+aKD/jqA6EN9kFMQM6SxnRzrULWkOdWtySx2b1pk7zUM0vax46VjmM+VIPXEbgEIwpaeoQfSv8++P57cmjPXjlr7RppH2/EJs9ls7aGgCFgCDQrAkZsmvXkbN1DDQEdskTpX58RDI8NPSchRnsScUASPsYJraFCwgASM3bs2Bp1thDZ6jyYY30Yky/tEcEaEK4GIuLm4GjvRx5yoMPLkmS33fW7QgIuljq/xufRccdzMWzEM+eO3XLE5oN1L8rezZvltbuWyO99YYYc33NNGZNxp06VEcoF6LuYm76zQN7vWy1nG7HJ8761toaAIWAINDUCRmya+vhs8UMIAR1+lZazwXwMXbyynm3QiEbfNCLFsXXIls9ILzpPRIfnYQ0u2SCp8IXTUYCARCNEItsNSQshIjqsjzjh7CjLraWcQ3J3fGFxaV6ePOfeNMRm1/oV8tjIK+TaqWPz7K+m7fPnXSDHnHuOvLd6TfnZh848U8ZMOlHGTp0qx191pbR1dCTOsfE7C+S9vtXyGSM2DZ2DdTYEDAFDoJkQMGLTTKdlax3KCLBeDIzbtNwX5rvgOzwn9YoIaKM8La9HY0by5fNouLk7IAb4qvfl5rG4if06FAykwZ2LpILrCMFJiyBg3cA3S10NBCyW4j5c3iqJImvygGClKadpjNziob691YNpkxCbrbLyzltkaf+xMuO7fyPzGiA36y77ipzx0HL57b/+exVex/3pJbLxtr+W0x74p3KI2YFt2+StUrtjzj5L8PXy/AWyrW+1fPaZPKFoWP9NsvTVypRTbrhPFl88oZ4zsz6GgCFgCBgCg4yAEZtBBtymG9YI0BjHJtM8BgybCvECpAFGogKjP60AJ8cg+cLP7tz1JOGnrQ3jYZ9YI/6N18iRo2TMmNFR+JwmPj6JaXptmPuSRVC4lrwhdb51UraZdXV84X7ck49w6TUUpZLWJMQGx/CmPHHnInmov1t67/oruby7Ps/N85d9Wc5cvkw2L/9RfLZtIqOOPVYmXPpF+b8FC+X0B+6vEJv3t8vWxx+Pmo0//TQZf9ppsmH+LbKtb41MCyU2W5+UO+Y/KFJFZDbIg7MXy6oZd8iKuVOH9R8v25whYAgYAsMBASM2w+EUbQ9DBQEdjpZWD4aJ5lh3I3kYMK5BpvLk2jD3xafcVXSOiA5vw141QcDaK+F0bTJ2bFeVd4WEA+TIVxgz6czdukIheTq+kDQSFqzD5+Fi/pAWPtAEEl4gECO80L+Rc47M+iOkUkPltqetY9cr8qMli+W/3uqWOd9fIpdOzL/otedOiwjK9hfWlTuP++QnZMwJJ8hxF02X4798WWoo2kvzF8i7fX1y/jNPS0emeEDsqXn6Ao93JiI8a+TCe5bIxRNKRMfZTtmrE7Xtl97bRZbcvTJu5ZCiDUt7ZckqNYB6XvNMpsjcaN5S+w0PyCyOq55tXfk9uXntdLn3ri9I3DRep9z+sMybKhKNK4qcefbEtlFvtO+fF4/n2/8UPPuYPKbmqOmX/8ithyFgCBgCDSNgxKZhCG0AQ6CMgFsPJk2ymDkmIbkgaRBr8uAm4vv6aU+IG17lhtM16lHSJINr0aFl7tpdJTbKY2OckDwizqEVykLD9NycII2dL2cKhIsiED6vjauSxtydegUjmovYAL1dG+TBhYtl1e4pMvfvlHEe+Adj58ZNsvv11+WlhYvkhC9dKpO+fn25Z9fkbhmRESf5q/kLZOtTfXLhzwOITZXxnrbAasJAY/7hSSVCVPL6vBoZ/iAZpdC27phUVBGGqHNMVGYoAlIeS0SqCEvU9vUK0VE/n7G+QGLj7kFhE83zxqyS98rBombvgQdtzQwBQ8AQKBABIzYFgmlDtTwCriEPYxzkIMnwhZJangR5H8BuKBXIAQhO2osKbu76tAcI/dPWH3rY2guEPjr/yPWuuETQ3VtIzgzXRUlp/BxC+NDOVUnjWGneLXhikvDWZCm0eGgSrs1HbLATGrvHXC7f/8dZMjn01pTagdw8d3WvTLpulpzy3Vvl5bt/IL99/Ino6fk/fVw6xo2T1Z+7MFJ4ptLzx+fdIJPn3iDrb75F3ulbLZ8PITYRSRD53o9vlPSAsxBiQ+9OaROpY9d6VvzE5kxZ7/Eo0RNz76QVBXlsSp4rmSKvSskDVCY2N4v88F6Rb5Ok6rV7+uU8a2tuCBgChkARCBixKQJFG8MQqCCgDXmQFhjrSapeDCPL443wYU3PBrwEIVLHOjcHRSe1F0FLHIeMlXX2bjI92msvFfONNJHSY+q95S18WY+qGc9Er8E3L0kLa/QkiRtoGerQgqo+TJuP2DTosQEIOzZukmev6pXu62bJJ267NfWu7du2Td5f96Ic3LFTPnz2WTJ2cnfW3aw8L5TY9EuvJkgeb1DkiVlWUSjQHpuqMLVyuFktoYp4I8aBB+Wzz1Z7c3yhaDr8Ldo5w9zU2PKAzHpumlQRJZJTRNWVPEsxcBn9wtG3loaAIWAIFIaAEZvCoLSBDIEIATcEKS2ci8pgjXptMK8mVFlKYnqNbiicG46WFk4XeuSuJ0Qb+Dp8LykXJSZb+6StLRY9ANEIUUmjQAHmCBUhcPOCsEcfsWE7eJXSzljX5WG+Tj35Ns1FbFSOTT1haLxYH2zcJM/M7JGPz5ktn7ztVjmwfbsc3L0netz5+yfA/yd7335Hdv/mN9L/L4/I7371UvSsfcxoOW7aedI961rpOvEPsu9poaFoycQmCuWKCM3FJe9QuscmDlWDJ2ma/MLJZ6kiNnOnxiRHkSU8ryJMmTk290n3I7FHpiq0rYzNLOmfX8nbqRCbhH7ZqFsLQ8AQMAQKR8CITeGQ2oAtjgANWSaXp3kZqEQGI7lReWWtapYlT6zXCIPf9dpodTd4k2CIN/JiXo9Ofyeh0utOCteKk/v3yOHDh3KH7mk555Akfr+a28iIvGjPlhYcSKtbBNzcEMW8nieM0UTEphhVNGwaxGbNzB45ac5sOfW2W+XXDy6TrT9/NrqL5/zD30t7Z6f0femrcnj/fjnlz/9MJpz/Odn1xmY5dGC/bPnJ43L44CE5Y/Ed0j5mTMb9TREPqPJ+NBKKdoVsufMm6e+JE/rjVwaxiZ6vkO57EAZWK25QIwpQ3mUd4gEzLpZVMi3Kn6nK7XFzbMoiBaU5kvo18hfD+hoChoAhUCcCRmzqBM66GQIpCOjcCp9UsO5Krw29GPUml2NMHUaWZWyDeKE9jG7Xa+PKFbvEp57Dpxob++owPV3TJsno1+QIbVyhgaQ1uUQlJN/GVUlLwpJ7Csmf0SF1aB+i1qb31CTEprg6NiQ2fTN75OQ5s+VTCaFo//mZadHz7qtnyuZHfyJbfrZSTv7abDnu3HPkF9/8tlzwz8tk5Pjx2Xc2Te65LAYQQmwelFfLSmeaMImjvFapmZMkHlDx2NwoU1PEA2rL7OQnNqvKXiRHtCBRQY0KcfQ+Of2yEbcWhoAhYAgUjoARm8IhtQENgahuSyVXA0bsqMiQ9YVP6U/zG1FI03VhWIclaU4ckVtHBkSBpMo17OGx8cka5zlqTV7YT3upIGjAkLGk8Dcd0pZnTdwPi3CGkIpq6euOklzziKotY09YN14h3iCX8IYW/cT4TUJsRHatXyGPjbxCrm2gOCdR/t3Lm2TVzB6ZMme2nL7oVnnrqdWy/eWNInJE/ujGuXJo7z5Zc931ct5998gRuPW2bJH31v+PdE2cKJO+erk8NbNXLlj+gIzMlHvmjLVyztUFOkOIzRrpniGyalUph0bLPat8Fcw443aEcd0kS7VqmpMLU5XXkiD3XPtGzE9s+lX9niSPDQhUHPI2uRwel9gvz18Ha2sIGAKGQEEIGLEpCEgbxhBwEIgT9PdGNliW0Vup5yKRJyK0GKWeUueGZHmJ2I8eHtfj4OaFhHg5si6AT/pZr1MTiSSPDIgPyA32mrfwpfaYZIXqYS+ahCSdXz0qcm6tIJCbkPNuGmKTdRHyPP/dyxvlyZk98odzZssZixbKO88+Jx/8+rXoTXVS7zVyaN8+WTvvG/Inj6yIhn133YvyzvMvyIlfvETGn3ySrJzZK9NzEZs8q/O0Dc7VaXAe624IGAKGgCHgRcCIjV0MQ2BgENBeD4YewVPge2nvSb0kAgY/jGYY26FjVBTL0KejKo8kj7pbCIIsyAkypXNtKClNkkCvDaSdXTU5tGHODP7N2jBJqnPuuipkBR6WEalFM3XoWxqJ0kVZKVCQJrfthsZlhQxyDy1JbOCd+dmVPXLK12bLmYsWeu/Zo+dfJJ/6y7+Qk6+5Wl55aIXs37FDTv3WN6O2T17dKxctvT8sFC3kFme1MWKThZA9NwQMAUNgQBEwYjOg8NrgLY6A++m8DvdyodESzGm1UZKIESvdx94XhI6l17LhODpPRM+bh5iFHnNFje1w9KE7XloRTks/J5EzV2wgj1S2JhWcO+lMtEx1GmHRpFSPmUa26L2CFwlrCqkX1LLE5qdX9sjoj3xYOj/60ejCRDVr2kRmPLRMOrq65LHPXyJtHR1y6re+IR+7aLocOXRY9rz7rrz2b/8hu99+W6b97Q+kvTNLPH0maaUAACAASURBVCD0Cme0M2JTEJA2jCFgCBgC9SFgxKY+3KyXIRCCgJurgrCjNK/Nzp07yx4XV4UrbT5XYjpPsr+blA9yA0OeJABkA696lLx8awaRgudEe23gtQDB4D6AW5qXRK85JKxMryNUoQzrY94P+qedXYXAxpZ3CFYxIUJY3YFor1l5Py1LbJ64ssd796/65drIE/Nm3xr55e13SkdXp0ycfqGM/sixsmX107J94ysyY/n9ctwffzrkvWptDAFDwBAwBIYBAkZshsEh2haGLAIxOdgv+/fH4Vc+aWW9eO21SauN4m5Y59fAU4AwrpA6LxxHF7LUOT464T80byfrMHTdGralYQ9CACKlpbJJtNxxXW9YUm0Y7AFf8IpQHMElgpgXxMJVpNNKbmnhfa4HJkS8AfvR68jCtyWJTdZlsueGgCFgCBgChoBGwIiN3QdDYGAR0MZr1if/2ksAgpIWuqZXrYkNvB8gNnleOlFeG/BucnxW4c/QOd2CnehHw54kAXNnGfs6r8iXq6JDz1zyojEDEfGRG50/k0UY3cKeoZ6kuN/eqEZPmsiEEZvQ22XtDAFDwBAwBFoWASM2LXv0tvFBQsBNFg9VSEO/UPlnXYQyT40XQuBKRWuvjWvch5KtNHh1/opuB3KCPcNrA4Mfr5EjR8mYMbXeFDxz81vcXBU3H4diA/TMaI8UyI373BUQ8Aka6PVrrEjWgFeWuEESsdRjG7EZpDesTWMIGAKGgCHQvAgYsWnes7OVNw8CbuhTWj6FSzKyjGmgoL0F9RAbV7HM9dog9ycr70WfBsZDe3znF56DPOALxIIFQquM97a2KGQMbeCNYZ80MQXX86KxdXOcOLeWWNYhbTGRGllWh8PauXc8C6md4xYiDfG8ueTX5xkzYtM873dbqSFgCBgChsBRQsCIzVEC3qZtOQRYMwYbzzJ23ZouWUICbigavAR5cmxIjkAmKLesyYReOzwoXV2dVecHAoF++MJaSGrSDpkCBW4b5qfAi8GCmhQX8O3JJQU6EV8X5mRf5jphTJAYkCysGZiTvOF8QC7wnWIHJD3ANu3lepHQlsptbg6PHkeLGrCuENbHdRuxabk/GbZhQ8AQMAQMgbwIGLHJi5i1NwTqQ8D1HqSFmfmMXBjHSS9dfDIrFyRpDBbl1In7JFSu9LH2ItGQB6nRSmf1oRT3omeHxCakDhDlrtEfBAKkAF9QNsMLe8GLBIYEB3ihPYlZaQVRnRv0J3GK1zVCxo0bWyMy4O5Vnwf3k6V6hnbas4d1ac+SEZtGbpT1NQQMAUPAEGgJBIzYtMQx2yaHCAJuTkdamJlum1XEEQYxDHv0yVJeS4PCVUGDYa2Ne0o/g2TBo0NjHOSBpKbsYSiFnJGk6Hl1iBrJSxYpSpN/dkkByQQIC8cn1vgZ+4RHSJMxnwfJJVgibdLZOSbywKS9sBddSJRkC5jhLEPPQIcEGrEZIm9iW4YhYAgYAobA0EXAiM3QPRtb2fBDwFcbJknOGLvftWt3uc4JE+N9qLhJ8nkLfHJMdxzmm8DA1+FuIAwgCvR0kNjoEK60sCuX5DCULZZmhucHBTxrX2khaWitiZnu7SNF2CuIDTw48Zyo/BgXDU17ZYURaix1wVH8Hn1RYyjrpUMR6dkzYpOFmj03BAwBQ8AQaHkEjNi0/BUwAAYZAVdIIK1ejVuIMk1hi0Z0HjU139aTateAfOgaMyxYid+zsGiWZykE6iSPCvoy9yTJY6JFENBee4HSEv91jhD+7RM+4NqxBhI4kLfQvBn2Tyv0qUkRc3tIyozYhNwea2MIGAKGgCHQ0ggYsWnp47fNHwUEXAUyN5fCXZImLGkV7UMkg0O2q702aK9V1vQcJDEwvKkcFurNCFkHyAU8F7GIQOxNIakAOUiSUCYBQz9NbEIIBckQiQ1JDgimJjtoB0KDNQAf5un49uXWMcoKqeMYzNPBvBjfiE3IrbE2hoAhYAgYAi2NgBGblj5+2/xRQkCLA5A8JCmfaZUtKoYxEV4vX4sTZNXKydp2Ui5QUsgbQtGY36Nr4GTNk/WcuSogOCAIfOncE98YPmWyemSwSXQoX401UK2NpIkEB16kpPwZn6R0Wggi59UeMiM2WbfFnhsChoAhYAi0PAJGbFr+ChgARwkBt/hjWkiaNoxhSPuS0LWqWVbIVtaWfV4bGuIw7Hfv3h0NwbwfCBdgjaHeiKz53efaU8RnWTVltJIb+tSrFueuBdiAxIF0aLKFc6HymdvHJbJJZ+jrB6wjCe4jWfIKeVG19oaAIWAIGAKGwDBDwIjNMDtQ205TIaAN9jRSEOrhgcFNeeO0sLUQkNy1UZAA5jWMbe2hoSobxg0N+QpZg27jkpsQEpUkeJB3bl97nAnWRHU1tKFHDQTHrbnjKySKdlkvEEbk2xixyULKnhsChoAhYAi0PAJGbFr+ChgARxEBt7hkWgiZzzCGx0Qb0BgPxCYusjkiKqSZJS+ctH03nEsTJR2qht9jHZpQZRWxrBdyGPnwlFDCOSs/yVWhw7qw3iJfwBprAiYQVmtri/OSQFq0sIDrUcO5ZBVexTpJJI3YFHlqNpYhYAgYAobAsETAiM2wPFbbVBMh4BKIpMKdrpGeFM7ET/hRc2XUqJHlejP1QOKGwDHUyjXS4c2BVwG/x7ogaawJF/YYKv+ctk6XCKJtlmdKE0Jdf6cePNJIYJzsvy+Sqk7y3Ojwwzx5UPAKGbEp8sRsLEPAEDAEDIFhiYARm2F5rLapJkJAkwQsO4nY4JkWCMDPvrouug0M7LQioFkwufO5XhuQGZIWzMWcE9czAoIEQz5JySxrHfq5i1eaoAL6aVWyovJsfOtl7g0JHtaFs3TDzRDGFxGVNhT77AzyIAFjIzZ5bom1NQQMAUPAEGhJBIzYtOSx26aHEAKuxwZEJC18zC1C6SNCSOZHeBQ9Go2EhlU8QHEOic61oWgA5sEzprdj/dgHX/S04Pf1hsa55IZ5PpwbYV0gXm5ui6vklqbahr1CWhqerno9TG7IoEtedB5UlgCCxs+IzRB609pSDAFDwBAwBIYmAkZshua52KpaBwFtCId4FNxwLN8n/1nGdR50dd4O+rW3g7R0RQRCz6PH9HmK4DkBcejoGCkjR3bkWYK3rSuoQCU4H7kJLV5K0gjylSbfnLV4eGRA+oAdz4eETuOZ5p1z5zBik4W6PTcEDAFDwBBoeQSM2LT8FTAAjjICWu0rVFHMLfrIRHSGernkx32ed8uuQhpDrNy8Hz2uz2jHOCA3IB8+ApJ3XUzcx7h4wcsCQuKKKujcFhYW9XlktHcHWGKcetbJ+jskN24eED1qWfV4qshiK8o979m0Sf63Z1bee1HV/tNrV0v7uHENjWGdDQFDwBAwBJoDASM2zXFOtsrhi0BZzretTfIUt8wq+livvLAPaV8dFqwVxr9bL4b9fcnxMPixbnz5CEg9p1wheYehIRZ5SChyoMPSmNsCQsOwNd98Lm5Yp0++OWutmvS5dYV4diRZbvicb+yW9Njs3rRJXuqZJe2IzzzmQzW4HEEMJH6Lf+CFH0r/Pvj+e3Joz145a+0aaR9vxCbrwtpzQ8AQMASGAwJGbIbDKdoemhkBTWygJhaa2+EW0fQV5Yw9A/sjYy+PCpcPT7eODItzYl5fAc2k5HntTSK5Cd1z0jm7HiwfufEVFvURCr0+zueTbw65czrsTHuKSJ6wbxBEIzYeND9Y96Ls3bxZXrtrifzeF2bI8T3XlFuNO3WqjOjsTD2DTd9ZIO/3rZazjdiE3FVrYwgYAobAsEDAiM2wOEbbRBMjwE/vsYW8CmauaplbtDL2puyWw4cPRQgxhCzEkHYh9XltkPzO3BF6RHQ/kCkY7i5xobIZyEa9pMG3PiiSgeQwt0UTJ11YlIQiSaXN3Svm4jrzKrthPcAG88NThDXx3HjmIefRNB6bXetXyGMjr5Brp1bUI+p5fz5/3gVyzLnnyHur15S7f+jMM2XMpBNl7NSpcvxVV0pbR3Ky1sbvLJD3+lbLZ4zY1AO/9TEEDAFDoCkRMGLTlMdmix4ABPApOgxOGOqNehDyLE+rnNVTQNL1lrieGTc/hsZ1njWyrSsWoL02cR2XvWXJZ/RJ8trgGbBGUj/W12iyPtdXXSwzDkvTY1ewAMkbFRGNpBfGwn6wr/jVJu3tIyJyiDFDyAjHpngB7hXIK4kdMMDPIWM1CbHZKivvvEWW9h8rM777NzKvAXKz7rKvyBkPLZff/uu/V53RcX96iWy87a/ltAf+qRxidmDbNnmr1O6Ys88SfL08f4Fs61stn30mJBQN675Jlr5aex1m3P6wzJtaz9tlqPfx7XmKzL1niVw8YaivfWitb+vK78nNb8ySFXPjixL9vKz6Mk254T5ZbMAO0sFtkAdnPyvn/fhGGZZv3UFCsVmnMWLTrCdn6y4agZ07d5ZrsvCT/qLn8I3HT/Rh5OZRyeJYIUUrtfxzlrcibc9u+JvOV2H+DIx4yj5jrCSvDckN1gbCgbGYG9MI7sCReTxcB9ZAQgKvDuvIZHnIaslNLFCAsfKICmhJb84JnDD+MAxFe1OeuHORPNTfLb13/ZVc3l2f5+b5y74sZy5fJpuX/4jEUkYde6xMuPSL8n8LFsrpD9xfITbvb5etjz8etRt/+mky/rTTZMP8W2Rb3xqZloPY9Pc4JGbDAzLr7teHobEPUnOvyLeNxDTyxyZmMU/KHT8UuemuLwj4IEjNfXKzkZiGgW1wALx3n5tWJpsNjmbdmwgBIzZNdFi21AFFAO8FGsL4BL2oEKmsRWujF0Yz8mxCPsHX4/qkj3UCva/QJsLI8s6DObXCGIkLvQ5uTR6uMavoKMlNUuJ/Foa+5664As8UJIfki6QrDQc3fwdzpUlLJ62VXhsWVcX64A0KPYcm8diUtr/rFfnRksXyX291y5zvL5FLJ+Y/wrXnTosIyvYX1pU7j/vkJ2TMCSfIcRdNl+O/fFlqKNpL8xfIu319cv4zT0tHpnhA7L2oITaCT35XSLfyYlR/Gu94OGDkzn9Qqj6rn3GHMq4cL8mUeXJvySCODOT5a+RCNdeGpb2yROL+0bxrpzvtH5Ru5VFKXZs+Asz1/z4mvbJYlqwqPdBrifa9WKQ8dvxzuanjfYjWyYfRcCVctoIYrpSytwLG5iPdpT2UxizPWz2HRLhNSPWkXb7FwaRm3a735GL5XvlTfGc+rnlC+l7dm4y9/+KzJMQ430dlYo/IkrtXEtgSMY7P/ukLtOemgvN5zwHD2vX1A+sz/tu5V6V2EfHmPJgubX+l5QDXzz7r9HPvgO8sSr6P6J72S+/tao9Vd9zFvPIeqbrDpbVXPFnJuNd4wErzVf9e7z1inAnv6cqz1LMove8iZGrem/73sXg8dVH/0npr3icObvn/SloPHwJGbOxeGAIxAjt27Ig8NvpFyd+BDE9jWBIMXbyyCnQmnZcbCuaqf8VhWKitcrgUIoZ8j9qCliH3QdeFQXtNXNwConju5v64c5CYMeyrKFKJPWOtGF97b/Bv/hwSmufz3OQlYSRImBfkFT9jfZg/hGA2F7HBCe/aIA8uXCyrdk+RuX+X3zOwc+Mm2f366/LSwkVywpculUlfv758b7omd8uI0aNT7+qv5i+QrU/1yYU/b4DYOJ/61pCLyDiTirHsfHqviQkNLW1MVT3PSWxoJDFULnNtGi0axMqwisbrJ9HSxKZkxHWToLmkR6TKuK/ZhwoLUsQGRmDFs+GO6SEBVaQo3kzNnh1iExu+k8vnU/1zLWmVUv+ITERhY/G6Kj87V45Gfg1ZUka28vqdsd4hYlV7qt5z7d3ol14dWlXjTSwRg/KZ1p6TGzLnN/4zzoLkvUxInfvhvifUzxPK5PxMWV/1QYKLc/XPtesmeUo6W3U/VIigPj3v+6VEureqDxRqiU3t3ax+n6NH7d2qfn+hSUxKh2+oa4gpMTBtjNgMDK42avMh4Et+p1EOYgNjO29uRSgK2rug81ZC+7Od66UAMYPhjHVX15yJ80X4LO88rmfGJS4u8cH4afVj8Fzn3Bw5gvaV8LG869Pt3bwbdyyNUdo8SeQmVA5aE1h6uEDk3Jo7SWtoPmITWZ4lD8Yxl8v3/3GWTM55kiA3z13dK5OumyWnfPdWefnuH8hvH38iGuX8nz4uHePGyerPXRgpPFPp+ePzbpDJc2+Q9TffIu/0rZbP5yA2vhwbqfIoVHtvIhNmaa88PKlkCKcRG49hXmUASQ6PTTTW6zLl1VdLHhufke6sTWHvGvzxI23Qqn9PqF2XaxSmExu1jomPljw2H5PHlCfMZ7jGd0cZ87mJTa1hX00ut/q9cdorFsHikFd9h901le679qLxjkSet6+8WeWVq7o75blel7k3TJalyxzCrLFIeB9VG9j1EZvMs/AQ8ApGV8iWGq9UZbHle/Ntkfuc8L0qb6SDe0SIqghK1tmWksTSzs7Zhz6LGqKi28ILWfY6cm/u+8//fqw+Nt8ecv6BtOZeBIzY2MUwBGIEYIwjJAovGOrweFQ+6cfPIANx0UZ8D/mUPRRbHe7UiCyzL99G57i4hCSLbKSt31dHB0QJuFVycZB4H9cVCfFwVJObWKK6nmR9d92+vBu2ocAA156250rIX759cUxKTlNNDuceSpabj9g06LEBaDs2bpJnr+qV7utmySduuzX1/bRv2zZ5f92LcnDHTvnw2WfJ2Mndoe+/5LAVbahGBr4TZlaaoSrUSsX114SSOQnlcfdSqE5EbDzj67CbyOjGp93Ij5kl/fNL4WIha1No1Ho68FB/Eg2jvxJ6Vh3i5Br7Tr6Oz/AtEcBKuFp1CF9tKBsX63g+HIPSl6SPntGn4B5CFtnLZSJaS2xqP3knOXe8JaXl1ZCAhL1X8NaeCn+ek+uJi6aq8Qzpw3TuTYMem8yz8K2lvG91Jz1Z+5Xzqg4by8K9htik3LHyhwxl3KrDOyvI6VC16rOoIf5qvsjrlvY+jjhVMrFx76x5bHL8mQ5sasQmEChrNuwRcKvTI6kbZAcGvE6Gd5W2igBGJ+WnKYmFzKVljdke3iYa7m5BTRA1GNp5Xzp8jPLKOqzL5+EIIW0kNwzNAx70YuVdo9veVXXTz4EB5sl6ueQL7X01hHzjoC9EKujlwc+h8tHNRWxUjk09YWgE74ONm+SZmT3y8Tmz5ZO33SoHtm+Xg7v3RI87f/8EIC97335Hdv/mN9L/L4/I7371UvSsfcxoOW7aedI961rpOvEPss40NR6/bHQ5n7b7BnUTx1NzZNwBQkPRevrl5og8SSUPJsGIT9y413ukDT31abJ4PBZVn4SrULMEY7KMA3I7QE7wib3KJ/Iatu7i83psBoHYhIQgRZAoj0P537hPymvB7ZJYVKmoJZKJmAjTOC7CY5N5Fo0SG5Bz3GEVwjlgxCaFYFSdi+csagleTMZrwgm9b7JaYlNL6sxjE/CHua4mRmzqgs06DUMEdII9DFUWy4QxzERvhEhpDwSMUpAGeCnwhX71enK0LHMjnhSs0M23ITmA9wP/diWiYdTnUfni8btEwSc1DS+Yzl3SJCvpGuk6NyRNwATrDyUCSWMnhabh/HRdnrQr7vMAuTlNSf0R8si2ed5GTURsilFFAzggNmtm9shJc2bLqbfdKr9+cJls/fmzEW7n/MPfS3tnp/R96atyeP9+OeXP/0wmnP852fXGZjl0YL9s+cnjcvjgITlj8R3SnqLrHR9CcqJx9Sf8OqG+9viqQrLopWASclpYTBYhKIsHTJYZ8rp0R2pmCaFjIfq2Xg+ANsbcsT0CCgzZcsLvahKt9b6dHBuGH0VJ124IWKPEZmpWuFLjoWhhOSuecMX5/XLhDa/L0656GrGKEvOVGp/nvHwhY0UQG783Tx1GEaFokdexIqTgndPNzaknFC3Bs1PeTQlX71no++eGoum8uiBi4/v7YsQmz3+AedoascmDlrUdzgi4SfzwPsCQxguGLJO98d0VGSCxgdHNf+clOtrTUoTXBuQFpEIrvdGj4oas5THq9R2gxDND+PBM5wj5JKBdkpVGbijbfPgwGGWxoWnAB184T75CPEpsi73F4gT7ywVQQ/qjDwhhqGgA52sSYlNcHRsSm76ZPXLynNnyqYRQtP/8zLToeffVM2Xzoz+RLT9bKSd/bbYcd+458otvflsu+OdlMnL8+Iy/XQnExjGManNT3FyU6pClakPTTcJ3QrpCPDbLXq0ojGUkylfnzLjbr11LsnhAbJhTnc0dtyZPpGofTqK1RxUtVl6rTdJPS+5mmZ2jLh6Q5EVSggVx/omWDKeillszqNrQrTqPJGKjyGDZI9BgKJpPMKEKZ+bNlefxnLErqFHyzlV5O2q8flqkoRjxgNT8KPWBxtJXM+o3ee700rKYhi8Py/XYuIIDFVU1C0Ur3qw0YlM8pjZi8yKg80Z89VdAaPAFwxQGqktwsHN6bUhsMI4mPGnoaEWxtPovIQhXiwXEPbRXwZWIrtdL5Ia+uWFZMWFESN++8rJj4gbimB765SMP2ANV0+r1jmEhGBukpuKNi3OBQjxKmtww5A7fsR6Sm6Qirwxly0NsIq/VER0QGXIDjlKbXetXyGMjr5BrGyjOyaX/7uVNsmpmj0yZM1tOX3SrvPXUatn+8saI5f7RjXPl0N59sua66+W8++6RI4cPy+4tW+S99f8jXRMnyqSvXi5PzeyVC5Y/ICMD5Z5DCnS6ISqVfA5//k20F8fYrCgjq1yDIGJTUYHyERfv2hI9OCnS0zWyydVtGSaVnI+BTU+Rud+eLEt/qJLgHSLgNZh5+FXy0yXj0ZdjU+XpSUiYL+dEuHLItWIQxDVJ2rrqbZWQ+1KdR1FrNNcSshK+ouS/tSJbJPfs5vk45zfjDrl30opYBa4sxVydyxLqYSqLfvjOonRPu2eIrFpVEjZPlXuuhMpV79uvtufD3StoUFMI1ZV7rg4BTPpzmOmhQsea92ZJga48qDu3J8eGhLDUZ8bt90n3IzdJFUE6Sn+zh9u0RmyG24nafhpBQBfLzJIoTjKMk+Yn4aG6WpIAgVZnqzf/RRveLEjJ3+l9FVXfhrkj2juEHCWQJb6wDubN4HdYB0Pgss7MlxuTRfy4FnynxyeeJxaC0KRIy0Lj+ciRHeWcpKy14bkrypBWt4eEk2GBIeNHpKlZiE3IhkLb/O7ljfLkzB75wzmz5YxFC+WdZ5+TD379WkRsTuq9Rg7t2ydr531D/uSRFdGQ7657Ud55/gU58YuXyPiTT5KVM3tlehCxCV1RQruU5O7MnIUGpz6a3Wu8NVxMVgjQ0Vx0wXMnYpAyj5uLVfCSBna4pjlbvziDC05Tn8XAnnTTjm7EpmmPzhY+AAi4Xow0A1VPTy8ODFB86TopaOf7rB2GOQx/1sjhJ/zaiM8iVyEQuOQFfXTIlPYShSiXJc3pSjzTq8KcGBdbKs+FSk4fOnRY9u7dU8YX66AHCnPQm8ZQQV27RudGgbi0QRpYqd8RexAcnpXO6QnxDGlRAZI2Tew0biB4oTlNFJZoSWID78zPruyRU742W85ctNB79x49/yL51F/+hZx8zdXyykMrZP+OHXLqt74ZtX3y6l65aOn9AaFoIW+lNEvVkSZWTY3YNIjtUO/u5hhlrjfM4M4c5mg1aBZi49Sg8sPV5GdxtO7AEJ/XiM0QPyBb3qAjUDHQYwLQ1dUZGdChLxrUNLDp2Yk9B9UFQGmcU4SAhrBWY6s3REyvl2IC2tjXxAOGNgtZ1ktufMTFLbTJxH0QCL6wP5CbEFGAJEWyamluvfO4uAn2lBXI5WuDceE1o0BE1h1g6BzwJDHykSKcR6hkOMMjW5bY/PTKHhn9kQ9L50c/GuEf1axpE5nx0DLp6OqSxz5/ibR1dMip3/qGfOyi6XLk0GHZ8+678tq//Yfsfvttmfa3P5D2zjFZZ2fPDYG6EUgKlaoZsFSUsUrxrO5Zj1LHpiA2jlKfD6rhcBZH6QoM9WmN2Az1E7L1DTYCOhwNhi28NiEywEnrpPdG5+f4BAi0jDTGAtGAAVwv0dDrwRo0ucEzzsdcD5IbLd0c6lXgXD41NuBHEQa088lE0/OS5OHQe/EpkvE591QRboBSXewx08SFJJPfNeFzz5F5M8AiFA+eb1KNGq4n625Xee9aMRQNHpsnruzx4nTVL9dGnpg3+9bIL2+/Uzq6OmXi9Atl9EeOlS2rn5btG1+RGcvvl+P++NNZONtzQ8AQMAQMgWGCgBGbYXKQto3CEGDoD70KWuWriEloTFOAQKtyMUyK1ehBbtC+XtUyd726CCmfwVhnHRuomzEPpp45qYKmVdJIzOi5YK4RVcliTwqS7kdEnpsQcoO1U/VNe8HynJX24JDY4Ezw5SM6JDiUnA4JT2vkvuiirRFmrUhsGgHQ+hoChoAhYAi0HgJGbFrvzG3H2QjAuEeyO14w8JEIHxIqlT1ydQvm5mA+15hub0fifazchVceta6kdVCh7MCB6qKjLBiJftg3jHu8sOc0sqG9UZROTvN+cF2aFGiCwflCw7TcIqAgRTirRkkHz4Ukp7KnOD8H8wCz0HXmvReYN/bYQWktPnsjNnlRtPaGgCFgCBgCLYeAEZuWO3LbcAACMLZ37doVkQoYyfQEBHStqwkMZ3owNDHQ4VNcRx41Ld9iYnKzN5pPq5hhjwy5w3MY13juIzfMG8rycKQRLN8zCgrotWQBqj0b9XiZssZ3hSF4PpgLBAekoyiCo3N0ePdIaI3YZJ2UPTcEDAFDwBBoeQSM2LT8FTAAEhDQYVswXMeOHduwJyANbIaowXujSYfuk0ciOW0uV54YbTWB83lCmOCvjW/XO0NiQkPfFV1w842SvDtM2mdIXtYlpZQ0w950Tk9W39DnJHPam4O+JDhYax6RCXde5g6xPhL2osUXjNiEnpS1MwQMAUPAEGhZBIzYmRopygAAIABJREFUtOzR28YzEIChCa8Nczhg2A+Ewewug4n+IFbV+Tdxy5Dq9iGH6yb6k9xgnzDS3edU+UI71NrREsokIixEqvNpfPvD79xcI1cxjkQrhDBoyeoiQvay8KMQhBZ4oNAE5s/7YugZpcLR392HEZu8qFp7Q8AQMAQMgZZDwIhNyx25bTgHAgjJgvGKFwxXeG0a+VQ+x9QRocLcsfcmogLl7kUZ777Cl1qFrbpwZUyqQHCICdqCCIWqhSXtn94QeKsYAse2GBvkJk1UQIcOUmGtHoKR53zY1iUlzFfKuidJHjr0o6dG5woZsanndKyPIWAIGAKGQEshYMSmpY7bNpsTAdfwHyyvDZfp5lzw90VIQGvDHAROe4c4Pgxsem6YjwPDmyFlRYXG6f1iHVoxTefdpBEoXX9o1KiREeFqVEQg9LowPI0CCrpwqG8NbtgZ5qFUdRKJM2ITehrWzhAwBAwBQ6BlETBi07JHbxsPQIBeE0ogFxUGFjB1VROQC+be8EGRngl6ZjS50Xkuruemsrg2GT16VEQiinwBd6wFe2Z4FnNOqEbmzoc+O3fuLMtjhyjZ6dCvSu0bFPWs70URCKyboXQ+MgY8kRdEskgRAnxP8vQYsanvTKyXIWAIGAKGQAshYMSmhQ7btloXAlVFEttgyFcXnKxr0Do6VYemxWFpRUlR0zO0dy/q5hyOxqangQVKdQFPvXy0Q4jeQMlhY158kQRgHqzJF2pGEQGsDwSI9XmS4K4uSjoiqqUDcoE56t0Pw+qYI0X8tOdGK7lhbcAvq36PEZs63jTWxRAwBAwBQ6C1EDBi01rnbbvNj4BbsBMGKAzmrByK/DNl92ABzLhwJ9ofKaS+DWeGoY+wNF1bRufR7NsHkhEXDdUvkAx4SAbiRTEFrIsCAzpUTp+DFhFAm3HjxmWeE8mNFi9gWBilnOs5a4xH2Wzm3ZDcuHcK94lS20kYGrEZiNtlYxoChoAhYAgMKwSM2Ayr47TNDBACrsFM5bABmi512JjcHIgIBoznPOphIeut5KpUyIsmEq4HhWOC2NCLQtWwouq7YA5NFEjqdKFMkA+2QagXXlgPSENWrg3D3liQk3tifg/moScnayyNMXNpMC6Iiw5L0yQyhBgasQm5vdbGEDAEDAFDoKURMGLT0sdvm8+BgKuQFpLDkWP4XE0ZOgYSAuM5b92XrMmSPDcsnOkjNzr/iEVASbrq8Xj41sgkfebeYHzXuwJSQ68TvU1Z3hDMVa3MdqjklaqQO+yBqnBpuTDuuull0+QGbbScNsbFfUrDyYhN1q2154aAIWAIGAItj4ARm5a/AgZAIAJuXZtQbwDDtvJ80h+ypEpezN6ouQ4ZC+mf1sYlTmzLBH7kjVBQQO9PF5SkDDK9PfXmrPjWSQ8LC5mS4GB+fFEmG33zhg6mSU8TZ+yF6mUh50o8sV5d6BQ5QcCJ6nJpeTZGbBq91dbfEDAEDAFDYNgjYMRm2B+xbbBABFxPhg6/SpqGYVn4NL4oz4Wea6A8SdX5PLU5NTDQGRKnyY0WV6DwAp4XUe/GxTj2esBrFXtY2togqNAefR08iPo/WHes3IZ1hZAQPYeWZabEtSZ5LFoaStpI9pijBQKG8wvxLBmxKfCNbEMZAoaAIWAIDE8EjNgMz3O1XQ0MAm4OR0gIEVZy4MDByPiGN6FocuOqpRUtSe0LS8Oe6J2BF0KrltH7wHwbLRWtc2Lykow04si6N8AiJjixZLMmXI3kRVXq1MTn6AoNUKUt5GwpMQ0sdO4WCWESLkZsBuY9baMaAoaAIWAIDCMEjNgMo8O0rQwKAtrQZ5gVwpLSDHV6P/AdbUMM4Dyb8SXNjx49JpIvLuKVphyG/Rw8iJozFbU0t8YO6/DgO54xZKwoHBg+BoLjCgBw/0XU/WF9HcwBgsK6PzpEL8+edHgjMAH5sjo2RdxYG8MQMAQMAUOgJREwYtOSx26bbgABLdUb53aMkM7OMZl1SJhQz7CsPAZwyHLj2ih75dChOGdD57uE9E9rk5Zzw3AszK+louE5gqHOvBGGdelip3nyVEL2kJUfA8xZVyZkvKQ2mEeTHBAdvJjPE+qNwji7du2KCFJWLpB5bBo5MetrCBgChoAh0BIIGLFpiWO2TRaMAAxRGKQMdYJRinybLIMW7Xfv3l3OqRgIcoPxtQw0yEVRr6SwNOwDeSPAJa6xE+fkuOQGv3M9XkUSMO4T81N1TIeN4bkWWcg6r1DcMAfD4TSZC+nPHClimCQgYMQmBE1rYwgYAoaAIdDSCBixaenjt803gIBroI8aNVrGjBmdOSLCtuKEcYm8B0XWesHkrkFPD0VRRrwvLI0kBnMx5yeN3JAA0dNBWWjWeSlqrbqODMPGSG6Y7wNCQVU1POO6+V3/jn3dQ2b/ehTwgCfU0TAGyLERG4Xunk2b5H97ZmW+qdIafHrtamkfN66hMayzIWAIGAKGQHMgYMSmOc7JVjn0EGBomZYchteCSfNpKyb5wBggA3nqooQgoWu5oH3R5EbXYNHroQwyfscaOyQ9rifDrUnDdgOVf4M186w0ASH2WnDg8GF4nI5EJKdCdOKdlnQJqsgQiQ2+kyi5hCnp3CgggOdpAgct6bHZvWmTvNQzS9rHjpWOYz5Ug2EsehedVel0Kv8++P57cmjPXjlr7RppH2/EJuQPh7UxBAwBQ6DZETBi0+wnaOs/mgjEeS17yknkvtCrNIMWnhsY+Cx8WVRoGnNi3EKV9IgUgVkSuWGxUHwHuaGnBNhQPUzPj+daWY3kYOTIUTJyZEdhQgtZ+Tc+L5EmLHzuaxdH3sXGtfb0cC/YO75854vz37lzp2AMyFInhQ62HLH5YN2LsnfzZnntriXye1+YIcf3XFO+N+NOnSojOjtT7/Gm7yyQ9/tWy9lGbIp4v9sYhoAhYAg0BQJGbJrimGyRQxgBN+8kS91Kb0WHjcFzkKaKlRcCGNggFvjCqwhVMHcNSeSGoWUw5kneuAZ4tdxwK5KOffv2R6F0IAkYI28hzCyM4jC5/XLgwP4aAsL5SEDoccGYeULjdCgb98VaRtyPJjhoA2JDgos74CVZRzRlytrpUXy+a/0KeWzkFXLt1LENreL58y6QY849R95bvaY8zofOPFPGTDpRxk6dKsdfdaW0dXQkzrHxOwvkvb7V8hkjNg2dg3U2BAwBQ6CZEDBi00ynZWsdiggwJI1qXzTqQwtCsmgjvtPjU2TeDYgF68xgbaHhcqFYwyCn18r1VsAThb1oz01a8j49TVgva9Ig1qijoz3yahGXvEQDXiEUE2XRTu2JARF1w9FC9563HZXUXO8NiA3WiLXgfJqY2GyVlXfeIkv7j5UZ3/0bmdcAuVl32VfkjIeWy2//9d+rcD7uTy+Rjbf9tZz2wD+VQ8wObNsmb5XaHXP2WYKvl+cvkG19q+Wzz4SEomHdN8nSV5OO9GL53o9vlKl5T9zaGwKGgCFgCAwqAkZsBhVum2yYIgCDdfduhKTFsr95CYQmN6zzUlS9G3puNLmBV6DIsDS3SCiPmbLTmAvzY59YD8lf0h4ZnsZ6McQUhAAkBF/4d9aLamUkSmivxwDWRYX/Za0l7TkU9khsx44d28zEBtt8U564c5E81N8tvXf9lVzeXZ/n5vnLvixnLl8mm5f/KMauTWTUscfKhEu/KP+3YKGc/sD9FWLz/nbZ+vjjUbPxp58m4087TTbMv0W29a2RaTmITX/PwzLPZS8bHpBZd4sRm0ZuuPU1BAwBQ2CQEDBiM0hA2zTDHgFXAjpPvg3AoVIY8k0YFkVhgUbB0zVkQCxYz6VocgMCQQKlyQ1DsGLPSRwGRtKDPfrIBcO4qotuom5QHFaHMbH+JO+WVl7TZIqkKI/Xp1H8s/qT2GBfIDY+PJorx2bXK/KjJYvlv97qljnfXyKXTsyCoPb52nOnRQRl+wvryg/HffITMuaEE+S4i6bL8V++LDUU7aX5C+Tdvj45/5mnpSNTPCD22IQRG8e7M2We3HvXF2QCVrn1Sbljfr/03i6y5O6V8bpn3CEr5pbYUvT8QalyDJWfb5AHZy8Wub1CrjYs7ZUl/fH4svJ7cvPa6ZW5pLp91FbcudbIhfcskYsn1I5dBpVrLnukUvbnO8bUPaFDPPeqUt8pN9wniy+O0JKtek8RgVwpeN77xk3Ve5F4TU9fcJ8sPuO/Yww1rhxr2atR/6rxlxHtKTI3wiJeSDJeN4v80O+9m3H7w3Lecw7OFSCT71D+6289DAFDoE4EjNjUCZx1MwQ8CLj5NjC6EVoU4l3AcAPpXXFD5ooqVqlhcEUL9DOKB9C7w/1mYYQx2YceH46blIfj5v5kzXG0LjNV11B7CEQM+yGxcYlXcxEbILprgzy4cLGs2j1F5v5dxaAMBXvnxk2y+/XX5aWFi+SEL10qk75+fblr1+RuGTE6XVv9V/MXyNan+uTCnxdJbJSBXbKQqwxkGvllslMiCd0lwlFDIjThcMiHM9bgEJuM/SURmx+K3FQid9WEId5Tf5lsVP9cITZnynpNLF0vmcatTKR0eGCFjJHYVJGmiMlUe97SiWBpo+jzSLcikx5CZMQm9C1t7QyBQUHAiM2gwGyTtAgCLjHBtvOICWhyA08FC23Cy8CaN41A6ZOoLjosDeuj3LRbHDMmU0iOj+WgqZhGkpUle82QPfTzqY/RAwWCeejQ4WieorBrBHf2Zd4Q1s+vSi5R3IreGobJMR+n+YgNdkMj9JjL5fv/OEsm50QR5Oa5q3tl0nWz5JTv3iov3/0D+e3jT0SjnP/Tx6Vj3DhZ/bkLI0E6yD7j+8fn3SCT594g62++Rd7pWy2fL5LYeAzd2COxQrrhDRB4ZOglUcYxQ9mCiU2JYMgUeVViL82gEJus/ZW8HVXHiD0lEJsacuEQjAn02Hxb5D41Br089F5F47wxK/Z8RRiuke4ZIvLZJXHoYLSGfumWldIPr87FWytnotYMMvPwpNijY8Qm55vRmhsCTYKAEZsmOShbZtMgAEMVCfsw7vHKyifxbYyeD10LhgUlk2SDQwHykRvKMBeZb4L9a/LC9ZHE4DvzbviMNWzSxBNY/wbjuwSHeJMgYrxGCaFWOcvCOEkSmmvGekHOXMKXNm5Z6KBZVNHKm2nQY4NxdmzcJM9e1Svd182ST9x2ayr++7Ztk/fXvSgHd+yUD599loyd3J11Xup5WChaZIiXQ5v08KUwp4jY9EuvFhooGeJRSFj0PCAUTR6QWc9Nk3snraiEn0Ueh9dVOJUnFI3xXuWlMfyqOhwsekyvkiJbmfvzERus67lp5XA7TRhqyAPm9c5XK87gkpBffLYUokc8b58uTz/3MVk8d2oU0nafzJIL1y6uDlfz3AB6dKK1JeKlSKnPY1PVjxin3KEcN9GaGgKGQGMIGLFpDD/rbQj4EHDr2+RVSuOYrocC4xThgXBzbuohXyEnr/OGdHvOB+LBvBvtvaFSmSsLrcfIIjggTl1dXcFhgPScMPSN5IPhYq7YMurO6GKdXBuJCH4mUcwiYVpamqTMnbe5PDYqx6aeMDSC+cHGTfLMzB75+JzZ8snbbpUD27fLwd17osedv39CdAJ7335Hdv/mN9L/L4/I7371UvSsfcxoOW7aedI961rpOvEPAu5qDmJTlefiDF3jkaEhX/Li1BAfHfoFLwNybO6T7kfuFfn2EjljfXVeTeS5cIgV8j7gtcibY1Nu/5U3y2Ss7EFhzlAIchGpuLmc15Kb2ADPnn652RVoKHuPPiaPzX5WziNZLBPFWdI/H7+/QrZEYWzATefhOJ4zZy+FeWzKIW5ch0eAIgBHa2IIGALFIGDEphgcbRRDwEUAhjpyJ2ggx8b86KgIY57EdZ/iGJPxG0n+d/NhSJqKrKUDTLh+ymFrAsDaPfgdvDsgAEz053oo85x0w0hwWIyU7bAPeGuyXiCP/HI9KRUywzin5NF4pvSoUdqZPTQxojJbOcyMDMkZnvVvIkGJ5vHYFKOKBixAbNbM7JGT5syWU2+7VX794DLZ+vNnI5jO+Ye/l/bOTun70lfl8P79csqf/5lMOP9zsuuNzXLowH7Z8pPH5fDBQ3LG4jukfcyYjHsQRmymZimkae8MvRu6j4f4VMKsJCY2My6WVRJ7QLyhXOWdNCgewHXd0y0P08uUtT8PiiAIZW+Kk5QfHIp2V5xjE4kDMLufIX43TJalb1Q8QgxFgwds4v/D3HeI3F0hOPEYJInJJKMwYlMWcYiJlVeAIuuvkD03BAyBwhAwYlMYlDaQIVCDAAxmkBsatTB+YWzDWM9DbtAfxADGvx6LoVaNhJDBaEYdGo47UIn2LBbqej5IboAHPTz03gBQ7d1xPRsacBdriDYA5zRCBDLkChJkXWMdbkbxAl3Uk94wPS69OCSk9dQpahJiU1wdGxKbvpk9cvKc2fKphFC0//zMtOh599UzZfOjP5EtP1spJ39tthx37jnyi29+Wy7452Uycvz4YohNSZ1rKcUAMGoNcdGKXU4yfoICmTbGV0klLGsgiU1ZcQ35LeXwOUfswN2fi6KHqNUnHvAFmeAhVQwXo1cqml6Tx62xklqsPDehopx28YSYFC6brGS68xDB0kZDxAPKIYKxmpoRm6w/ofbcEBhYBIzYDCy+Nroh4CqlNSK1DGNZ14MBuhgPnqCRIzvqrsnihrwV4RFyT14X39TEhXsgOWA7lwBRHppyzT4yp7FGe4SiJYWzUZral+/ikhf+zIR+fidhYfgaSKKWu6bXidLUjRDQJiE2IrvWr5DHRl4h1zZQnJOX53cvb5JVM3tkypzZcvqiW+Wtp1bL9pc3RjIBf3TjXDm0d5+sue56Oe++e+QIiklt2SLvrf8f6Zo4USZ99XJ5amavXLD8ARlZqNyzm6+i8kNUYvuqVSWZ4Sy557KCmqsg5sgh1/wtzWOoe3JsSKASBA0qaSQJxUl9Ms96jY6MdabccxZp5NhVXjGNQYKim8qH0QSpIY+Nk5sTj2s5NvbfvSEwFBAwYjMUTsHWMJwRSPK2IFQqzaOQ5mmA8UzVNMhBUf2LuSl5vEGcx82HGYhCoSy8yZCzes6dpMJXqNNVpaPENNq6mLBOjkuguCZNZvA7nTuj1+0jbPTk8DwaITTl9TRPKFo9x+rv87uXN8qTM3vkD+fMljMWLZR3nn1OPvj1axGxOan3Gjm0b5+snfcN+ZNHVkQDvLvuRXnn+RfkxC9eIuNPPklWzuyV6UHEpqA1+0LRChp6yA3jyycqLdIrGlDPBhxhgnqGsD6GgCHQWggYsWmt87bdDhwCSQYyZiS5cT/Nr1dqGeNpLwt3BQOa4gL1GNPVogJxcjwLjYbW4nERJplhaBaT4pNOQhMQ/ttVJtMeFexXF+r0FSMFgUSbejBJuzGuwhzaxh604udrGo9NkW8xeGd+dmWPnPK12XLmooXeoR89/yL51F/+hZx8zdXyykMrZP+OHXLqt74ZtX3y6l65aOn9AaFoBa3aiE0EZFHExs3fKeiUbBhDwBAYxggYsRnGh2tbKxwBGthU0GJyt1bUglpWXFAjfsVGeJuMGNFWk89Rr1oax6a0tJvPoY3rerw3usAl+4OEZdWZ4broDXHD5ogHBQLin0dIe/uIiBDorwp2MTHEyyVJGmN6mOidQU6PFizQanL1YOJeJqxl7949cvDgofIj5gvVSwLTLmzLEpufXtkjoz/yYen86EcjfKKaNW0iMx5aJh1dXfLY5y+Rto4OOfVb35CPXTRdjhw6LHvefVde+7f/kN1vvy3T/vYH0t6ZJR5Q0N+KViI2BUHmHYZhbjqMbyDns7ENAUNg2CBgxGbYHKVtZIAQIHnRBRW1FHCj05Lc4FP+ejwKSbkrzO+oNzyNMsxaqUzX0vGRAyqBoY+blM9QLgoAkCSRzITiyHwWjM8z0V4ghoFh3AMHDsqRI4erSKb28NSDNwbTxI8EDOdX7xmG7L1lic0TV/Z48bnql2sjT8ybfWvkl7ffKR1dnTJx+oUy+iPHypbVT8v2ja/IjOX3y3F//OkQfK2NIWAIGAKGwDBAwIjNMDhE28KAIAAjnQY6qthrA5nGLL7TOE7LwdCenuhDZ49Xp1GFMxjbWK+bv8LwNB2uFQqYr1YMx3OT+H3CBsQHHgx+kdgU4TVxSScLdqaFBfLsuB5NsEJwqZAaEKYj0fmzwGkRe0paQ0sSm5ADsTaGgCFgCBgChgARMGJjd8EQqEUA5AChTAwxozFMo95VxQrFkJ4FehrcEDJKLdfrSdC5N3rtJBggN/V4FUjyENpFbxXWyHoszCHSCmM6NCyvVyYUT92O+wW29Ob4FM90H+1F0uQriaRiXEhjHz4MZnqknH+UVkg0ZC/0dFEZztfHiE0IktbGEDAEDAFDoKURMGLT0sdvm/cgACMTtWcoSUwDncnnRX4q74Y0YTlF1JHRRT0xpvZgYP30MOQlUFROS6v90mhoXRGXkgRSF990cUiaB+vXXiWeN8lHUfV+GFLHPCR67Hz3C/swYlPEzbAxDAFDwBAwBIY1AkZshvXx2ubqQKDyqfzhKPG/Xlnm0Kk1CWFSfaPJ/zTiGZrGEC2uyZUjTvJQ+PaQpMiGMegRGojk+VA83XYkEPTkVAs9VEQe8oxPpbh6PDUUVuDZYF540UA2fZLUrI1jxCbPCVlbQ8AQMAQMgZZEwIhNSx67bToFAe2xib0Po2X06FE1RmeRIFKiuFKbpjjZYI7N8Cy97nrrrWBMhGRhTLxGjGiPMApVTSsSuzxjuaGArqpdyFj15tSQ0DAXCnPTewZik0ZqouetWMcm5ECsjSFgCBgChoAhQASM2NhdMARqEQDBgOGOJH9IEVPqeCCxouG7d+/echgclc0wf96wMb3WNPlltGP4FTwuIfVekH+EL4zbiPdiIPHMGpskx5f3hL4+AQJ68IBRnpBEH7lMI0ha6Y41cYzYZJ2oPTcEDAFDwBBoeQSM2LT8FTAAEhBAng0IDl4w3seOHZvLmK0XWF9tmiLybrgeX16PXmtWjgzWt2vXrkhEAG27uroiT81weTF0DVLRBw8eKJNM7A8EEyFjeV5JeVRpZBl5NyC4OgzSiE0e1K2tIWAIGAKGQEsiYMSmJY/dNh2AgCsigJC0MWNq8yAChsrdJEmFDEZ1EeFeHJ+hb7XeibaItIwc2RHNB2LFPBzkqoDY0FsDYtOINyk3OIPUwQ23g5ems7MziNy6eTTElx44nKMvD4memr1798moUSOr8m6M2AzSwds0hoAhYAgYAs2LgBGb5j07W/nAI7B/P2Sf95Ykjtuks3NMFKqVJwypkVXCa7B//77Ia0BhARbJbNRLUvFMVGrfJIVfUeaaBAfeLLTF70FshpJYQCN4sy/lq+Nwu3zhiJo0UlkP42Z5wiqkZm9EJt3wQyM2RZysjWEIGAKGgCEwrBEwYjOsj9c21yACMDZh3CI0iIY8DE6Qm8F6MT+Da8C8IBLl3Iu2toaWopPa9RzuoCRzIDPaYIf3AZjol/ZQNLS4o9QZ+0OOFb6nJfi7y/MXKYV8dEViO4kUA3vcNeALz5DrBTNic5Qug01rCBgChoAh0DwIGLFpnrOylR4dBNyQNHya7jM8B3J1+tN8N6ypUWEBrpsEB8Y11c5C9gRDHXhoskflL/TXRTApUsDf6+8hcw1kGxbzpLcGYXqh4XY8HxZ11esMEVcAgYIXjDlLvtA+IzYDefo2tiFgCBgChsCwQMCIzbA4RtvEACMAQ53hV5iKdUcGO7eEieisxYK10HtTRO4NxoORTs+DW/8mCWafiIDOM+E4bqgb8WtrGyF0PJEI0bPhfg8hQ3oe/pvqZ9yjVkXD70hs+Jx79XmkNA4+jxrX6AspczGMiTMU+A5Hnq8kb6ARmwF+k9vwhoAhYAgYAs2PgBGb5j9D28HgIEClqthQRn2bOLl7sMmNr+YNk9JBuJgH0ygqmAcEh1++/Bs9B3Cg0pcbbsV6MSA4/Hec4wMsj3illRtdfxH9sSeo4SWdMfZDD5fGRxdYTbsfun9WvSQjNkWcqI1hCBgChoAhMKwRMGIzrI/XNlcwApDgZR4Kk8F9FeMLnrZmOIY+YS063wVGNGvRFJXQDyKCORCaBZKTRnBCildqTwkFDHzf43aR/2Sg4UwcP81bA0xwH9ywPYaeZRFM4ApSBFxDPDtGbI7aNbCJDQFDwBAwBJoFASM2zXJSts6hgEBcYyY2RmFw50ksH4j1+2reYJ4ixQW4boaWgUylEZx6i4rqkDE9p0uESIIiyhMzn5rvPqy1F6k6vA3S1nEuEBXN0D/NW+NKQaN9LI8d7sWjBxD90rxC3IsRm4F4B9mYhoAhYAgYAsMKASM2w+o4bTODgIBr1IZ4KQZyWfTegGy5OTHwBDBcrsiQOTcHx+fFKTr3ZyAx5NjwwMCLghdw83njtKeF+85LJKm6hrFc4YWkfRqxGYwbYHMYAoaAIWAINDUCRmya+vhs8UcJAbeaPMkNclyyXjqJvUiywdwbrE2LC9CTAG9CVnhU1tr1c1ccQM9Z9jK0tUVhVnGRT3yNyDPFoLbFfnbu3BlhR8llX62gffsgy7y3obpCDGnEmSAvKasuEtZkxGZQr4NNZggYAoaAIdCMCBixacZTszUPBQRccgPjFEZqCLlhYj72UWTBT4ZpwXuDL630BWOdnoWiCQ7zcJKEBmKZ53bp6MAXCE57pjE/2GeMte/atTsKMUyS9KYsM/Zbr0cK54IaOVpsIW2vOFN4kYzYDPaNsPkMAUPAEDAEmg4BIzZNd2S24CGEAIxhGKkkEHnC0iirjDFAbnzegXq3qgmOW3RzIBTUuE7txWEdGO294b8pckCJ6iyPRb045OkH8gBPCl5JogEUC6BAQ16PG2XDOQdIcNreSWpwhi1JbPZs2iT/2zMrzznWtP302tXSPm5cQ2NYZ0PAEDAEDIHmQMCITXMRNRY+AAAgAElEQVSck61y6CLAivH1kBvsipK/+HeRcs1EDONjjT6iAWKBOWGg5zXSs06Eifjac6RzcWjQY16Gq1Xq2iChvy1rikKfo04R1kpPiq+eTBQS1ha+Ni1ugLFxDhgjtMirlhhvSWKze9MmealnlrSPHSsdx3yo5sBj5XWlnIcfSip6B99/Tw7t2StnrV0j7eON2BT6brHBDAFDwBAYoggYsRmiB2PLahoEmLyvq84zLC00zIyhaTB+UawSIVsIdYKRXYSBrz0pVDSj0Y3xMRdzcIqakwfIuTEv69joPCO2I2FgyFwcvhbvnwU8fcU6i7gocZHM3dH6gEVXV1fdRI9745nyuyZ1CFmEVyjtVRPqeCRNaLsIFIbYGB+se1H2bt4sr921RH7vCzPk+J5ryiscd+pUGdHZmbriTd9ZIO/3rZazjdgMsZO15RgChoAhMHAIGLEZOGxt5NZBIIncwBtCj0gIGvRykHxUEu+LyUnRJEOLDGjvCQx75sEMhBeH+TggESQ6SdiQ7GjSQ8KDPhXiE3t36iU+OqQQ+4f8ciihJJHhXjR50zlO3GNW0U+0c5X3ov03C7HZtX6FPDbyCrl26tiQO5/Y5vnzLpBjzj1H3lu9ptzmQ2eeKWMmnShjp06V46+6Uto6OhL7b/zOAnmvb7V8xohNQ+dgnQ0BQ8AQaCYEjNg002nZWocyAknkJk9tE+yP+TGUVMbvSDZCPUBZOLlzaANckwjm/hRNcHRtGhIcTQjS1p9cjyYmNpqkcRw3fMwlQAwHxLrosWEb7SchTviuv3huPk+Uu5e0op8cB3lbca2k+BXJTjcHsdkqK++8RZb2Hyszvvs3Mq8BcrPusq/IGQ8tl9/+679XYXjcn14iG2/7azntgX8qh5gd2LZN3iq1O+bsswRfL89fINv6VstnnwkJRcO6b5KlryZdvYvlez++UaZmvbPsuSFgCBgChsBRRcCIzVGF3yYfhgjAIEWSuSYLJDcwmvO8YglnKJzFuRlMusd4RYWMxYTsoOzfv69KJlqTAp2LkyfHJM9e0ZZhWyQ7migMdiCW67HJO7/GiXcBvxs3blxqmBtIDXJr+AL2CI1rEmKDZb8pT9y5SB7q75beu/5KLu+uz3Pz/GVfljOXL5PNy38UY9EmMurYY2XCpV+U/1uwUE5/4P4KsXl/u2x9/PGo2fjTT5Pxp50mG+bfItv61si0HMSmv+dhmeeylw0PyKy7xYhN3neztTcEDAFD4CggYMTmKIBuUw57BNz8CGwYdVzGjBldl9SxDlGD0Y+XG6bWqFdFq7T5vCcMAQM545cOCyv6UN1cFVfdLTJ1S3k4nNslH0lkJC9JydqbL2SOktbIvdJnhjA334seP5Birg9joIBnNFZzeGxKW9v1ivxoyWL5r7e6Zc73l8ilE7MgrH2+9txpEUHZ/sK68sNxn/yEjDnhBDnuouly/JcvSw1Fe2n+Anm3r0/Of+Zp6cgUD4g9NtnEZoM8OHuFdN8+XZ6++0GJHDxT5sm9d31BJpRXiTaLZVXp5yk33CeLL54gsvVJuWP+GrnwniWCH/HasLRXlsgdsmJuiU1FJGpleaQZtztEK+t5fpithyFgCBgCwwoBIzbD6jhtM0MIAZAbGrU0VPPIQfu2Qo8GE/ExLpP/XcJRLxQkFJyD3hM9HgkF1dQ00QnNTQlZHwkd1cTYB3NoYpdEbNwcF54Dv7vFTN01JRE3H5HR+T54rs+f46aJBmQVfW0uYoMd79ogDy5cLKt2T5G5f1cx5kMOHm12btwku19/XV5auEhO+NKlMunr15e7dk3ulhEZ6gu/mr9Atj7VJxf+vGhiA9JSCU2LyEk/yU1MavpJZkT9fMZ/pxMb1zPkEqGs56HAWjtDwBAwBIYxAkZshvHh2taOOgIwrPEJvM6XgNGbN+/G3QjG5Sf8/7+9Lw2yqyrXfk93h/SQyBQGQdJAEJUAQZkkDAkEUXG4VDqh24SggIKFKGiCpC4WlhRcLH+hqD8uQ1IXb4S6XP3ww/AxJN0hGAFD1YcgN2mGDxKIkIEEku50d7o7Xz1rn/ecd6+z9nSG7nPOfnfVqR7O2mt41j7Jevp53+eVNs58EMehn8PVSgFBqiYYh4mATXLwM5McaTxQCskBoQJ2rHZIFQM5J+wal3R9rEzxenC/S8GRBTiDxggyK7AtwHE/2iKkzFWvCONjrRyChrYwnTC5NVnb69ojNli1OZzfT68f+HX6t98uoGMT7hbIzXPzu2jqFQvoxB8voQ133kXvrXzc9HLeEyupadIk6jn3AuPwzE7Px11zFR179VX00o0/oq3dPXRhBYgNSSVFEJAZL/2Eblw7y6/gMCG5u50eClRsDnMqRtue/gnduGkBrbg66n3N/kn4aGlzRUARqFMElNjU6cbqsqoGAZAQKDd2HRkZZlTKZD1VY5iGh/cZEsCHdFZy2ACgHLkxnDDPpCAoWV6GrTHRCSIB9tpdIVlMDOzDfhLc0C+bBEic7D44jymJmx33gTGY1NhkKcxGmgt38j2uOje1R2xKVGwA6u6NvbRuXhe1X7GAPn3LktD9Htyxg3auf5GGd++hg884ndqObU/wfCQMRRPhZJRVZUB2znnOCi3Lkbu3qes/Z9JffWqODEUjX/iab+JzEKoW9b4SmwSbrU0VAUWgjhFQYlPHm6tLqxoEPBOAIfOSB16pCpQrR4YLYrKqAxC4NowkGaUSHSY5rOIwWbAP9DwOz4GVHVmM0yYGEicOOwPRcKkdUZvM9tIwYRgZGS5QZyThYqWrmHGCCqHy/EAwEYpm7zPwQg0d4Mh7hbwaew61RWxEjk0xYWgM2kcbe+nZjk46btFC+swtS2jfrl003L/XvN3y8SOhg9HA+1up/5136O3fP0wfvvyKea+xeSJNmXkOtS/4BrUe84moZwTSUrIcm6KIzbfpJFaw5IwEcfEpQb5ZeyFtwe/HWKI2UQQUAUUgBQgosUnBJusSqwYBJjcjI6OmQjofqnHoxcE9qWuaa2E4KPNhXubiyDwfSTLKUQiUx+RxpRWyK8xL5uhIgiXd0LA2STSSEj/0hfVLDGy8ZH4SFyhN+rCwwoS95bA5c7ZubMxZd+Nn7C+IjR2eh/v27h0wzwPWiDaYS8Fca8c8oDyuaAAAxGZNRycdv2ghTb9lCb1x/zLa9pd1Bpszf/Mramxpoe6vXEajQ0N04ne/Q4eddy71bdpMI/uGaMtjK2l0eIRm3H4bNTY3R+xrEmJjEYy4oWgOu+i8eYAXavbM+VmjgYLZevMLfj/pY6vtFQFFQBGoTwSU2NTnvuqqqhcBrk/DRTgxUz7o4/Bbrlo16JdVG3nIl0SDSYU0HmA3r2IR5PA0/irr1LhD17zimt6FZAkPDw8LkL2GRFPhtbJyFUSssM5Sw/SClDgmqiAtmAfWg3wZvOSF+/v6+sw+cRus25WbVCOKTfnq2DCx6e7opGmLFtLJAaFofz5rpnm/fX4HbX70Mdry5NM07cqFNOXsM+mv191A5/9uGU2YPLmsxGaVcELzO5uFmAewFZqYie9ek4vzFl2dU4MsMhP1fqKPiTZWBBQBRaA+EVBiU5/7qquqbgTsZHE526CQpVJXxKQCB228pLrAfTPRYaWkVJIj5yyVJB4/iHQgFMulWoRhEJbfIu/DmkAwsMZSzA1ATFFzxi5uyooL1zPCvDAOfg/SIi/kXsE0gMPtXKFqub2pFcWm76UV9KcJ/0LfKKE4Jy/6ww29tKqjk05YtJBOXbqE/rm6h3Zt2GgY8Ke+fTWNDAzSmiu+SefcczftHx2l/i1b6IOX/k6tRx1FUy/7Oq3u6KLzl99HE8pq93w70ZyLadWqrC1zXLtnx9Nr2z0bs4Bl+SqhOavo7L1R75f6j4TerwgoAopArSOgxKbWd1DnX8sI4PCLw63Mh8F6WE0oh7OZCx9OpOcwLR7flR+DuYAEcG6MtDouBXuX2oGxcLiPm+MiyRLj6J9TBlkYOUtsDvcrhdCAEGLfXHlAIEzAyTYQcIWYYf0gRsPDI0aV4no1LkyxTzWi2JTySBTe++GGjfRURyd9ctFCmrH0Ztq67jn66I03DbE5vutyGhkcpLXXXEsXPbzC3Lx9/Yu09YW/0TFfvIQmTzuenu7oolmxiE3ceWuuS1yktJ0ioAgoAuOBgBKb8UBdx1QE8ggEJZ3zX/FluFQlcON8GC7K6SrOiXHtvBjOzZH1W5LMz67bwuFbcUmNXbS0UP1BrRuvmKjtzJZkntyWawjZapNtC+1ywANGtiEAKz7oPyivBu8xTqkkNlBnnpzbSSdeuZBOW3qzc98ePW82nfyD79G0y+fTaw+uoKHdu2n69deZtk/N76LZD9wbIxQt7iOhxCYuUtpOEVAEFIHxQECJzXigrmMqAn4E+NDsUh1wKMbBvFzmAmHYs3IjzQdsNYnvl25nkvTI+jJBygjIE9QKDodLEn7HyfoynM7OG2LFqxzGCEwuoMLYeVFMxrBHbOst2zBWLmKDvUafUHmC8qok+UstsXlibidNPORgajn8cIOnqVmTIZrz4DJqam2lP114CWWammj69dfS0bNn0f6RUdq7fTu9+cgfqf/992nmL+6ixpYo84C4/yQpsYmLlLZTBBQBRWA8EFBiMx6o65iKgBuBoJo3aM0J9cXUVykWbzsvhtWdoP6kdbK0dZbOZxyCxjk/Ser5BBXtZHxYPSm2eKe9Ls7bAQHhXBomcTJPh+fFls12PzaxQb8gNrhkEU55n61opZbYPD630/m8zXt+rVFi3u1eQ8/f+lNqam2ho2ZdQBMPOYi29DxDuza+RnOW30tTPvfZYp9/vU8RUAQUAUWgxhBQYlNjG6bTrXsEcOhl5zRXIUkckvlQndQCuVTwZNgaKxPSBQ2HfpchQNC4YfbGfA+TKzuvhd9n6+pyhuzla994Ko0cS6o0+L1NQJhkyfm7iA32lsmfjY+zz1oxDyj1IdP7FQFFQBFQBBSBYhFQYlMscnqfIlBZBDiHxGVbzKoBH+Y5z6WyM/L3zoRG1qyRJgTS2pmdweyQMahPQYoFRuMQPbtGDK8fIXrlyJ+RJASkAph7xM17B5FPHA7IOUAcEucKH+RQOA6Xc4WiufYqKCTRKF5KbMby8daxFAFFQBFQBGoRASU2tbhrOudaQoAP8/ZXXoPMQ5GhXPw+12WR4VDyXs7BKbbAZDmxtGvY2D9LJzEQBCTUB6lOYfV+yk3o2CXOzqMBNtIcgOfqClHzCFDG5MtwuCDyiEBu4ihTKNo6NDRo2tuql6lto8SmnI+q9qUIKAKKgCJQjwgosanHXdU1jScCfEiWLmPyoOpy74IiYJMVmZDPB+qgcCzcO5YmA8Xgi7n39/ebW7G21tZWp61zUD0aF8EoZh72PWGudCAUdk5T0Py4Vo00ApB1alwFOnkurtAzfg/9gQAqsSnHbmsfioAioAgoAnWNgBKbut5eXdwYIoADMg6yTGjKO3SGGhrwajCkwOW8JYkRDsNcA2es83CC1t3X15fLV8EhHxbH9mWbJzC5A7kIcg4rBmdWkriOkB0iZ4ed8Ric9G/XsJFFP+V8sE9YNy4mNqzKce4Q+nKpNLhHqlpKbIrZab1HEVAEFAFFIFUIKLFJ1XbrYiuEAA7kfX39NDo6khtBOoEF2R67lJwkyfdhy8GYnOshHcoqBEFotzjgQ63B2jAXqDWYm7xYjTLFKDOoQePlz3Bx0HLMWxoRcHFSSQgZL9eYLsc6Dj3jwpwuogZig3uZ/OAeL5dmhEZGhnNua/a9slgpyLISm3I8AdqHIqAIKAKKQF0joMSmrrdXFzdGCMiDO4bE4Z1DmFx5M2hjkxqZgyNzU+yE/KRLYoLFhSrLSRTizgW5JlAmcLmUC6mcVILQYFzsEb/s2jxMaFjlchGUgYFBGh7O579waFyUksRrl0Q3KN+Kx+WcHGCBtgMDA0ps4j5s2k4RUAQUAUUgvQgosUnv3uvKy4cADspQJLjgJEgNQq2ClJqokYOUHLuAJisQNlEK6n88SI7EBuMjXwRkgOcMwoMQPraxLlcNGsbAZULA78naQJJ4SPwwfxCLvEvafqMiseV21F56ap6n2sS5JEYc+gZ8VLGJg562UQQUAUVAEUg1AkpsUr39uvgyIoADOv46jyvK8atcw7KyI+vLcO0bqQoE1ZeRIV8gFHy4L5aQudaF+eBgj/nYxTg5/Ax4BaklxWDFeLhcztAfrxvkxA6Js0kN9pRr2USFngXN1TMHGKT9+0dz4Xggclwvh+eEryDEIMa4MH+QKmCnxKaYJ0HvUQQUAUVAEUgVAkpsUrXdutgKIoDDJw7wJh8ik/EdUCs4bEHXNtkprDODW7IFWsTdnIfDign/HKRkxF2TDNOTxIZrtuB3YeQi7jjSjY7zZ+x8JSY0cYp5og8oJZzzg3tBhKJCz4Lmy/vAeHL/rOSwYsWkBs8RSBWrgEps4j4J2k4RUAQUAUUgtQgosUnt1uvCK4CA/As7DutIkq8GVzJ/CNtoLmndHR6VMQUppeGA/D4oZyhMrWDjAElsmICVig8TJBAAdqQLIjRxzQjQD4efYV2c+M8hdKU+OgWkJUuEmTQ5jQq0jk2psOv9ioAioAgoAvWOgBKbet9hXd9YIuDPx9hv/rqP0KJSD+/lXIOt6LC6MToKFadQycHYMkRN5unYqo4rhE2GopVLyWJ1JsgMQOIl82ji7EMhqWmi5uaJzpo7xewLPyMIw2Ns8YxIJUgSZLQxNt9KbIqBW+9RBBQBRUARSBMCSmzStNu61rFAAIdthBDhAMuHaoQwlTNvpdzrcBEFjMHKR1CODh/M+fAtiQ7X3MF7UD9yIVXZkC4OuYrCRaov6AOEABjHTcZPQi7Rp8ypSXJvnD3BWtC/TWoYC/RhO+yxmYASmzgIaxtFQBFQBBSBVCOgxCbV26+LrwACOLyy05dJ+s40mL/4F5ubUYEpRnbJSe0ytEtaUEvSE9kZZbJN/GoQ5/KwaYEkSdw/u77JPKHC8fyhc0zSuGYOXNgQghZ1yfCwShBSDi/Ds8GqFwivJDVBIWpoo8Qmagf1fUVAEVAEFIHUI6DEJvWPgAJQAQTscCOuS1KuHI0KTDmwS0loJNHg7/2W04aSJJ5emGpj58vIzoFrY2OTyYFpbGwwhIHVIdwHUiOJQ9DEZPiZNAmIE7oWZ7F4HkBo8PLIrmcuIcmuJD5M8jB3VvuU2MRBWtsoAoqAIqAIpBoBJTap3n5dfAUR8Ne2yVBDg1fDJY56UMFplaVraSVtqMz+/eYlTQrk9zxoGEmJOzHpbCZD33C/zE0BzjBviAp1A6mB+xnCw1yEI+68gtphzeg/jNT45+6RQ9syXIlNqTuh9ysCioAioAjUPQJKbOp+i3WB44gADs1wBON8EByccdiuB3ITF1ap+AAPTvhnQhTUjyuvB7hB6XDZQ9t227IQaBjp4JwXkKRyE08mNSA2uDhfxlbu7AKvrrkosYn7xGk7RUARUAQUgdQioMQmtVuvCx8jBKAEIDyKyU0p1sFS8YhSIsZoeYmH4TVw3oxLxcHagBsn2WOQKPtstAVJQX8gDiApUSFurKRwDZlyhgraoWV2nRoGDvPF8wFFh8mPLNLJ7ZTYJH7U9AZFQBFQBBSBtCGgxCZtO67rHWsEcHDFoRuHaI/cZEw+CPIn4uR/yPlyeBerIHwQlg5ktUp45Dptu2NZ/8a1f8ADyhjUoCACIe+T4WHcHmpQubCzbb8lcbLHkGtl0wIQG/tKJbHZ29tL/+hcUNJn9rNre6hx0qSS+tCbFQFFQBFQBGoDASU2tbFPOsvaRgAHaRy6pXKTtL6K/Au/rXow4UEbJjl2jZlaQZBxYnvoOMYL+Vo5RBMmeOFqQYn/TDSxFxwaJp3ZSsXJRWowHxdxktbgGDfMXjqVxKa/t5de6VxAjW1t1HTgxwr2Bj4VxnSPDSvwQ/b74Z0f0MjeATp97RpqnKzEptQHW+9XBBQBRaAWEFBiUwu7pHOsFwTsg2zUYTbJujm0i/NYZN0YtlZmssPkp1wKRZJ5hrXNu8kNmwNq3GR+kBQoYuxoBiexoIv3QJKacs3ftmsOy9txOeeF5fikjth8tP5FGti8md782R106Bfm0BGdl+f2adL0k6ihpSV033p/uJh2dvfQGUpsyvV8az+KgCKgCFQ9Akpsqn6LdIJ1hgAO1jiE4xDM1r+cd1Nu5UCSHRnGxpDicO8iO1xnRbbD95UkQlJJYVygYICkhNkuy6KaaAdzBpe5AObPbdE/qyjleLwKww29nKCgMVxr5Zo2QRinjti8cM75dODZZ9IHPWtye/Sx006j5qnHUNtJJ9ER8+ZSJqRA0cYfLqYPunvorLojNtvo6Z/+kuiGO+jiw/D9o3TUz75NJ5XjSdY+FAFFQBGocQSU2NT4Bur0axIBthgGyeGwMhzKkXODw3y56qdIcGSRS2nFLF3LbMLDh2yej/2V3w/6mmRzbLUD9WlaW1sisZAqGPADmXCRA1ZI8BUkolw5NegPOVTIlWGDCPTNY7gwsNcaFoKW25P95TDLTrIj49x2/aVfoxkPLqf3/uu/fTOZ8qVLaOMt/0qn3PfvuRCzfTt20D+z7Q4843TCa8NNi2lHdw99/tm4oWiv0v0Lb6dVBeu+mH7yn1VGHLY9RbfddD+9TkQnXHUP3X7xYRXYLZCm79MDGCR3nUBX3w1CVYHhiuxy29M/oRuX+SZZQUyKnKTepggoAmOGgBKbMYNaB1IEfAi4DsRcowUH9HKqNy7oJaHhGjTSqWxkBEYHXn0aSXjwvYvIyN+FfW/fy+oMwsnYBS1KeZHr4eR7/C7M4pmdx+zCmKU8lux8hnkzTlGkBuNx6By+j7vW9Ck2l36VTlu+jDYv/w9vjzJEBxx0EB325S/S/yy+mU697948sdm5i7atXGmaTT71FJp8yin06k0/oh3da2hmQmJDtz5E17D8YQjE29RVbcSmlKc21r1SFYp1w7g0Aqm5h26sELEblyXpoIqAIlAiAkpsSgRQb1cESkTATpZn4hAnDKvEoZ238wGdv0JdwAGev7Iq4dcPRNK21Wvc8DXuj/Nq4jjGSatkEMG2tjanWsOqDod7lQM3177ZRTVd4+A+OLgxoXNZO7vuSx2xWXv2TENQdv1tfQ6PSZ/5NDUfeSRNmT2LjvjqpaGhaK/ctJi2d3fTec8+Q02xzAM8xSaM2Lz6QBfdQbfRiquzzOfV+2jBnW8ZFWPGSz+hG9fOol/+7AvkCRr+/gruNaRpDV1gFBDH2LxqH7kqbGf6ffsaMa54fBxjrDqB2xYqMjn1B/f976Opi26nO1jCyt1XuDbzGzkP37jefNzYPZ2b7BxDKF0qkdfEe19+NLJheJ1Ed9zJ/eQVpYLxyOv7mfPvoe/TL+nGZSTUp+y47dhbspS7bJ/bsNf5+RJJJS9A7Zvj6o/XwHO11ixx5r2/VazR9JkHwqxTyozW++X4x077UARqCQElNrW0WzrXekVA/uUfa5ThaTJsKi5JqCROnrqDl5cjJFUeaUMtiQ8f4qOCqdgpDmuOs1ZZ2BL3uGySOQSNLZfj9BuGH/oDOeHQM6nUBBUP5f7sQpxx6u3wvakjNns29lL/W2/RKzcvpSO/8mWa+q1v5val9dh2aghxiEDDl29aTNtWd9MFf6kUseEDqXdAHRdiwyFpPtLhJjZmfpsWZA/F8iDvHZK9kK7sYZ8P8eKQ7CdQFsGy5xFFbAwhpHyIn6M9oc3D7W7CJojjKkkwBNG82KzBHiOvvkniY9aeI6VY2wpqlyF3sl/DWrNEJodPIeE0febw9vak8Hd5ssXhhD5CVrC//n0rILVmnk87SGAl/0vQvhWB6kJAiU117YfOJr0IsCU0wppk7g0n+EPBgCJQifybUlGXKo8d4hbnZx4f64siB3KurH7gdzANwP32BQICtSnKhCAOBugH/cnQM9wXx5IaOMA0Ai9cYeYCrrmkjtgABJCb5+Z30dQrFtCJP15CG+68i95b+bjB57wnVlLTpEnUc+4FxuGZRcPjrrmKjr36Knrpxh/R1u4eurBCxMY7DBOd8DoZ1WXsiU32UEwn0OsklSIXsbmR6NdsOBDwqAtyYday7Fgrt0ge3uX3jnmEEpvDjHLydqdfgSk49EcRm+yhv91ScvLEwFNeWIEr6J/vv+oaensZK2dMWixi44DMrwgVSWycaxTEiqSql52ETQp9cwtR/uL8C6dtFIE6QECJTR1soi6hrhBgRYAJDhYnk/hxeMdf+oOcv6oRDDu8jckODvkgJ94aG6ilpdmsLe7FuSpBYWjAEkSkVLzYxcxWaXieYaYF3EaaHLAtNe6LqyClktjs3thL6+Z1UfsVC+jTtywJfS4Gd+ygnetfpOHde+jgM06ntmPb4z5HfGJMEIqGQ/M6OufudnqIw8mMQuCFpXnJ9Y5QtAJnAg5HcoQysQoTFIpG99GC52bSL6eusELgbGLjmQwUhnJ57fyhTEHqE1pKdWFbHivXPIS5gW8TQkOzMEkrzC9MsXGpPKyKZNWXbQ900UNTPXMFrPOvn3eQqWWvW2YDDsWGF2Gvq0TFxmV84A2VfS4MsbFyvBzrtvsJ2uuEHwhtrgjUJAJKbGpy23TSKUDAZS7AJAeHYRzWcTCuRgUnzvbYNX2gqMQNQUP/IBt9fX1GjQkiFqx8JSFL9txdBgGyDfYiSC3idi61Bvck2btUEpuPNvbSsx2ddNyihfSZW5bQvl27aLh/r8G15eNHgg7TwPtbqf+dd+jt3z9MH778inmvsXkiTZl5DrUv+Aa1HvOJOM9jlohYf6m3zAP4r/QgEyZpfcb/FXkyHM7ld+jiQ2bSHJtc+6+9Kw63TJbuofaHPQWmUCmyiQ3UiAX09k3+/KEcofERqKxyAZJWQCo8YuMpLRHzCFVs/EpK4OZEKTaGOBYqKz5lJtfH0bRpTvEAACAASURBVPQnEFHLBCJHCHx5KY5+BaFx72dxio0/BM6BhMu8okBZw/PG+T6q2MT8sGuzOkZAiU0db64urS4QYNWBw588kzLPqUy6qFVr0U3XJuCgv3fv3qwLWoYaG736M0kO+iA0IDa4ghLwgVmxts6YI8aAKsTFTl1rAWnC3MMum8ShfVKylVpis6ajk45ftJCm37KE3rh/GW37yzqD9Zm/+RU1trRQ91cuo9GhITrxu9+hw847l/o2baaRfUO05bGVNDo8QjNuv40am5tj/GMQdKC18zIupjmryDskB6gG3mAlmgdwyJFRhXgO2T7nXEyraKbJlwk9HNuH4LA8ErkWl1LgIxIR84gRioYk/lCb6khiI4lWfntB2Fil8fZgBbVfdSw9sMnDK3fxHG+dRc/ceT/lQ9oKnwNXvkzZQtFkHpD9lAblHpl7/oW2FIT0KbGJ8UHXJnWOgBKbOt9gXV7dIIDDNQ7qtjsZExyEY/GroaGRGhoyscOcxhoktmgGeQCZgU2zKz8maF7SDS1MMWHTgiTrY0KDOcpcJ1cfGBtObGFhgX4SR4bQRBEh51hpq2MDEKDYdHd00rRFC+nkgFC0P58107zfPr+DNj/6GG158mmaduVCmnL2mfTX626g83+3jCZMnhz6DLz66qt00mFQRmSuBeKa/KFArHLkQn0qSGxyieE3EN1jERuZMB+X2Pid1+wDMIfCWU5dxiXMIwMu84DAecQyD5Bhe4VJ9NHmAayQiVyggiT/fKidPzzLP56n3HA/AcRGON4VKj3FKTYc3veAwNmsm8kOK0U5RUnOm3Iubx5BzLuraShakn/ytW29IaDEpt52VNdT7wiw9TIO3Xix/TKvm5UbJjnVZjggi1MmdUHjNUrLZKwTxKgcOUdMHkEgJa6cB2O7usUhKegL6hTuxRyTKlO85lQqNh9u6KVVHZ10wqKFdOrSJfTP1T20a8NGI1l+6ttX08jAIK254pt0zj130/7RUerfsoU+eOnv1HrUUTT1sq/T6o4uOn/5fTQhwu6ZD6oFxS5dxEZaK5eZ2PhTcLLhRY4cm7dFUc74xMYiAlkHLe8BA6HxwtXyfYfYEGfVqMB5RBGbnAtbPmyvAPtIxcabuT+/xFFA1JFs7xFUadds2z3bIW4WFnNu83KbQIZyVsz+Qq7xXNEMZbTspUU/WRzb5xCtWpXFSobNWTk/c25FiOL3yUeU6v1/RF2fImAhoMRGHwlFoDYR4AR8HPJZybEP3jiQs6saCA5e5SAAxSLGSgsX4mRSkiQEDYQDRIFNB+LUjomarwz3s4kih/uxUpYjGplMaEFQtJN5QGwYgDyiYq6UEpuN9FRHJ31y0UKasfRm2rruOfrojTcNsTm+63IaGRyktddcSxc9vMJgun39i7T1hb/RMV+8hCZPO56e7uiiWTGITTEbovfUCAIgNs9ZYWg1MnVPMbRUxFqZu85TERgnBJTYjBPwOqwiUGYEWG2QKk4Q0QGhYCWHFR5MJ65DV7FTt53B4han5PGwHoSIwU2N1wbVBP0kIUdMOmRNGlmDh7EARjAm4Lo1Es846gvmiRwdXKUQMBNSl8ZQNKgzT87tpBOvXEinLb3Z+dw9et5sOvkH36Npl8+n1x5cQUO7d9P0668zbZ+a30WzH7g3MhSt2Ada76t+BFxuaNU/6+wMldjUzFbpRKsHASU21bMXOhNFoBwIcKgaiA6rDPahncdhNQekgF+s8siv5SA9Mi8G/RVDSEAw7GT+pISBC4rKnCWJO9YN0oL54cUKkW0gEGXxLItxos+kJE7OCQpXaonNE3M7aeIhB1PL4YcbTEzNmgzRnAeXUVNrK/3pwkso09RE06+/lo6ePYv2j4zS3u3b6c1H/kj9779PM39xFzW2xDEPKMfHT/uoGgQK8lOqZmbxJ6LEJj5W2lIRyCKgxEYfBUWgfhHgQ7w8zOP7MKLDJCZPbBrMOTKK8ESpPUxKOKE/Kune3hVOwrcT+uOYD+BemZsEkuJSaNCXXQgVYW9QiWzyE0VUuBgnxklKvuRYIzin7+1PL7F5fG6n8xM67/m1Rol5t3sNPX/rT6mptYWOmnUBTTzkINrS8wzt2vgazVl+L0353Gfr9xOuK1MEFAFFQBHwIaDERh8IRSAdCMiDvFRz+JBv/hjueUlbl1fS3SYuUUTGRUy4f+SZgBgkuaSTGu4DCeE1TZhwADU3T8yFo/HvOdQsTLli1comNBhDmhTIuUaRKYwLZckoLTHq3ATh4OsnjaFoSR4QbasIKAKKgCKgCCix0WdAEUg3AkwCmOww0ZFJ9G7Ckxw3JhFJncG4Zo2cB5zQ2DiBiQ4bI7BCFTZvDjkDycJ9NlGToWT+lWaoqclzYgvK68k7oSHkrsm0LYYIQvUBoUttjk3yR0zvUAQUAUVAEUgzAkps0rz7unZFoBABJgMcviW/MgmSbbiHIBLh3YNWnuoTFcJlz0iqFvwecl+Y2CBUzPTuVJu8O2QYHciINE9wEQ6XSYGcFxSilpZmJ1nxQuag1gxRJtNAbW2tRTnRgRxB9WGCmcocG/2AKgKKgCKgCCgCSRBQYpMELW2rCCgCQaTGRSzYRhl5IiA2SQ0D0Ccf8Ll/WbcGv+N6PhhjZGQ4R2SQ1yLtrtn9TbrABe2my6SA23LtnaBQOk9d6jfrZYOBpE+NV+tnwJg/eNnylM4cm6TAaXtFQBFQBBSBdCOgxCbd+6+rVwQqiYDMiylWrZE1a4L6YAKF0C1cIBRcL4bJTdx1gixx4r/rnqh1QGXB/SBQCLlLWjeITRK41k+OUGmOTdwt1HaKgCKgCCgCaUVAiU1ad17XrQhUFgG7kGacui/2jEASOMcE73EImisfpq+vz4RtgVBATUHbYq4gwwDuK4ywgJTs2bPHzAPECq+kuTVMjOy5ayhaMbup9ygCioAioAikCgElNqnabl2sIjBmCJSq1iAMq7+/P5djEkaMZCHMpOFuEpAgtUS2CZsHmwaAzCAHCOFwca+ovB4lNnGR1HaKgCKgCCgCqUVAiU1qt14XrghUDAEc0kFKoH7gSqrW2ASDiYJLhZHKUFSYWNSCZe0ZtEV/du5QUE0aOeeo4p2uedhmATw+5oA1ViWx+eCYT0Zhqu8rAopAFSJwyObXqnBWOiVFoHQElNiUjqH2oAgoAn4EZDhXMWRDKjCcrB8U1oWxkIeDw39SAiVnbYegsTW1l8Cfv4LC4VhhAsFBbk0StSbIrID7wPtKbPRTpggoAmVDQIlN2aDUjqoMASU2VbYhOh1FoA4QgFrDye9JyYZdPyZIIQFMdqJ/MYU/uR+pMOF3IDCYS1xiw6F3vN64uTVB9XKYEAJHJTZ18KHQJSgC1YSAEptq2g2dSzkRUGJTTjS1L0VAEcBBHQn0HMKVhGwwUWHDACTq436EdrkuSQpABFpb20zxzKSXzAfCvVznRhoXcJ8uxQbzHhgYNLVrkqg1tsGCnDfGwdqhRoFcqWKTdFe1vSKgCAQioMRGH456RUCJTb3urK5LERgfBGQYGYhJkiR6GVaG2bNtM/pxXTJ8DMoOSEVcpYT7A2mAE9nwsFczBveDUOD3tuUyzwlrkhcTFPwu7hzQP7ByjcE5RVg3GygosRmf51lHVQTqEgElNnW5rbooIlJio4+BIqAIlAsBO5EfZAPWy0HERI7rqR6evTOuOHVg8tbIGWpu9uyVk14uS2moJVBgsB4ukMn9uhQbr6DmXkPEgtQlmwh5ZGq4wJwA7Tj8jhUpYFMzxEYPTEkfQW2vCFQWAZfJh35OK4u59j5+CCixGT/sdWRFoN4QkIpLUtMAO3kfqkgYScBhH7VrTJhWJkOTJk2KRaAk5rgXfXDYHJMpzAVqiiEUmYy5hdu4iA3ag5DFJXEyB8l+BryQOs98gO2jldjU2ydF16MIjCECSmzGEGwdatwRUGIz7lugE1AE6gYBaZeMPBWQE3yNuuwEepAHHO7DLklKiglDk8QI4zChALmB+sJW1egba+B8G9dYICDoD/MOC4XDOqHUcPgZO6/h95I48dp9tYD228bTUaiOwft6YBoDkHUIRaBEBPRzWiKAentNIaDEpqa2SyerCFQtAvlDO2rX7DdqCxSMODkvMi8HJAL3Rdklcxga58QkDUNzWUpjXNuqGuSMw+Tw1UXYJAkK2iA7pwbzZuc1vl+qNehHiU3VPu46MUWgdhBQYlM7e6UzLR0BJTalY6g9KAKKAJmQsJyDVyZj1BpXQU0bK67/YopQZhP3QYrCCJEdhpbEiQzjy7oxGIfJCtSafN6Ol+uCvnltmCPagADJtfHcg+bMoW3oh8PbsEYeLyjMTYmNfrIUAUWgZASU2JQMoXZQQwgosamhzdKpKgJVjIBUOnBgb2tri8x5se2d49a8kZbSce9h6FwmBUxUggjT6OgI9fdnbZczmZwaFWc7EHYGsuQZEXgXW1jbYWk2GVRiEwdhbaMIKAKhCCix0QckTQgosUnTbutaFYHKISBDu6BG2JbIrpGLVXlAFpCAjytJyBva25bSIBl4QW2x7aOxBpA0EB6oUZwbE1Y0lNcJIjM4OGRq27AiIxUpVo2Y8Lj6TD2x2dvbS//oXFDSU/vZtT3UOGlSSX3ozYpALSOgxKaWd0/nnhQBJTZJEdP2ioAi4EKAnb7sPJEgtHDYx8Gd3ceSEBSZXwO1JY7FMuZhExRb7ZFuZehX5u3YuTes8tjhZyAqIGxYG+fOYGyMxXbQtmoU5CCXemLT39tLr3QuoMa2Nmo68GMFz9J+uD6Ync2+hR+y3w/v/IBG9g7Q6WvXUONkJTb6z1Z6EVBik969T+PKldikcdd1zYpAeRHAQX337t2GOEDhgPVylGmAdEJL6qDGrmVJC4D67JOtPCAZ3ubq1xXCBqLCTmh4H0QGLxAbVmKAA9QYtGVDBKlUMelBLo9d7ydPbCh9dWw+Wv8iDWzeTG/+7A469Atz6IjOy3NP7aTpJ1GDVSXVfqR7f7iYdnb30BlKbMr7adfeag4BJTY1t2U64RIQUGJTAnh6qyKgCBgEcJhHPRhccaya0Y5D13Dwj2s0gPuk2UCS/BoQDcyRCQfUGKgufMnwtqBQM9uWmu2ajWawf3/2JRUEL5+GQ914LKnE4Hf2XLidTyVKm93zC+ecTweefSZ90LMmt0kfO+00ap56DLWddBIdMW8uZZqaAj+CG3+4mD7o7qGzlNhU4T9Tu+j//K93iWZOpy8dju+30dTLPkknVeFM62FKSmzqYRd1DXERUGITFyltpwgoAkEIyPwaO4TLdY8kGa6Cl2FIS9Ulbi4P+tu7d4CGhgZN1y6FCCoQCAcTDZuM8JxArBAKxw5nYXMNCq/bs2ePuR9XWHFRWasnkzZis/7Sr9GMB5fTe//13z6Mp3zpEtp4y7/SKff9ey7EbN+OHfTPbLsDzzid8Npw02La0d1Dn382YSjaq6/R7L8P0FlTj6FfzDxIP/WVQmDr/6Mfr95DLxAp1pXCONuvEpsKA6zdVxUCSmyqajt0MopATSKQNL+Gc2SShpIBHFkEFEpPnPyaqPwYqcQE5bvIjUF7zqFhYwBWbLhdkJok54K2YeRMEsDUEZsXLv0qnbZ8GW1e/h8ephmiAw46iA778hfpfxbfTKfed2+e2OzcRdtWrjTNJp96Ck0+5RR69aYf0Y7uNTQzEbGBerCZXm9rpkd2EP22S1WEmvwXSSftQ0CJjT4QaUJAiU2adlvXqghUBgFWIEBUkCuCQ33QJQ/rSQwD0J/nNDaYcyeDpXTYWLjHzo2BQgRVSeazSKe0uGSLiQzmxEYIbBbgqnXDeEiDApCosDWgX7RHv6kjNmvPnmkIyq6/rc89S5M+82lqPvJImjJ7Fh3x1UtDQ9FeuWkxbe/upvOefYaa4poHGBVhmL7V1UarH9pBdOopdIOIj3r1qZfpejqUer5wlDcn076fLroIIVX8s6dCeFcDLeX3iMjcv8P+aDRnCdQW+rU1pmnfN4n+cNlEWvHQDnqk4FPl9T/1JWteRnUaMu+d9fo/aO7WVvrDZcfRIeb+wnE+WPcPmruJ/cj9c8Yd/nnzfLO/z+LBfcw79RS66N3g+Xzp8LB18hzFQm2MySOfP2/L7kPB+/55Bc3/SN+axXiHHko9Mwa95+BUouv/PuC9id9j3x3jkcHbI8Jk9tjG0FvzI5THjvcht6fcv+u54j0A1kf3GUWx4GrGc+LAj4iU2FTmPz7ttToRUGJTnfuis1IEagUBmXQfxwYZag3UDnZPiyImEgeprIA8TJ48ORImSVqCHNtkzgsX5YwyP5AD27VqXHk1aC+xws9xwvByDnBpC0Xbs7GX+t96i165eSkd+ZUv09RvfTOHeeux7dQwcWLo5r9802LatrqbLvhLfGJjDud9B5sDbAGJkYdLF7EhL7Rqao4MZQ/glD9wuokRiBSUIevAz6Fa1oFVzpEB8PebHXfAO1xHERvTnyQ+4pAOTme/L39+L0f0iH790E46IUviwuZTQGwC1pnbXJtIZEMFw4iGHD9s/nmil5+7GbdgTpJMtRpitfrwfKgixlve5v3MJNAXyshzzhEbm9x5/ef6jEHWKEvwXj/RT75dHwolNpH/T2iDOkJAiU0dbaYuRREYBwRkaJVLDZFTkm5gccPI5P1yrDj5NazWgHjge1eSvtdmMJtfsz80NMwFb5SFtLwHBAq5PLjimiawqUHqFBuABHLz3PwumnrFAjrxx0tow5130XsrHzcAnvfESmqaNIl6zr3AODyz0/Nx11xFx159Fb10449oa3cPXRib2LiIhVBjoogNFBvrsg/V8YlN9qBLDfQCSbUlSzSy5MtFbLwxic4aIKMkhRMbrNk61GfX6R3U+wtUJLnE3HqgIrzbllOyColFfj5+YhO8Tjex8ea7qXmUXoil2IBwFSpv/m1yYBChyhi1J0cG/fd7a2+meX1NtCCroOB3qykf3mjut/bQI1NZkqvEZhz+K9Mh6wUBJTb1spO6DkVgfBCQbmJBSgXPjJURzj9Jooqgj7xJAUK4WnP2yUErl2pNmNMZ20ejn6SEy87fQSge2zrLeUkCxBbQdkicvY5Uh6IBjN0be2ndvC5qv2IBffqWJaFP+OCOHbRz/Ys0vHsPHXzG6dR2bHuyTwT+qt7bJMJ5rL+iB4aSBYUdZYcXiktsYkOvGaLwh7adVhhZFLHBQb6PLrqoiZZziNz2fFiaCZeTytCUfAK/DZZRHE7Y6Q+1sxrlQtQsVSm/Tsd8ZChayDpdxAYk7ed0NH2rb3M+JFCYEPimlwsp85PTwociiNiwkpa9Q5INo84JErKOaKkgMQhX/C3tpE0zEKKI/vvoIhPWJsPVXI9nNlQtbE2sFqpik+zzra1Tg4ASm9RstS5UEagIAtK2mYmNayCEYbGbGMiD6/AfNUFpUoBaOXbdF/t+2T7IUtoOVYuTtyPHkWNwzpBrHVKtArEBVmgfRu58dXfSFooGED/a2EvPdnTScYsW0mduWUL7du2i4X5P8mr5+JHQvWjg/a3U/8479PbvH6YPX37FvNfYPJGmzDyH2hd8g1qP+UTUc0Uc1vNzR+oCibyI8BwbzqPIu3wVp9gcQyf0elbIhWpLOLEBEcLB3yYk/hwaDw7kwtxgiE3Iwd+lXAg0GQ+bgMnfF86HlbHwdRYSm4Pp9dV9dBHnsXCuU5i6YXJlKkBsjEX1ZkIY2IJdHtliB72CtR+0zSPMJw7TXElsZK6W/YSqYhPjM6tNFAE3Akps9MlQBBSBUhDI5YBkMiYpP8iljJUNvB9kpRw2D2k6AMUHxCbsssPWMDcXiZD5NXGLi/K4coyo/CI5TpyCpLbpQSpD0UBs1nR00vGLFtL0W5bQG/cvo21/WWfwP/M3v6LGlhbq/splNDo0RCd+9zt02HnnUt+mzTSyb4i2PLaSRodHaMbtt1GjKFjkfGiCDvDZv5xz3kwosYEy4lN8CvNTYik2hzbTI+SFdRXkv3DOizMUrZnm7SBz8D8plJDIkLvCRH4/PuHv+5WZfMhXLhzLOZ9snxHrtInN1EOJNrV5BMKHYygJqEwoWi73qK+Vlvb1Z+vxeDPOzQ2kah3Rtw7vp+UgPiA4WWLjD2VzPJFKbEr5P0nvTTkCSmxS/gDo8hWBEhCQh++onBGEe0G1gHKSxDAA02O1BwoGrqj8Ghn2FeVyxsQM/cYtLoq2dmhZGKmzSUocNzhb4Uktsenu6KRpixbSyQGhaH8+a6Z5v31+B21+9DHa8uTTNO3KhTTl7DPpr9fdQOf/bhlNiHCZcBEI/lzIQ3QksckeXI2RGieMJwxFk85ZiYjNjqwKg8FjE5ss+dp0gLC29pOZMHMB4wAmXdGyeSfGVCBwPoUOYWH4FybyW65nESQgyhzBC80LMA/IOZUVhiW65uUjNl/wTAZ+njVx+JIJCWQLcQ+DTaJWkm+eSmxK+G9Jb007Akps0v4E6PoVgeIRiEsgWG0BcUii1qB/qCIId+OClphtVB6Mp6QgYskzAwga0078j1NclNFKYpog3dxwP/JwgEXYJev1gDSmkth8uKGXVnV00gmLFtKpS5fQP1f30K4NG83GfurbV9PIwCCtueKbdM49d9P+0VHq37KFPnjp79R61FE09bKv0+qOLjp/+X00IcLu+dcPvew7ZPo2RlgnF9gqWwdQny0yCI0JP4LtMsKoPLtmEwLGFtIyYTyb+xJ42M1OKtAVzdhCZ+1+ExCb3GFc2FD75liQW5TPKfITvfxh3eTABM4n4lBvfyos1cxPHtz2yzYB9dtVu3KiXMSmn6ASPbIja4Mt7ZjNHB1kxzKY8JEVy20uR4x4vTJPSYlN8f8r6Z2pR0CJTeofAQVAESgagbjEBqoIiEAStYaLYEKlGR2F7RVenptYUII+3secmBRE1dXxFcCM6FeCJBWkqPngPpkrA7UKeTxhuTXoXxoagASllNhspKc6OumTixbSjKU309Z1z9FHb7xpHobjuy6nkcFBWnvNtXTRwyvM/mxf/yJtfeFvdMwXL6HJ046npzu6aFYMYlP0J0BvrE8EInKLvEWD2Hi5UJ4pQ/VeavdcvXujMys/Akpsyo+p9qgIpAUB6doVFPLlkYd+OuAAT62JczFxABnCGPKKIiu4xzMpGKWWluCcH/QJFaivr8+MAaIRx5AA90nDgQkTDjDjBBEVJlrIscH3zc0tNHHiAaEw+EwDsoQrlcQG6syTczvpxCsX0mlLb3aC9uh5s+nkH3yPpl0+n157cAUN7d5N06+/zrR9an4XzX7g3shQtDgPpbZJEQJxiA3aCDe0akZHiU01747OrdwIKLEpN6LanyKQHgRwUAcxAEEIIjY40ENBgUoR5WLGpIHd0xhJkAYmOGFJ+h6J8MZrbGyINBiQdWXiGBJgPlIRikOGJEZoj6KiUTbXwBTkCRfn/aSW2Dwxt5MmHnIwtRzu/Vnc1KzJEM15cBk1tbbSny68hDJNTTT9+mvp6NmzaP/IKO3dvp3efOSP1P/++zTzF3dRY0tzej6VutLSEYjjBrfDDmkrfdhK9aDEplLIar/ViIASm2rcFZ2TIlAbCEQRG06ab2hojFQp0BZKBUgJFBtcIAAgHHjh97jCEu85lwVfg+ydJbLFGAeAxMHiGWO4Cn7aOydVoTjmBLaKxGF3qSU2j8/tdH4a5j2/1igx73avoedv/Sk1tbbQUbMuoImHHERbep6hXRtfoznL76Upn/tsbXyadJaKQIUQUGJTIWC126pEQIlNVW6LTkoRqAkEokLRcEiHgtLcPDFUreF8Gg7XYlIDEgMywOFlIDphZgBsqQxVJ6r4JcbYs2dPzpQgDknBPR4ZGjKKEEhHlAolyVOU6YHtnoa1457UmgfUxKdAJ6kIVDkCSmyqfIN0emVFQIlNWeHUzhSBVCEQRWygwKBNUG0bgAXSAkIi82lAFkA0QFDwPRLp0QYH/CBbZZ4LSBLaRLmOof3u3btzIW5RpANzZbMBXlOUw1uUohWm7thrTaVik6pPky5WEagQAkpsKgSsdluVCCixqcpt0UkpAjWBQJgrGoeWcSiZa0H5RP+R3Nt28UrpEBZWk4btl+OqNUEhX2HAs/oSp8Am+pFjRBXwzKtBXsgdxpCKkBKbmvhI6CQVgepDQIlN9e2JzqhyCCixqRy22rMikAYEWE0B6ZBKCYgNu43ZyfJcnwZEwZ9PgxCyib4CnrJQZRihQN4LW0pHqTXYF6hJuAdXlNMa2iRVa3CPNCeAuhOm8Hj5QV4RU+TGc3t+hpTYpOHTpGtUBCqAgBKbCoCqXVYtAkpsqnZrdGKKQE0gwCpGWJiYXIgrnwbEAmQEIWt2zgoICBOgxsYmam1tKWjDCf1MfKJcxzAfmBGgX08dcfcr5821cdA3wtagwERdIE6Yfxxs7Fo3dv6OEpsotPV9RUARcCKgxEYfjDQhoMQmTbuta1UEyo8AqxI4vNsqgz2aZyYw6MunARlhkwAXIWFDAKg8Qa5iTDrCCnfac2GlCb9Hv2FmAzIcLkp54XHYoS3MCpvbSgtp/M5lZKDEpvzPrvaoCKQCASU2qdhmXWQWASU2+igoAopAKQhwbgsO52GHfn8+TcYMCWcxEIow9QOqCruluQ78bBoAUgRiE+eSpgdoH2Yhjfc9NQXqzn5TjwdkLOrKF/HcH+mgxmFu+BpUG0eJTRTi+r4ioAg4EVBiow9GmhBQYpOm3da1KgLlRwCHcdgms6JiKx/B+TSNJqQrzC7Ztj92OZcxYcJ7cQgHEJBqSpSFtJwDCBDGiXPFUZq4H26Ln9ni2R6jZohNHHC0jSKgCIwvAodsfm18J6CjKwIVQkCJTYWA1W4VgZQgINUP2/nLXZ+mgQ44wJ1PY0OG+6HYQDHBBbXEVndAChDuBUIVJ7eGiU1fX58hOFEhdGxegLZx1RqMIXOPokL0OBcnzMRAiU1KPlC6TEVgLBBQMZbiZgAABCBJREFUYjMWKOsY44GAEpvxQF3HVATqCwEUrBwY2GtIAue5uOrTQFHh+jRxSIjMbUF7m1hwbgr6jeOEZisk7NoWVBsH7WXRTy6WGbV7kpBJTFz35S2hodY05Qpy2m2V2EShru8rAopAbASU2MSGShvWGAJKbGpsw3S6ikAVIiDD0aCogGgMDaE452hutlxfJm64GG6UVs+u3BNWhFxuakEwSZc1tLFtqu37oOxgHiA1ccmTnDf6ByELCrmTyk7YGEpsqvDB1ykpArWKgBKbWt05nXcUAkpsohDS9xUBRSAOAiAAUGkKlIZMxoSPhbmOBfXPNs4gMCAGkyZN8oWb4X28QGziXNJSmduHFf1kwsY20mH5QHL8vHHAqCF5IDYuhUrm+kQV8FRiE2eHtY0ioAjEQkCJTSyYtFENIqDEpgY3TaesCFQhAmy5jPAuvqKsnKOWIQkCDv4Ic5MEAcQA40WpQK5cHznHIOMBXlNUjoy9DkmgwgwH2FEO96NdWAHPqiQ2URuo7ysCioAioAgoAmOJgBKbsURbx1IE6hcB22kMRASHdZCOOPk0LmSklbSLIHCOTBiqrlyfTKbBWDeDg2F+rqKf6BsqFK4kjmtoLx3RXE5uPF8OQwtTjbitEpv6/ezoyhQBRUARUATKhIASmzIBqd0oAilHAEQASgVeyEUBsYkbuhUEnVQ+XDVsoiDH/VBdEK7GF+bm5QANGVe0oBAwJlVB9sthY2NMkJYw4wBpjMBjhBFAJTZRu63vKwKKgCKgCKQeASU2qX8EFABFoGoRiKt82Avg0DMQjJzikcnkwr2Gh0eMixvagVS48n84DC2JxTPGAsFDMc99+4YCi22inTQxQIhdlDGBEpuqfUx1YoqAIqAIKALVgoASm2rZCZ2HIqAI2Aiw8oHfh4V08X0gFVBnQIi49g1UEGkzjbYyd8ellnjkZK8hKXZeT9Quybo+YY5oUHQwT24TFa6nxCYKeX1fEVAEFAFFIPUIKLFJ/SOgACgCVYuAJDZRqgbUFw6F49AzkAXk5nD4GS9UhrhNmHAAtbT4i3tyvhDC36KUFBs8mWsEQgUnN1cbLjwKtQjjRF1KbKIQ0vcVAUVAEVAEUo+AEpvUPwIKgCJQtQjIGi9c+NM1WSgwnEvDhgJQQoKKgUYRGzYcKNaiGqYDmAfydxDKZl9c5wYkKG6omxKbqn1MdWKKgCKgCCgC1YKAEptq2QmdhyKgCNgIcLgWfu8iNiAPIDQI6WKbaVZpwop22nbMIDAyFAz94YpbH0fOG/cijA0X1B7M277YmICNC6LC0HC/Ehv9fCgCioAioAgoAhEIKLHRR0QRUASqFQEmNpzrAqKA7/FiVUWGnXEuTZTFtO22JuvHoG+QE/QB4pHkkmFoTIyQGxRE2ECo4pKn/w9I87ghvhVPbAAAAABJRU5ErkJggg=="/>
          <p:cNvSpPr>
            <a:spLocks noChangeAspect="1" noChangeArrowheads="1"/>
          </p:cNvSpPr>
          <p:nvPr/>
        </p:nvSpPr>
        <p:spPr bwMode="auto">
          <a:xfrm>
            <a:off x="651621" y="1556792"/>
            <a:ext cx="5991225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32" y="1704507"/>
            <a:ext cx="7551091" cy="46145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F179C7-30C2-45CE-AE83-42144F90876E}" type="slidenum">
              <a:rPr lang="ru-RU"/>
              <a:t>3</a:t>
            </a:fld>
            <a:endParaRPr lang="ru-RU"/>
          </a:p>
        </p:txBody>
      </p:sp>
      <p:sp>
        <p:nvSpPr>
          <p:cNvPr id="5" name="Прямоугольник 2"/>
          <p:cNvSpPr/>
          <p:nvPr/>
        </p:nvSpPr>
        <p:spPr bwMode="auto">
          <a:xfrm>
            <a:off x="3842427" y="482112"/>
            <a:ext cx="7461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 typeface="Arial"/>
              <a:buNone/>
              <a:defRPr/>
            </a:pPr>
            <a:r>
              <a:rPr lang="ru-RU" sz="2000" b="1" dirty="0">
                <a:solidFill>
                  <a:srgbClr val="000090"/>
                </a:solidFill>
                <a:latin typeface="Times New Roman"/>
              </a:rPr>
              <a:t>Аналитический инструмент в подсистеме учета и отчетности ГИИС «Электронный бюджет»</a:t>
            </a:r>
            <a:endParaRPr dirty="0"/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6642846" y="2918892"/>
            <a:ext cx="4182035" cy="13021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6225" indent="-276225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252413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76225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2038" indent="-252413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284163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/>
              <a:buNone/>
              <a:defRPr/>
            </a:pPr>
            <a:r>
              <a:rPr lang="en-US" sz="2000" b="1" dirty="0">
                <a:solidFill>
                  <a:srgbClr val="302F2E"/>
                </a:solidFill>
                <a:latin typeface="Times New Roman"/>
              </a:rPr>
              <a:t>    </a:t>
            </a:r>
            <a:r>
              <a:rPr lang="ru-RU" sz="2000" b="1" dirty="0">
                <a:solidFill>
                  <a:srgbClr val="000090"/>
                </a:solidFill>
                <a:latin typeface="Times New Roman"/>
                <a:cs typeface="Arial"/>
              </a:rPr>
              <a:t>В окне «Выбор субъектов» нажать кнопку «Отмена»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выставлять значения </a:t>
            </a:r>
            <a:r>
              <a:rPr lang="ru-RU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чекбоксов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 рекомендуется)</a:t>
            </a:r>
            <a:endParaRPr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612538"/>
            <a:ext cx="4320480" cy="472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34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F179C7-30C2-45CE-AE83-42144F90876E}" type="slidenum">
              <a:rPr lang="ru-RU"/>
              <a:t>4</a:t>
            </a:fld>
            <a:endParaRPr lang="ru-RU"/>
          </a:p>
        </p:txBody>
      </p:sp>
      <p:sp>
        <p:nvSpPr>
          <p:cNvPr id="5" name="Прямоугольник 2"/>
          <p:cNvSpPr/>
          <p:nvPr/>
        </p:nvSpPr>
        <p:spPr bwMode="auto">
          <a:xfrm>
            <a:off x="3842427" y="482112"/>
            <a:ext cx="7461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 typeface="Arial"/>
              <a:buNone/>
              <a:defRPr/>
            </a:pPr>
            <a:r>
              <a:rPr lang="ru-RU" sz="2000" b="1" dirty="0">
                <a:solidFill>
                  <a:srgbClr val="000090"/>
                </a:solidFill>
                <a:latin typeface="Times New Roman"/>
              </a:rPr>
              <a:t>Аналитический инструмент в подсистеме учета и отчетности ГИИС «Электронный бюджет»</a:t>
            </a:r>
            <a:endParaRPr dirty="0"/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7512169" y="2270647"/>
            <a:ext cx="4182035" cy="29434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6225" indent="-276225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252413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76225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2038" indent="-252413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284163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spcBef>
                <a:spcPts val="600"/>
              </a:spcBef>
              <a:spcAft>
                <a:spcPts val="300"/>
              </a:spcAft>
              <a:buNone/>
            </a:pPr>
            <a:r>
              <a:rPr lang="ru-RU" sz="2000" b="1" dirty="0">
                <a:solidFill>
                  <a:srgbClr val="000090"/>
                </a:solidFill>
                <a:latin typeface="Times New Roman"/>
                <a:cs typeface="Arial"/>
              </a:rPr>
              <a:t>Область отображения содержит следующую информацию:</a:t>
            </a:r>
          </a:p>
          <a:p>
            <a:pPr marL="561975" indent="-285750" algn="just">
              <a:spcBef>
                <a:spcPts val="600"/>
              </a:spcBef>
              <a:spcAft>
                <a:spcPts val="300"/>
              </a:spcAft>
              <a:buFontTx/>
              <a:buChar char="-"/>
            </a:pPr>
            <a:r>
              <a:rPr lang="ru-RU" sz="2000" b="1" dirty="0">
                <a:solidFill>
                  <a:srgbClr val="000090"/>
                </a:solidFill>
                <a:latin typeface="Times New Roman"/>
                <a:cs typeface="Arial"/>
              </a:rPr>
              <a:t>Параметры отчетов (п. 1)</a:t>
            </a:r>
          </a:p>
          <a:p>
            <a:pPr marL="561975" indent="-285750" algn="just">
              <a:spcBef>
                <a:spcPts val="600"/>
              </a:spcBef>
              <a:spcAft>
                <a:spcPts val="300"/>
              </a:spcAft>
              <a:buFontTx/>
              <a:buChar char="-"/>
            </a:pPr>
            <a:r>
              <a:rPr lang="ru-RU" sz="2000" b="1" dirty="0">
                <a:solidFill>
                  <a:srgbClr val="000090"/>
                </a:solidFill>
                <a:latin typeface="Times New Roman"/>
                <a:cs typeface="Arial"/>
              </a:rPr>
              <a:t>Источники (п. 2)</a:t>
            </a:r>
          </a:p>
          <a:p>
            <a:pPr marL="561975" indent="-285750" algn="just">
              <a:spcBef>
                <a:spcPts val="600"/>
              </a:spcBef>
              <a:spcAft>
                <a:spcPts val="300"/>
              </a:spcAft>
              <a:buFontTx/>
              <a:buChar char="-"/>
            </a:pPr>
            <a:r>
              <a:rPr lang="ru-RU" sz="2000" b="1" dirty="0">
                <a:solidFill>
                  <a:srgbClr val="000090"/>
                </a:solidFill>
                <a:latin typeface="Times New Roman"/>
                <a:cs typeface="Arial"/>
              </a:rPr>
              <a:t>Отчетные формы (п. 3)</a:t>
            </a:r>
          </a:p>
          <a:p>
            <a:pPr marL="561975" indent="-285750" algn="just">
              <a:spcBef>
                <a:spcPts val="600"/>
              </a:spcBef>
              <a:spcAft>
                <a:spcPts val="300"/>
              </a:spcAft>
              <a:buFontTx/>
              <a:buChar char="-"/>
            </a:pPr>
            <a:r>
              <a:rPr lang="ru-RU" sz="2000" b="1" dirty="0">
                <a:solidFill>
                  <a:srgbClr val="000090"/>
                </a:solidFill>
                <a:latin typeface="Times New Roman"/>
                <a:cs typeface="Arial"/>
              </a:rPr>
              <a:t>Измерения (п. 4)</a:t>
            </a:r>
          </a:p>
          <a:p>
            <a:pPr marL="561975" indent="-285750" algn="just">
              <a:spcBef>
                <a:spcPts val="600"/>
              </a:spcBef>
              <a:spcAft>
                <a:spcPts val="300"/>
              </a:spcAft>
              <a:buFontTx/>
              <a:buChar char="-"/>
            </a:pPr>
            <a:r>
              <a:rPr lang="ru-RU" sz="2000" b="1" dirty="0">
                <a:solidFill>
                  <a:srgbClr val="000090"/>
                </a:solidFill>
                <a:latin typeface="Times New Roman"/>
                <a:cs typeface="Arial"/>
              </a:rPr>
              <a:t>Данные (п. 5)</a:t>
            </a:r>
          </a:p>
          <a:p>
            <a:pPr>
              <a:lnSpc>
                <a:spcPct val="80000"/>
              </a:lnSpc>
              <a:buFont typeface="Arial"/>
              <a:buNone/>
              <a:defRPr/>
            </a:pP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36" y="1412776"/>
            <a:ext cx="738187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38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F179C7-30C2-45CE-AE83-42144F90876E}" type="slidenum">
              <a:rPr lang="ru-RU"/>
              <a:t>5</a:t>
            </a:fld>
            <a:endParaRPr lang="ru-RU"/>
          </a:p>
        </p:txBody>
      </p:sp>
      <p:sp>
        <p:nvSpPr>
          <p:cNvPr id="5" name="Прямоугольник 2"/>
          <p:cNvSpPr/>
          <p:nvPr/>
        </p:nvSpPr>
        <p:spPr bwMode="auto">
          <a:xfrm>
            <a:off x="3842427" y="482112"/>
            <a:ext cx="7461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 typeface="Arial"/>
              <a:buNone/>
              <a:defRPr/>
            </a:pPr>
            <a:r>
              <a:rPr lang="ru-RU" sz="2000" b="1" dirty="0">
                <a:solidFill>
                  <a:srgbClr val="000090"/>
                </a:solidFill>
                <a:latin typeface="Times New Roman"/>
              </a:rPr>
              <a:t>Аналитический инструмент в подсистеме учета и отчетности ГИИС «Электронный бюджет»</a:t>
            </a:r>
            <a:endParaRPr dirty="0"/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7775870" y="2852936"/>
            <a:ext cx="3704950" cy="15841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6225" indent="-276225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252413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76225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2038" indent="-252413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284163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/>
              <a:buNone/>
              <a:defRPr/>
            </a:pPr>
            <a:r>
              <a:rPr lang="en-US" sz="2000" b="1" dirty="0">
                <a:solidFill>
                  <a:srgbClr val="302F2E"/>
                </a:solidFill>
                <a:latin typeface="Times New Roman"/>
              </a:rPr>
              <a:t> </a:t>
            </a:r>
            <a:r>
              <a:rPr lang="ru-RU" sz="2000" b="1" dirty="0">
                <a:solidFill>
                  <a:srgbClr val="000090"/>
                </a:solidFill>
                <a:latin typeface="Times New Roman"/>
                <a:cs typeface="Arial"/>
              </a:rPr>
              <a:t>Типовая минимальная настройка параметров для корректного формирования выборки</a:t>
            </a:r>
            <a:endParaRPr sz="2000" b="1" dirty="0">
              <a:solidFill>
                <a:srgbClr val="000090"/>
              </a:solidFill>
              <a:latin typeface="Times New Roman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523" y="1159273"/>
            <a:ext cx="6559661" cy="545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07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F179C7-30C2-45CE-AE83-42144F90876E}" type="slidenum">
              <a:rPr lang="ru-RU"/>
              <a:t>6</a:t>
            </a:fld>
            <a:endParaRPr lang="ru-RU"/>
          </a:p>
        </p:txBody>
      </p:sp>
      <p:sp>
        <p:nvSpPr>
          <p:cNvPr id="5" name="Прямоугольник 2"/>
          <p:cNvSpPr/>
          <p:nvPr/>
        </p:nvSpPr>
        <p:spPr bwMode="auto">
          <a:xfrm>
            <a:off x="3842427" y="482112"/>
            <a:ext cx="7461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 typeface="Arial"/>
              <a:buNone/>
              <a:defRPr/>
            </a:pPr>
            <a:r>
              <a:rPr lang="ru-RU" sz="2000" b="1" dirty="0">
                <a:solidFill>
                  <a:srgbClr val="000090"/>
                </a:solidFill>
                <a:latin typeface="Times New Roman"/>
              </a:rPr>
              <a:t>Аналитический инструмент в подсистеме учета и отчетности ГИИС «Электронный бюджет»</a:t>
            </a:r>
            <a:endParaRPr dirty="0"/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7608462" y="3146292"/>
            <a:ext cx="4182035" cy="7261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6225" indent="-276225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252413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76225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2038" indent="-252413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284163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/>
              <a:buNone/>
              <a:defRPr/>
            </a:pPr>
            <a:r>
              <a:rPr lang="en-US" sz="2000" b="1" dirty="0">
                <a:solidFill>
                  <a:srgbClr val="302F2E"/>
                </a:solidFill>
                <a:latin typeface="Times New Roman"/>
              </a:rPr>
              <a:t> </a:t>
            </a:r>
            <a:r>
              <a:rPr lang="ru-RU" sz="2000" b="1" dirty="0">
                <a:solidFill>
                  <a:srgbClr val="000090"/>
                </a:solidFill>
                <a:latin typeface="Times New Roman"/>
                <a:cs typeface="Arial"/>
              </a:rPr>
              <a:t>Блок «Параметры отчетов»</a:t>
            </a:r>
            <a:endParaRPr sz="2000" b="1" dirty="0">
              <a:solidFill>
                <a:srgbClr val="000090"/>
              </a:solidFill>
              <a:latin typeface="Times New Roman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64" y="1537238"/>
            <a:ext cx="6943725" cy="990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03" y="2495505"/>
            <a:ext cx="6781800" cy="895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66" y="3390855"/>
            <a:ext cx="6715125" cy="9715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639" y="4362405"/>
            <a:ext cx="671512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74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F179C7-30C2-45CE-AE83-42144F90876E}" type="slidenum">
              <a:rPr lang="ru-RU"/>
              <a:t>7</a:t>
            </a:fld>
            <a:endParaRPr lang="ru-RU"/>
          </a:p>
        </p:txBody>
      </p:sp>
      <p:sp>
        <p:nvSpPr>
          <p:cNvPr id="5" name="Прямоугольник 2"/>
          <p:cNvSpPr/>
          <p:nvPr/>
        </p:nvSpPr>
        <p:spPr bwMode="auto">
          <a:xfrm>
            <a:off x="3842427" y="482112"/>
            <a:ext cx="7461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 typeface="Arial"/>
              <a:buNone/>
              <a:defRPr/>
            </a:pPr>
            <a:r>
              <a:rPr lang="ru-RU" sz="2000" b="1" dirty="0">
                <a:solidFill>
                  <a:srgbClr val="000090"/>
                </a:solidFill>
                <a:latin typeface="Times New Roman"/>
              </a:rPr>
              <a:t>Аналитический инструмент в подсистеме учета и отчетности ГИИС «Электронный бюджет»</a:t>
            </a:r>
            <a:endParaRPr dirty="0"/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6642846" y="2918892"/>
            <a:ext cx="4182035" cy="14462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6225" indent="-276225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252413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76225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2038" indent="-252413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284163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/>
              <a:buNone/>
              <a:defRPr/>
            </a:pPr>
            <a:r>
              <a:rPr lang="en-US" sz="2000" b="1" dirty="0">
                <a:solidFill>
                  <a:srgbClr val="302F2E"/>
                </a:solidFill>
                <a:latin typeface="Times New Roman"/>
              </a:rPr>
              <a:t> </a:t>
            </a:r>
            <a:r>
              <a:rPr lang="ru-RU" sz="2000" b="1" dirty="0">
                <a:solidFill>
                  <a:srgbClr val="000090"/>
                </a:solidFill>
                <a:latin typeface="Times New Roman"/>
                <a:cs typeface="Arial"/>
              </a:rPr>
              <a:t>«Профиль» - предназначен для тех случаев, когда отчет с указанными условиями отбора данных требуется формировать часто</a:t>
            </a:r>
            <a:endParaRPr sz="2000" b="1" dirty="0">
              <a:solidFill>
                <a:srgbClr val="000090"/>
              </a:solidFill>
              <a:latin typeface="Times New Roman"/>
              <a:cs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2204864"/>
            <a:ext cx="54483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86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F179C7-30C2-45CE-AE83-42144F90876E}" type="slidenum">
              <a:rPr lang="ru-RU"/>
              <a:t>8</a:t>
            </a:fld>
            <a:endParaRPr lang="ru-RU"/>
          </a:p>
        </p:txBody>
      </p:sp>
      <p:sp>
        <p:nvSpPr>
          <p:cNvPr id="5" name="Прямоугольник 2"/>
          <p:cNvSpPr/>
          <p:nvPr/>
        </p:nvSpPr>
        <p:spPr bwMode="auto">
          <a:xfrm>
            <a:off x="3842427" y="482112"/>
            <a:ext cx="7461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 typeface="Arial"/>
              <a:buNone/>
              <a:defRPr/>
            </a:pPr>
            <a:r>
              <a:rPr lang="ru-RU" sz="2000" b="1" dirty="0">
                <a:solidFill>
                  <a:srgbClr val="000090"/>
                </a:solidFill>
                <a:latin typeface="Times New Roman"/>
              </a:rPr>
              <a:t>Аналитический инструмент в подсистеме учета и отчетности ГИИС «Электронный бюджет»</a:t>
            </a:r>
            <a:endParaRPr dirty="0"/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8184232" y="3408531"/>
            <a:ext cx="2743200" cy="5033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6225" indent="-276225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252413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76225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2038" indent="-252413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284163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/>
              <a:buNone/>
              <a:defRPr/>
            </a:pPr>
            <a:r>
              <a:rPr lang="en-US" sz="2000" b="1" dirty="0">
                <a:solidFill>
                  <a:srgbClr val="302F2E"/>
                </a:solidFill>
                <a:latin typeface="Times New Roman"/>
              </a:rPr>
              <a:t> </a:t>
            </a:r>
            <a:r>
              <a:rPr lang="ru-RU" sz="2000" b="1" dirty="0">
                <a:solidFill>
                  <a:srgbClr val="000090"/>
                </a:solidFill>
                <a:latin typeface="Times New Roman"/>
                <a:cs typeface="Arial"/>
              </a:rPr>
              <a:t>Блок «Источники»</a:t>
            </a:r>
            <a:endParaRPr sz="2000" b="1" dirty="0">
              <a:solidFill>
                <a:srgbClr val="000090"/>
              </a:solidFill>
              <a:latin typeface="Times New Roman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412776"/>
            <a:ext cx="6972300" cy="2543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81" y="4038079"/>
            <a:ext cx="713422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21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F179C7-30C2-45CE-AE83-42144F90876E}" type="slidenum">
              <a:rPr lang="ru-RU"/>
              <a:t>9</a:t>
            </a:fld>
            <a:endParaRPr lang="ru-RU"/>
          </a:p>
        </p:txBody>
      </p:sp>
      <p:sp>
        <p:nvSpPr>
          <p:cNvPr id="5" name="Прямоугольник 2"/>
          <p:cNvSpPr/>
          <p:nvPr/>
        </p:nvSpPr>
        <p:spPr bwMode="auto">
          <a:xfrm>
            <a:off x="3842427" y="482112"/>
            <a:ext cx="7461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 typeface="Arial"/>
              <a:buNone/>
              <a:defRPr/>
            </a:pPr>
            <a:r>
              <a:rPr lang="ru-RU" sz="2000" b="1">
                <a:solidFill>
                  <a:srgbClr val="000090"/>
                </a:solidFill>
                <a:latin typeface="Times New Roman"/>
              </a:rPr>
              <a:t>Аналитический инструмент в подсистеме учета и отчетности ГИИС «Электронный бюджет»</a:t>
            </a:r>
            <a:endParaRPr/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7545433" y="3226746"/>
            <a:ext cx="4182035" cy="10081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6225" indent="-276225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252413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76225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2038" indent="-252413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284163" algn="l">
              <a:spcBef>
                <a:spcPts val="0"/>
              </a:spcBef>
              <a:spcAft>
                <a:spcPts val="0"/>
              </a:spcAft>
              <a:buSzPct val="80000"/>
              <a:buChar char="*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None/>
              <a:defRPr/>
            </a:pPr>
            <a:r>
              <a:rPr lang="en-US" sz="2000" b="1" dirty="0">
                <a:solidFill>
                  <a:srgbClr val="302F2E"/>
                </a:solidFill>
                <a:latin typeface="Times New Roman"/>
              </a:rPr>
              <a:t> </a:t>
            </a:r>
            <a:r>
              <a:rPr lang="ru-RU" sz="2000" b="1" dirty="0">
                <a:solidFill>
                  <a:srgbClr val="000090"/>
                </a:solidFill>
                <a:latin typeface="Times New Roman"/>
                <a:cs typeface="Arial"/>
              </a:rPr>
              <a:t>Типовая минимальная настройка параметров блока «Источники»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64" y="1700808"/>
            <a:ext cx="7096125" cy="27908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64" y="4473337"/>
            <a:ext cx="715327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77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335</Words>
  <Application>Microsoft Office PowerPoint</Application>
  <DocSecurity>0</DocSecurity>
  <PresentationFormat>Широкоэкранный</PresentationFormat>
  <Paragraphs>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Подсистема учета и отчетности в части функционала «АНАЛИТИЧЕСКИЙ ИНСТРУМЕНТ»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Mazur Nataliya</dc:creator>
  <cp:keywords/>
  <dc:description/>
  <cp:lastModifiedBy>Андрей Карасов</cp:lastModifiedBy>
  <cp:revision>1457</cp:revision>
  <dcterms:created xsi:type="dcterms:W3CDTF">2015-03-03T16:27:21Z</dcterms:created>
  <dcterms:modified xsi:type="dcterms:W3CDTF">2023-12-21T04:34:03Z</dcterms:modified>
  <cp:category/>
  <dc:identifier/>
  <cp:contentStatus/>
  <dc:language/>
  <cp:version/>
</cp:coreProperties>
</file>