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62" r:id="rId1"/>
    <p:sldMasterId id="2147483678" r:id="rId2"/>
  </p:sldMasterIdLst>
  <p:notesMasterIdLst>
    <p:notesMasterId r:id="rId15"/>
  </p:notesMasterIdLst>
  <p:sldIdLst>
    <p:sldId id="323" r:id="rId3"/>
    <p:sldId id="341" r:id="rId4"/>
    <p:sldId id="340" r:id="rId5"/>
    <p:sldId id="345" r:id="rId6"/>
    <p:sldId id="335" r:id="rId7"/>
    <p:sldId id="338" r:id="rId8"/>
    <p:sldId id="348" r:id="rId9"/>
    <p:sldId id="342" r:id="rId10"/>
    <p:sldId id="343" r:id="rId11"/>
    <p:sldId id="344" r:id="rId12"/>
    <p:sldId id="336" r:id="rId13"/>
    <p:sldId id="347" r:id="rId1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825500" rtl="0" fontAlgn="auto" latinLnBrk="0" hangingPunct="0">
      <a:lnSpc>
        <a:spcPct val="100000"/>
      </a:lnSpc>
      <a:spcBef>
        <a:spcPts val="2000"/>
      </a:spcBef>
      <a:spcAft>
        <a:spcPts val="0"/>
      </a:spcAft>
      <a:buClrTx/>
      <a:buSzTx/>
      <a:buFontTx/>
      <a:buNone/>
      <a:tabLst/>
      <a:defRPr kumimoji="0" sz="4000" b="0" i="1" u="none" strike="noStrike" cap="none" spc="39" normalizeH="0" baseline="0">
        <a:ln>
          <a:noFill/>
        </a:ln>
        <a:solidFill>
          <a:srgbClr val="5C5C5C"/>
        </a:solidFill>
        <a:effectLst/>
        <a:uFillTx/>
        <a:latin typeface="Iowan Old Style Roman"/>
        <a:ea typeface="Iowan Old Style Roman"/>
        <a:cs typeface="Iowan Old Style Roman"/>
        <a:sym typeface="Iowan Old Style Roman"/>
      </a:defRPr>
    </a:lvl1pPr>
    <a:lvl2pPr marL="0" marR="0" indent="342900" algn="l" defTabSz="825500" rtl="0" fontAlgn="auto" latinLnBrk="0" hangingPunct="0">
      <a:lnSpc>
        <a:spcPct val="100000"/>
      </a:lnSpc>
      <a:spcBef>
        <a:spcPts val="2000"/>
      </a:spcBef>
      <a:spcAft>
        <a:spcPts val="0"/>
      </a:spcAft>
      <a:buClrTx/>
      <a:buSzTx/>
      <a:buFontTx/>
      <a:buNone/>
      <a:tabLst/>
      <a:defRPr kumimoji="0" sz="4000" b="0" i="1" u="none" strike="noStrike" cap="none" spc="39" normalizeH="0" baseline="0">
        <a:ln>
          <a:noFill/>
        </a:ln>
        <a:solidFill>
          <a:srgbClr val="5C5C5C"/>
        </a:solidFill>
        <a:effectLst/>
        <a:uFillTx/>
        <a:latin typeface="Iowan Old Style Roman"/>
        <a:ea typeface="Iowan Old Style Roman"/>
        <a:cs typeface="Iowan Old Style Roman"/>
        <a:sym typeface="Iowan Old Style Roman"/>
      </a:defRPr>
    </a:lvl2pPr>
    <a:lvl3pPr marL="0" marR="0" indent="685800" algn="l" defTabSz="825500" rtl="0" fontAlgn="auto" latinLnBrk="0" hangingPunct="0">
      <a:lnSpc>
        <a:spcPct val="100000"/>
      </a:lnSpc>
      <a:spcBef>
        <a:spcPts val="2000"/>
      </a:spcBef>
      <a:spcAft>
        <a:spcPts val="0"/>
      </a:spcAft>
      <a:buClrTx/>
      <a:buSzTx/>
      <a:buFontTx/>
      <a:buNone/>
      <a:tabLst/>
      <a:defRPr kumimoji="0" sz="4000" b="0" i="1" u="none" strike="noStrike" cap="none" spc="39" normalizeH="0" baseline="0">
        <a:ln>
          <a:noFill/>
        </a:ln>
        <a:solidFill>
          <a:srgbClr val="5C5C5C"/>
        </a:solidFill>
        <a:effectLst/>
        <a:uFillTx/>
        <a:latin typeface="Iowan Old Style Roman"/>
        <a:ea typeface="Iowan Old Style Roman"/>
        <a:cs typeface="Iowan Old Style Roman"/>
        <a:sym typeface="Iowan Old Style Roman"/>
      </a:defRPr>
    </a:lvl3pPr>
    <a:lvl4pPr marL="0" marR="0" indent="1028700" algn="l" defTabSz="825500" rtl="0" fontAlgn="auto" latinLnBrk="0" hangingPunct="0">
      <a:lnSpc>
        <a:spcPct val="100000"/>
      </a:lnSpc>
      <a:spcBef>
        <a:spcPts val="2000"/>
      </a:spcBef>
      <a:spcAft>
        <a:spcPts val="0"/>
      </a:spcAft>
      <a:buClrTx/>
      <a:buSzTx/>
      <a:buFontTx/>
      <a:buNone/>
      <a:tabLst/>
      <a:defRPr kumimoji="0" sz="4000" b="0" i="1" u="none" strike="noStrike" cap="none" spc="39" normalizeH="0" baseline="0">
        <a:ln>
          <a:noFill/>
        </a:ln>
        <a:solidFill>
          <a:srgbClr val="5C5C5C"/>
        </a:solidFill>
        <a:effectLst/>
        <a:uFillTx/>
        <a:latin typeface="Iowan Old Style Roman"/>
        <a:ea typeface="Iowan Old Style Roman"/>
        <a:cs typeface="Iowan Old Style Roman"/>
        <a:sym typeface="Iowan Old Style Roman"/>
      </a:defRPr>
    </a:lvl4pPr>
    <a:lvl5pPr marL="0" marR="0" indent="1371600" algn="l" defTabSz="825500" rtl="0" fontAlgn="auto" latinLnBrk="0" hangingPunct="0">
      <a:lnSpc>
        <a:spcPct val="100000"/>
      </a:lnSpc>
      <a:spcBef>
        <a:spcPts val="2000"/>
      </a:spcBef>
      <a:spcAft>
        <a:spcPts val="0"/>
      </a:spcAft>
      <a:buClrTx/>
      <a:buSzTx/>
      <a:buFontTx/>
      <a:buNone/>
      <a:tabLst/>
      <a:defRPr kumimoji="0" sz="4000" b="0" i="1" u="none" strike="noStrike" cap="none" spc="39" normalizeH="0" baseline="0">
        <a:ln>
          <a:noFill/>
        </a:ln>
        <a:solidFill>
          <a:srgbClr val="5C5C5C"/>
        </a:solidFill>
        <a:effectLst/>
        <a:uFillTx/>
        <a:latin typeface="Iowan Old Style Roman"/>
        <a:ea typeface="Iowan Old Style Roman"/>
        <a:cs typeface="Iowan Old Style Roman"/>
        <a:sym typeface="Iowan Old Style Roman"/>
      </a:defRPr>
    </a:lvl5pPr>
    <a:lvl6pPr marL="0" marR="0" indent="1714500" algn="l" defTabSz="825500" rtl="0" fontAlgn="auto" latinLnBrk="0" hangingPunct="0">
      <a:lnSpc>
        <a:spcPct val="100000"/>
      </a:lnSpc>
      <a:spcBef>
        <a:spcPts val="2000"/>
      </a:spcBef>
      <a:spcAft>
        <a:spcPts val="0"/>
      </a:spcAft>
      <a:buClrTx/>
      <a:buSzTx/>
      <a:buFontTx/>
      <a:buNone/>
      <a:tabLst/>
      <a:defRPr kumimoji="0" sz="4000" b="0" i="1" u="none" strike="noStrike" cap="none" spc="39" normalizeH="0" baseline="0">
        <a:ln>
          <a:noFill/>
        </a:ln>
        <a:solidFill>
          <a:srgbClr val="5C5C5C"/>
        </a:solidFill>
        <a:effectLst/>
        <a:uFillTx/>
        <a:latin typeface="Iowan Old Style Roman"/>
        <a:ea typeface="Iowan Old Style Roman"/>
        <a:cs typeface="Iowan Old Style Roman"/>
        <a:sym typeface="Iowan Old Style Roman"/>
      </a:defRPr>
    </a:lvl6pPr>
    <a:lvl7pPr marL="0" marR="0" indent="2057400" algn="l" defTabSz="825500" rtl="0" fontAlgn="auto" latinLnBrk="0" hangingPunct="0">
      <a:lnSpc>
        <a:spcPct val="100000"/>
      </a:lnSpc>
      <a:spcBef>
        <a:spcPts val="2000"/>
      </a:spcBef>
      <a:spcAft>
        <a:spcPts val="0"/>
      </a:spcAft>
      <a:buClrTx/>
      <a:buSzTx/>
      <a:buFontTx/>
      <a:buNone/>
      <a:tabLst/>
      <a:defRPr kumimoji="0" sz="4000" b="0" i="1" u="none" strike="noStrike" cap="none" spc="39" normalizeH="0" baseline="0">
        <a:ln>
          <a:noFill/>
        </a:ln>
        <a:solidFill>
          <a:srgbClr val="5C5C5C"/>
        </a:solidFill>
        <a:effectLst/>
        <a:uFillTx/>
        <a:latin typeface="Iowan Old Style Roman"/>
        <a:ea typeface="Iowan Old Style Roman"/>
        <a:cs typeface="Iowan Old Style Roman"/>
        <a:sym typeface="Iowan Old Style Roman"/>
      </a:defRPr>
    </a:lvl7pPr>
    <a:lvl8pPr marL="0" marR="0" indent="2400300" algn="l" defTabSz="825500" rtl="0" fontAlgn="auto" latinLnBrk="0" hangingPunct="0">
      <a:lnSpc>
        <a:spcPct val="100000"/>
      </a:lnSpc>
      <a:spcBef>
        <a:spcPts val="2000"/>
      </a:spcBef>
      <a:spcAft>
        <a:spcPts val="0"/>
      </a:spcAft>
      <a:buClrTx/>
      <a:buSzTx/>
      <a:buFontTx/>
      <a:buNone/>
      <a:tabLst/>
      <a:defRPr kumimoji="0" sz="4000" b="0" i="1" u="none" strike="noStrike" cap="none" spc="39" normalizeH="0" baseline="0">
        <a:ln>
          <a:noFill/>
        </a:ln>
        <a:solidFill>
          <a:srgbClr val="5C5C5C"/>
        </a:solidFill>
        <a:effectLst/>
        <a:uFillTx/>
        <a:latin typeface="Iowan Old Style Roman"/>
        <a:ea typeface="Iowan Old Style Roman"/>
        <a:cs typeface="Iowan Old Style Roman"/>
        <a:sym typeface="Iowan Old Style Roman"/>
      </a:defRPr>
    </a:lvl8pPr>
    <a:lvl9pPr marL="0" marR="0" indent="2743200" algn="l" defTabSz="825500" rtl="0" fontAlgn="auto" latinLnBrk="0" hangingPunct="0">
      <a:lnSpc>
        <a:spcPct val="100000"/>
      </a:lnSpc>
      <a:spcBef>
        <a:spcPts val="2000"/>
      </a:spcBef>
      <a:spcAft>
        <a:spcPts val="0"/>
      </a:spcAft>
      <a:buClrTx/>
      <a:buSzTx/>
      <a:buFontTx/>
      <a:buNone/>
      <a:tabLst/>
      <a:defRPr kumimoji="0" sz="4000" b="0" i="1" u="none" strike="noStrike" cap="none" spc="39" normalizeH="0" baseline="0">
        <a:ln>
          <a:noFill/>
        </a:ln>
        <a:solidFill>
          <a:srgbClr val="5C5C5C"/>
        </a:solidFill>
        <a:effectLst/>
        <a:uFillTx/>
        <a:latin typeface="Iowan Old Style Roman"/>
        <a:ea typeface="Iowan Old Style Roman"/>
        <a:cs typeface="Iowan Old Style Roman"/>
        <a:sym typeface="Iowan Old Style Roman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63A56"/>
    <a:srgbClr val="99E5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Iowan Old Style Roman"/>
          <a:ea typeface="Iowan Old Style Roman"/>
          <a:cs typeface="Iowan Old Style Roman"/>
        </a:font>
        <a:srgbClr val="5C5C5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5C5C5C"/>
              </a:solidFill>
              <a:prstDash val="solid"/>
              <a:miter lim="400000"/>
            </a:ln>
          </a:top>
          <a:bottom>
            <a:ln w="12700" cap="flat">
              <a:solidFill>
                <a:srgbClr val="5C5C5C"/>
              </a:solidFill>
              <a:prstDash val="solid"/>
              <a:miter lim="400000"/>
            </a:ln>
          </a:bottom>
          <a:insideH>
            <a:ln w="12700" cap="flat">
              <a:solidFill>
                <a:srgbClr val="5C5C5C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BCBCB">
              <a:alpha val="25000"/>
            </a:srgbClr>
          </a:solidFill>
        </a:fill>
      </a:tcStyle>
    </a:band2H>
    <a:firstCol>
      <a:tcTxStyle b="off" i="off">
        <a:font>
          <a:latin typeface="DIN Alternate Bold"/>
          <a:ea typeface="DIN Alternate Bold"/>
          <a:cs typeface="DIN Alternate Bold"/>
        </a:font>
        <a:srgbClr val="5C5C5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5C5C5C"/>
              </a:solidFill>
              <a:prstDash val="solid"/>
              <a:miter lim="400000"/>
            </a:ln>
          </a:top>
          <a:bottom>
            <a:ln w="12700" cap="flat">
              <a:solidFill>
                <a:srgbClr val="5C5C5C"/>
              </a:solidFill>
              <a:prstDash val="solid"/>
              <a:miter lim="400000"/>
            </a:ln>
          </a:bottom>
          <a:insideH>
            <a:ln w="12700" cap="flat">
              <a:solidFill>
                <a:srgbClr val="5C5C5C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>
              <a:alpha val="36000"/>
            </a:srgbClr>
          </a:solidFill>
        </a:fill>
      </a:tcStyle>
    </a:firstCol>
    <a:lastRow>
      <a:tcTxStyle b="off" i="off">
        <a:font>
          <a:latin typeface="DIN Alternate Bold"/>
          <a:ea typeface="DIN Alternate Bold"/>
          <a:cs typeface="DIN Alternate Bold"/>
        </a:font>
        <a:srgbClr val="5C5C5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5C5C5C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5C5C5C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DIN Alternate Bold"/>
          <a:ea typeface="DIN Alternate Bold"/>
          <a:cs typeface="DIN Alternate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EBEBE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-522454"/>
              <a:satOff val="1153"/>
              <a:lumOff val="13444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Iowan Old Style Roman"/>
          <a:ea typeface="Iowan Old Style Roman"/>
          <a:cs typeface="Iowan Old Style Roman"/>
        </a:font>
        <a:schemeClr val="accent2">
          <a:satOff val="-3676"/>
          <a:lumOff val="-12171"/>
        </a:schemeClr>
      </a:tcTxStyle>
      <a:tcStyle>
        <a:tcBdr>
          <a:left>
            <a:ln w="12700" cap="flat">
              <a:solidFill>
                <a:srgbClr val="808251"/>
              </a:solidFill>
              <a:prstDash val="solid"/>
              <a:miter lim="400000"/>
            </a:ln>
          </a:left>
          <a:right>
            <a:ln w="12700" cap="flat">
              <a:solidFill>
                <a:srgbClr val="808251"/>
              </a:solidFill>
              <a:prstDash val="solid"/>
              <a:miter lim="400000"/>
            </a:ln>
          </a:right>
          <a:top>
            <a:ln w="12700" cap="flat">
              <a:solidFill>
                <a:srgbClr val="808251"/>
              </a:solidFill>
              <a:prstDash val="solid"/>
              <a:miter lim="400000"/>
            </a:ln>
          </a:top>
          <a:bottom>
            <a:ln w="12700" cap="flat">
              <a:solidFill>
                <a:srgbClr val="808251"/>
              </a:solidFill>
              <a:prstDash val="solid"/>
              <a:miter lim="400000"/>
            </a:ln>
          </a:bottom>
          <a:insideH>
            <a:ln w="12700" cap="flat">
              <a:solidFill>
                <a:srgbClr val="808251"/>
              </a:solidFill>
              <a:prstDash val="solid"/>
              <a:miter lim="400000"/>
            </a:ln>
          </a:insideH>
          <a:insideV>
            <a:ln w="12700" cap="flat">
              <a:solidFill>
                <a:srgbClr val="808251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A8A861">
              <a:alpha val="27000"/>
            </a:srgbClr>
          </a:solidFill>
        </a:fill>
      </a:tcStyle>
    </a:band2H>
    <a:firstCol>
      <a:tcTxStyle b="off" i="off">
        <a:font>
          <a:latin typeface="DIN Alternate Bold"/>
          <a:ea typeface="DIN Alternate Bold"/>
          <a:cs typeface="DIN Alternate Bold"/>
        </a:font>
        <a:srgbClr val="FFFFFF"/>
      </a:tcTxStyle>
      <a:tcStyle>
        <a:tcBdr>
          <a:left>
            <a:ln w="12700" cap="flat">
              <a:solidFill>
                <a:srgbClr val="808251"/>
              </a:solidFill>
              <a:prstDash val="solid"/>
              <a:miter lim="400000"/>
            </a:ln>
          </a:left>
          <a:right>
            <a:ln w="12700" cap="flat">
              <a:solidFill>
                <a:srgbClr val="808251"/>
              </a:solidFill>
              <a:prstDash val="solid"/>
              <a:miter lim="400000"/>
            </a:ln>
          </a:right>
          <a:top>
            <a:ln w="12700" cap="flat">
              <a:solidFill>
                <a:srgbClr val="808251"/>
              </a:solidFill>
              <a:prstDash val="solid"/>
              <a:miter lim="400000"/>
            </a:ln>
          </a:top>
          <a:bottom>
            <a:ln w="12700" cap="flat">
              <a:solidFill>
                <a:srgbClr val="808251"/>
              </a:solidFill>
              <a:prstDash val="solid"/>
              <a:miter lim="400000"/>
            </a:ln>
          </a:bottom>
          <a:insideH>
            <a:ln w="12700" cap="flat">
              <a:solidFill>
                <a:srgbClr val="808251"/>
              </a:solidFill>
              <a:prstDash val="solid"/>
              <a:miter lim="400000"/>
            </a:ln>
          </a:insideH>
          <a:insideV>
            <a:ln w="12700" cap="flat">
              <a:solidFill>
                <a:srgbClr val="808251"/>
              </a:solidFill>
              <a:prstDash val="solid"/>
              <a:miter lim="400000"/>
            </a:ln>
          </a:insideV>
        </a:tcBdr>
        <a:fill>
          <a:solidFill>
            <a:srgbClr val="8F9541">
              <a:alpha val="75000"/>
            </a:srgbClr>
          </a:solidFill>
        </a:fill>
      </a:tcStyle>
    </a:firstCol>
    <a:lastRow>
      <a:tcTxStyle b="off" i="off">
        <a:font>
          <a:latin typeface="DIN Alternate Bold"/>
          <a:ea typeface="DIN Alternate Bold"/>
          <a:cs typeface="DIN Alternate Bold"/>
        </a:font>
        <a:schemeClr val="accent2">
          <a:satOff val="-3676"/>
          <a:lumOff val="-12171"/>
        </a:schemeClr>
      </a:tcTxStyle>
      <a:tcStyle>
        <a:tcBdr>
          <a:left>
            <a:ln w="12700" cap="flat">
              <a:solidFill>
                <a:srgbClr val="808251"/>
              </a:solidFill>
              <a:prstDash val="solid"/>
              <a:miter lim="400000"/>
            </a:ln>
          </a:left>
          <a:right>
            <a:ln w="12700" cap="flat">
              <a:solidFill>
                <a:srgbClr val="808251"/>
              </a:solidFill>
              <a:prstDash val="solid"/>
              <a:miter lim="400000"/>
            </a:ln>
          </a:right>
          <a:top>
            <a:ln w="50800" cap="flat">
              <a:solidFill>
                <a:srgbClr val="808251"/>
              </a:solidFill>
              <a:prstDash val="solid"/>
              <a:miter lim="400000"/>
            </a:ln>
          </a:top>
          <a:bottom>
            <a:ln w="12700" cap="flat">
              <a:solidFill>
                <a:srgbClr val="808251"/>
              </a:solidFill>
              <a:prstDash val="solid"/>
              <a:miter lim="400000"/>
            </a:ln>
          </a:bottom>
          <a:insideH>
            <a:ln w="12700" cap="flat">
              <a:solidFill>
                <a:srgbClr val="808251"/>
              </a:solidFill>
              <a:prstDash val="solid"/>
              <a:miter lim="400000"/>
            </a:ln>
          </a:insideH>
          <a:insideV>
            <a:ln w="12700" cap="flat">
              <a:solidFill>
                <a:srgbClr val="808251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DIN Alternate Bold"/>
          <a:ea typeface="DIN Alternate Bold"/>
          <a:cs typeface="DIN Alternate Bold"/>
        </a:font>
        <a:srgbClr val="FFFFFF"/>
      </a:tcTxStyle>
      <a:tcStyle>
        <a:tcBdr>
          <a:left>
            <a:ln w="12700" cap="flat">
              <a:solidFill>
                <a:srgbClr val="808251"/>
              </a:solidFill>
              <a:prstDash val="solid"/>
              <a:miter lim="400000"/>
            </a:ln>
          </a:left>
          <a:right>
            <a:ln w="12700" cap="flat">
              <a:solidFill>
                <a:srgbClr val="808251"/>
              </a:solidFill>
              <a:prstDash val="solid"/>
              <a:miter lim="400000"/>
            </a:ln>
          </a:right>
          <a:top>
            <a:ln w="12700" cap="flat">
              <a:solidFill>
                <a:srgbClr val="808251"/>
              </a:solidFill>
              <a:prstDash val="solid"/>
              <a:miter lim="400000"/>
            </a:ln>
          </a:top>
          <a:bottom>
            <a:ln w="12700" cap="flat">
              <a:solidFill>
                <a:srgbClr val="808251"/>
              </a:solidFill>
              <a:prstDash val="solid"/>
              <a:miter lim="400000"/>
            </a:ln>
          </a:bottom>
          <a:insideH>
            <a:ln w="12700" cap="flat">
              <a:solidFill>
                <a:srgbClr val="808251"/>
              </a:solidFill>
              <a:prstDash val="solid"/>
              <a:miter lim="400000"/>
            </a:ln>
          </a:insideH>
          <a:insideV>
            <a:ln w="12700" cap="flat">
              <a:solidFill>
                <a:srgbClr val="808251"/>
              </a:solidFill>
              <a:prstDash val="solid"/>
              <a:miter lim="400000"/>
            </a:ln>
          </a:insideV>
        </a:tcBdr>
        <a:fill>
          <a:solidFill>
            <a:srgbClr val="8F9541">
              <a:alpha val="75000"/>
            </a:srgb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Iowan Old Style Roman"/>
          <a:ea typeface="Iowan Old Style Roman"/>
          <a:cs typeface="Iowan Old Style Roman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DEF"/>
              </a:solidFill>
              <a:prstDash val="solid"/>
              <a:miter lim="400000"/>
            </a:ln>
          </a:top>
          <a:bottom>
            <a:ln w="12700" cap="flat">
              <a:solidFill>
                <a:srgbClr val="FFFDEF"/>
              </a:solidFill>
              <a:prstDash val="solid"/>
              <a:miter lim="400000"/>
            </a:ln>
          </a:bottom>
          <a:insideH>
            <a:ln w="12700" cap="flat">
              <a:solidFill>
                <a:srgbClr val="FFFDE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A8A861">
              <a:alpha val="27000"/>
            </a:srgbClr>
          </a:solidFill>
        </a:fill>
      </a:tcStyle>
    </a:band2H>
    <a:firstCol>
      <a:tcTxStyle b="off" i="off">
        <a:font>
          <a:latin typeface="DIN Alternate Bold"/>
          <a:ea typeface="DIN Alternate Bold"/>
          <a:cs typeface="DIN Alternate Bold"/>
        </a:font>
        <a:srgbClr val="FFFFFF"/>
      </a:tcTxStyle>
      <a:tcStyle>
        <a:tcBdr>
          <a:left>
            <a:ln w="12700" cap="flat">
              <a:solidFill>
                <a:srgbClr val="FFFDEF"/>
              </a:solidFill>
              <a:prstDash val="solid"/>
              <a:miter lim="400000"/>
            </a:ln>
          </a:left>
          <a:right>
            <a:ln w="12700" cap="flat">
              <a:solidFill>
                <a:srgbClr val="FFFDEF"/>
              </a:solidFill>
              <a:prstDash val="solid"/>
              <a:miter lim="400000"/>
            </a:ln>
          </a:right>
          <a:top>
            <a:ln w="12700" cap="flat">
              <a:solidFill>
                <a:srgbClr val="FFFDEF"/>
              </a:solidFill>
              <a:prstDash val="solid"/>
              <a:miter lim="400000"/>
            </a:ln>
          </a:top>
          <a:bottom>
            <a:ln w="12700" cap="flat">
              <a:solidFill>
                <a:srgbClr val="FFFDEF"/>
              </a:solidFill>
              <a:prstDash val="solid"/>
              <a:miter lim="400000"/>
            </a:ln>
          </a:bottom>
          <a:insideH>
            <a:ln w="12700" cap="flat">
              <a:solidFill>
                <a:srgbClr val="FFFDE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DIN Alternate Bold"/>
          <a:ea typeface="DIN Alternate Bold"/>
          <a:cs typeface="DIN Alternate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DEF"/>
              </a:solidFill>
              <a:prstDash val="solid"/>
              <a:miter lim="400000"/>
            </a:ln>
          </a:top>
          <a:bottom>
            <a:ln w="12700" cap="flat">
              <a:solidFill>
                <a:srgbClr val="FFFDEF"/>
              </a:solidFill>
              <a:prstDash val="solid"/>
              <a:miter lim="400000"/>
            </a:ln>
          </a:bottom>
          <a:insideH>
            <a:ln w="12700" cap="flat">
              <a:solidFill>
                <a:srgbClr val="FFFDE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DIN Alternate Bold"/>
          <a:ea typeface="DIN Alternate Bold"/>
          <a:cs typeface="DIN Alternate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DEF"/>
              </a:solidFill>
              <a:prstDash val="solid"/>
              <a:miter lim="400000"/>
            </a:ln>
          </a:top>
          <a:bottom>
            <a:ln w="12700" cap="flat">
              <a:solidFill>
                <a:srgbClr val="FFFDEF"/>
              </a:solidFill>
              <a:prstDash val="solid"/>
              <a:miter lim="400000"/>
            </a:ln>
          </a:bottom>
          <a:insideH>
            <a:ln w="12700" cap="flat">
              <a:solidFill>
                <a:srgbClr val="FFFDE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F821DB8-F4EB-4A41-A1BA-3FCAFE7338EE}" styleName="">
    <a:tblBg/>
    <a:wholeTbl>
      <a:tcTxStyle b="off" i="off">
        <a:font>
          <a:latin typeface="Iowan Old Style Roman"/>
          <a:ea typeface="Iowan Old Style Roman"/>
          <a:cs typeface="Iowan Old Style Roman"/>
        </a:font>
        <a:srgbClr val="5C5C5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chemeClr val="accent3">
                  <a:hueOff val="-256224"/>
                  <a:satOff val="-13732"/>
                  <a:lumOff val="-19712"/>
                  <a:alpha val="61000"/>
                </a:schemeClr>
              </a:solidFill>
              <a:prstDash val="solid"/>
              <a:miter lim="400000"/>
            </a:ln>
          </a:top>
          <a:bottom>
            <a:ln w="25400" cap="flat">
              <a:solidFill>
                <a:schemeClr val="accent3">
                  <a:hueOff val="-256224"/>
                  <a:satOff val="-13732"/>
                  <a:lumOff val="-19712"/>
                  <a:alpha val="61000"/>
                </a:schemeClr>
              </a:solidFill>
              <a:prstDash val="solid"/>
              <a:miter lim="400000"/>
            </a:ln>
          </a:bottom>
          <a:insideH>
            <a:ln w="25400" cap="flat">
              <a:solidFill>
                <a:schemeClr val="accent3">
                  <a:hueOff val="-256224"/>
                  <a:satOff val="-13732"/>
                  <a:lumOff val="-19712"/>
                  <a:alpha val="61000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BCBCB">
              <a:alpha val="36000"/>
            </a:srgbClr>
          </a:solidFill>
        </a:fill>
      </a:tcStyle>
    </a:band2H>
    <a:firstCol>
      <a:tcTxStyle b="off" i="off">
        <a:font>
          <a:latin typeface="DIN Alternate Bold"/>
          <a:ea typeface="DIN Alternate Bold"/>
          <a:cs typeface="DIN Alternate Bold"/>
        </a:font>
        <a:srgbClr val="5C5C5C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chemeClr val="accent3">
                  <a:hueOff val="-256224"/>
                  <a:satOff val="-13732"/>
                  <a:lumOff val="-19712"/>
                  <a:alpha val="61000"/>
                </a:schemeClr>
              </a:solidFill>
              <a:prstDash val="solid"/>
              <a:miter lim="400000"/>
            </a:ln>
          </a:right>
          <a:top>
            <a:ln w="25400" cap="flat">
              <a:solidFill>
                <a:schemeClr val="accent3">
                  <a:hueOff val="-256224"/>
                  <a:satOff val="-13732"/>
                  <a:lumOff val="-19712"/>
                  <a:alpha val="61000"/>
                </a:schemeClr>
              </a:solidFill>
              <a:prstDash val="solid"/>
              <a:miter lim="400000"/>
            </a:ln>
          </a:top>
          <a:bottom>
            <a:ln w="25400" cap="flat">
              <a:solidFill>
                <a:schemeClr val="accent3">
                  <a:hueOff val="-256224"/>
                  <a:satOff val="-13732"/>
                  <a:lumOff val="-19712"/>
                  <a:alpha val="61000"/>
                </a:schemeClr>
              </a:solidFill>
              <a:prstDash val="solid"/>
              <a:miter lim="400000"/>
            </a:ln>
          </a:bottom>
          <a:insideH>
            <a:ln w="25400" cap="flat">
              <a:solidFill>
                <a:schemeClr val="accent3">
                  <a:hueOff val="-256224"/>
                  <a:satOff val="-13732"/>
                  <a:lumOff val="-19712"/>
                  <a:alpha val="61000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DIN Alternate Bold"/>
          <a:ea typeface="DIN Alternate Bold"/>
          <a:cs typeface="DIN Alternate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chemeClr val="accent3">
                  <a:hueOff val="-256224"/>
                  <a:satOff val="-13732"/>
                  <a:lumOff val="-19712"/>
                  <a:alpha val="61000"/>
                </a:scheme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chemeClr val="accent3">
                  <a:hueOff val="-256224"/>
                  <a:satOff val="-13732"/>
                  <a:lumOff val="-19712"/>
                  <a:alpha val="61000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DIN Alternate Bold"/>
          <a:ea typeface="DIN Alternate Bold"/>
          <a:cs typeface="DIN Alternate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chemeClr val="accent3">
                  <a:hueOff val="-256224"/>
                  <a:satOff val="-13732"/>
                  <a:lumOff val="-19712"/>
                  <a:alpha val="61000"/>
                </a:schemeClr>
              </a:solidFill>
              <a:prstDash val="solid"/>
              <a:miter lim="400000"/>
            </a:ln>
          </a:bottom>
          <a:insideH>
            <a:ln w="25400" cap="flat">
              <a:solidFill>
                <a:schemeClr val="accent3">
                  <a:hueOff val="-256224"/>
                  <a:satOff val="-13732"/>
                  <a:lumOff val="-19712"/>
                  <a:alpha val="61000"/>
                </a:scheme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33BA23B1-9221-436E-865A-0063620EA4FD}" styleName="">
    <a:tblBg/>
    <a:wholeTbl>
      <a:tcTxStyle b="off" i="off">
        <a:font>
          <a:latin typeface="Iowan Old Style Roman"/>
          <a:ea typeface="Iowan Old Style Roman"/>
          <a:cs typeface="Iowan Old Style Roman"/>
        </a:font>
        <a:srgbClr val="5C5C5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>
              <a:alpha val="25000"/>
            </a:srgbClr>
          </a:solidFill>
        </a:fill>
      </a:tcStyle>
    </a:wholeTbl>
    <a:band2H>
      <a:tcTxStyle/>
      <a:tcStyle>
        <a:tcBdr/>
        <a:fill>
          <a:solidFill>
            <a:srgbClr val="AEAEAE">
              <a:alpha val="25000"/>
            </a:srgbClr>
          </a:solidFill>
        </a:fill>
      </a:tcStyle>
    </a:band2H>
    <a:firstCol>
      <a:tcTxStyle b="off" i="off">
        <a:font>
          <a:latin typeface="DIN Alternate Bold"/>
          <a:ea typeface="DIN Alternate Bold"/>
          <a:cs typeface="DIN Alternate Bold"/>
        </a:font>
        <a:srgbClr val="5C5C5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797B80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>
              <a:alpha val="25000"/>
            </a:srgbClr>
          </a:solidFill>
        </a:fill>
      </a:tcStyle>
    </a:firstCol>
    <a:lastRow>
      <a:tcTxStyle b="off" i="off">
        <a:font>
          <a:latin typeface="DIN Alternate Bold"/>
          <a:ea typeface="DIN Alternate Bold"/>
          <a:cs typeface="DIN Alternate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1504B">
              <a:alpha val="80000"/>
            </a:srgbClr>
          </a:solidFill>
        </a:fill>
      </a:tcStyle>
    </a:lastRow>
    <a:firstRow>
      <a:tcTxStyle b="off" i="off">
        <a:font>
          <a:latin typeface="DIN Alternate Bold"/>
          <a:ea typeface="DIN Alternate Bold"/>
          <a:cs typeface="DIN Alternate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1504B">
              <a:alpha val="80000"/>
            </a:srgb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Iowan Old Style Roman"/>
          <a:ea typeface="Iowan Old Style Roman"/>
          <a:cs typeface="Iowan Old Style Roman"/>
        </a:font>
        <a:srgbClr val="5C5C5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5C5C5C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C5C5C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C5C5C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DIN Alternate Bold"/>
          <a:ea typeface="DIN Alternate Bold"/>
          <a:cs typeface="DIN Alternate Bold"/>
        </a:font>
        <a:srgbClr val="5C5C5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5C5C5C"/>
              </a:solidFill>
              <a:prstDash val="solid"/>
              <a:miter lim="400000"/>
            </a:ln>
          </a:right>
          <a:top>
            <a:ln w="12700" cap="flat">
              <a:solidFill>
                <a:srgbClr val="5C5C5C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C5C5C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C5C5C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DIN Alternate Bold"/>
          <a:ea typeface="DIN Alternate Bold"/>
          <a:cs typeface="DIN Alternate Bold"/>
        </a:font>
        <a:srgbClr val="5C5C5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5C5C5C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5C5C5C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DIN Alternate Bold"/>
          <a:ea typeface="DIN Alternate Bold"/>
          <a:cs typeface="DIN Alternate Bold"/>
        </a:font>
        <a:srgbClr val="5C5C5C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5C5C5C"/>
              </a:solidFill>
              <a:prstDash val="solid"/>
              <a:miter lim="400000"/>
            </a:ln>
          </a:bottom>
          <a:insideH>
            <a:ln w="12700" cap="flat">
              <a:solidFill>
                <a:srgbClr val="5C5C5C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1" autoAdjust="0"/>
    <p:restoredTop sz="94674"/>
  </p:normalViewPr>
  <p:slideViewPr>
    <p:cSldViewPr snapToGrid="0" snapToObjects="1">
      <p:cViewPr varScale="1">
        <p:scale>
          <a:sx n="56" d="100"/>
          <a:sy n="56" d="100"/>
        </p:scale>
        <p:origin x="588" y="8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AC29D1-877F-48C6-836A-72FACAABF168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55C9BD-1D10-47BA-8958-F0E0ABE81919}">
      <dgm:prSet/>
      <dgm:spPr>
        <a:solidFill>
          <a:srgbClr val="163A56"/>
        </a:solidFill>
        <a:ln>
          <a:solidFill>
            <a:srgbClr val="002060"/>
          </a:solidFill>
        </a:ln>
      </dgm:spPr>
      <dgm:t>
        <a:bodyPr/>
        <a:lstStyle/>
        <a:p>
          <a:pPr rtl="0"/>
          <a:r>
            <a:rPr lang="ru-RU" b="0" i="0" baseline="0" dirty="0" smtClean="0"/>
            <a:t>1. </a:t>
          </a:r>
          <a:r>
            <a:rPr lang="ru-RU" b="0" i="0" baseline="0" dirty="0" err="1" smtClean="0"/>
            <a:t>Бухотчетность</a:t>
          </a:r>
          <a:r>
            <a:rPr lang="ru-RU" b="0" i="0" baseline="0" dirty="0" smtClean="0"/>
            <a:t> учреждений федерального уровня:</a:t>
          </a:r>
          <a:endParaRPr lang="ru-RU" dirty="0"/>
        </a:p>
      </dgm:t>
    </dgm:pt>
    <dgm:pt modelId="{7246A6BC-C118-4C24-AB2F-89EDB054159A}" type="parTrans" cxnId="{708E6480-B78E-4F8E-A319-746525022BBF}">
      <dgm:prSet/>
      <dgm:spPr/>
      <dgm:t>
        <a:bodyPr/>
        <a:lstStyle/>
        <a:p>
          <a:endParaRPr lang="ru-RU"/>
        </a:p>
      </dgm:t>
    </dgm:pt>
    <dgm:pt modelId="{C9F8E2EF-1E5B-4F45-B6AD-7417F4E671DF}" type="sibTrans" cxnId="{708E6480-B78E-4F8E-A319-746525022BBF}">
      <dgm:prSet/>
      <dgm:spPr/>
      <dgm:t>
        <a:bodyPr/>
        <a:lstStyle/>
        <a:p>
          <a:endParaRPr lang="ru-RU"/>
        </a:p>
      </dgm:t>
    </dgm:pt>
    <dgm:pt modelId="{4047332E-763A-42C4-A48A-6F1EA9A4413F}">
      <dgm:prSet/>
      <dgm:spPr/>
      <dgm:t>
        <a:bodyPr/>
        <a:lstStyle/>
        <a:p>
          <a:pPr rtl="0"/>
          <a:r>
            <a:rPr lang="ru-RU" b="0" i="0" baseline="0" dirty="0" smtClean="0">
              <a:solidFill>
                <a:srgbClr val="000000"/>
              </a:solidFill>
            </a:rPr>
            <a:t>загрузка сведений из открытых данных ЕПБС</a:t>
          </a:r>
          <a:endParaRPr lang="ru-RU" i="0" dirty="0">
            <a:solidFill>
              <a:srgbClr val="000000"/>
            </a:solidFill>
          </a:endParaRPr>
        </a:p>
      </dgm:t>
    </dgm:pt>
    <dgm:pt modelId="{96ACEEE7-3C82-4E02-9204-58DEFB4AAA19}" type="parTrans" cxnId="{A6C29212-57DF-4E42-8B38-D63E0F3F935A}">
      <dgm:prSet/>
      <dgm:spPr/>
      <dgm:t>
        <a:bodyPr/>
        <a:lstStyle/>
        <a:p>
          <a:endParaRPr lang="ru-RU"/>
        </a:p>
      </dgm:t>
    </dgm:pt>
    <dgm:pt modelId="{A69E2FEB-06D9-46AE-92D8-2B59B3C31F1E}" type="sibTrans" cxnId="{A6C29212-57DF-4E42-8B38-D63E0F3F935A}">
      <dgm:prSet/>
      <dgm:spPr/>
      <dgm:t>
        <a:bodyPr/>
        <a:lstStyle/>
        <a:p>
          <a:endParaRPr lang="ru-RU"/>
        </a:p>
      </dgm:t>
    </dgm:pt>
    <dgm:pt modelId="{D3B32E63-3042-4F6E-93FB-01E53A8E8705}">
      <dgm:prSet/>
      <dgm:spPr/>
      <dgm:t>
        <a:bodyPr/>
        <a:lstStyle/>
        <a:p>
          <a:pPr rtl="0"/>
          <a:r>
            <a:rPr lang="ru-RU" b="0" i="0" baseline="0" dirty="0" smtClean="0">
              <a:solidFill>
                <a:srgbClr val="000000"/>
              </a:solidFill>
            </a:rPr>
            <a:t>автоматическая публикация</a:t>
          </a:r>
          <a:endParaRPr lang="ru-RU" i="0" dirty="0">
            <a:solidFill>
              <a:srgbClr val="000000"/>
            </a:solidFill>
          </a:endParaRPr>
        </a:p>
      </dgm:t>
    </dgm:pt>
    <dgm:pt modelId="{89B5D5ED-44BC-4B1A-85A5-AD4B6623796D}" type="parTrans" cxnId="{BF244903-754A-4C49-A95C-DF5E8766C8D8}">
      <dgm:prSet/>
      <dgm:spPr/>
      <dgm:t>
        <a:bodyPr/>
        <a:lstStyle/>
        <a:p>
          <a:endParaRPr lang="ru-RU"/>
        </a:p>
      </dgm:t>
    </dgm:pt>
    <dgm:pt modelId="{2DCA275B-9121-4A99-8D29-BADF18F0BFCE}" type="sibTrans" cxnId="{BF244903-754A-4C49-A95C-DF5E8766C8D8}">
      <dgm:prSet/>
      <dgm:spPr/>
      <dgm:t>
        <a:bodyPr/>
        <a:lstStyle/>
        <a:p>
          <a:endParaRPr lang="ru-RU"/>
        </a:p>
      </dgm:t>
    </dgm:pt>
    <dgm:pt modelId="{16DE5F6F-C239-40D7-9858-21CD9200B722}" type="pres">
      <dgm:prSet presAssocID="{62AC29D1-877F-48C6-836A-72FACAABF16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796854-A970-4299-B7C9-EB374780920A}" type="pres">
      <dgm:prSet presAssocID="{9255C9BD-1D10-47BA-8958-F0E0ABE81919}" presName="composite" presStyleCnt="0"/>
      <dgm:spPr/>
    </dgm:pt>
    <dgm:pt modelId="{76F39773-57BB-4B76-99A8-F3818DB17BB7}" type="pres">
      <dgm:prSet presAssocID="{9255C9BD-1D10-47BA-8958-F0E0ABE81919}" presName="parTx" presStyleLbl="alignNode1" presStyleIdx="0" presStyleCnt="1" custLinFactNeighborY="-322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F860E3-B4B5-435B-A431-4EC6CA51C772}" type="pres">
      <dgm:prSet presAssocID="{9255C9BD-1D10-47BA-8958-F0E0ABE81919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8E6480-B78E-4F8E-A319-746525022BBF}" srcId="{62AC29D1-877F-48C6-836A-72FACAABF168}" destId="{9255C9BD-1D10-47BA-8958-F0E0ABE81919}" srcOrd="0" destOrd="0" parTransId="{7246A6BC-C118-4C24-AB2F-89EDB054159A}" sibTransId="{C9F8E2EF-1E5B-4F45-B6AD-7417F4E671DF}"/>
    <dgm:cxn modelId="{A6C29212-57DF-4E42-8B38-D63E0F3F935A}" srcId="{9255C9BD-1D10-47BA-8958-F0E0ABE81919}" destId="{4047332E-763A-42C4-A48A-6F1EA9A4413F}" srcOrd="0" destOrd="0" parTransId="{96ACEEE7-3C82-4E02-9204-58DEFB4AAA19}" sibTransId="{A69E2FEB-06D9-46AE-92D8-2B59B3C31F1E}"/>
    <dgm:cxn modelId="{636685BD-38F9-4D88-8454-47B27D056485}" type="presOf" srcId="{62AC29D1-877F-48C6-836A-72FACAABF168}" destId="{16DE5F6F-C239-40D7-9858-21CD9200B722}" srcOrd="0" destOrd="0" presId="urn:microsoft.com/office/officeart/2005/8/layout/hList1"/>
    <dgm:cxn modelId="{1AD70F0C-EAF9-4FDE-AD80-7C00A0511E6A}" type="presOf" srcId="{9255C9BD-1D10-47BA-8958-F0E0ABE81919}" destId="{76F39773-57BB-4B76-99A8-F3818DB17BB7}" srcOrd="0" destOrd="0" presId="urn:microsoft.com/office/officeart/2005/8/layout/hList1"/>
    <dgm:cxn modelId="{57E8E88D-605A-43CF-9907-B2CA2E12EF3E}" type="presOf" srcId="{D3B32E63-3042-4F6E-93FB-01E53A8E8705}" destId="{DCF860E3-B4B5-435B-A431-4EC6CA51C772}" srcOrd="0" destOrd="1" presId="urn:microsoft.com/office/officeart/2005/8/layout/hList1"/>
    <dgm:cxn modelId="{55F7CF52-4E0B-4361-A41B-0E472F5091E8}" type="presOf" srcId="{4047332E-763A-42C4-A48A-6F1EA9A4413F}" destId="{DCF860E3-B4B5-435B-A431-4EC6CA51C772}" srcOrd="0" destOrd="0" presId="urn:microsoft.com/office/officeart/2005/8/layout/hList1"/>
    <dgm:cxn modelId="{BF244903-754A-4C49-A95C-DF5E8766C8D8}" srcId="{9255C9BD-1D10-47BA-8958-F0E0ABE81919}" destId="{D3B32E63-3042-4F6E-93FB-01E53A8E8705}" srcOrd="1" destOrd="0" parTransId="{89B5D5ED-44BC-4B1A-85A5-AD4B6623796D}" sibTransId="{2DCA275B-9121-4A99-8D29-BADF18F0BFCE}"/>
    <dgm:cxn modelId="{44E91B42-548D-4B44-8F52-25C9FC256291}" type="presParOf" srcId="{16DE5F6F-C239-40D7-9858-21CD9200B722}" destId="{7D796854-A970-4299-B7C9-EB374780920A}" srcOrd="0" destOrd="0" presId="urn:microsoft.com/office/officeart/2005/8/layout/hList1"/>
    <dgm:cxn modelId="{583B6842-6C3B-40BA-92F4-73649C8F0787}" type="presParOf" srcId="{7D796854-A970-4299-B7C9-EB374780920A}" destId="{76F39773-57BB-4B76-99A8-F3818DB17BB7}" srcOrd="0" destOrd="0" presId="urn:microsoft.com/office/officeart/2005/8/layout/hList1"/>
    <dgm:cxn modelId="{37165480-F39C-4F87-8D5C-A0F766ED0080}" type="presParOf" srcId="{7D796854-A970-4299-B7C9-EB374780920A}" destId="{DCF860E3-B4B5-435B-A431-4EC6CA51C77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2AC29D1-877F-48C6-836A-72FACAABF16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55C9BD-1D10-47BA-8958-F0E0ABE81919}">
      <dgm:prSet custT="1"/>
      <dgm:spPr>
        <a:solidFill>
          <a:srgbClr val="163A56"/>
        </a:solidFill>
      </dgm:spPr>
      <dgm:t>
        <a:bodyPr/>
        <a:lstStyle/>
        <a:p>
          <a:pPr rtl="0"/>
          <a:r>
            <a:rPr lang="ru-RU" sz="4400" b="0" i="0" baseline="0" dirty="0" smtClean="0"/>
            <a:t>Личный кабинет учреждения</a:t>
          </a:r>
          <a:endParaRPr lang="ru-RU" sz="4400" dirty="0"/>
        </a:p>
      </dgm:t>
    </dgm:pt>
    <dgm:pt modelId="{7246A6BC-C118-4C24-AB2F-89EDB054159A}" type="parTrans" cxnId="{708E6480-B78E-4F8E-A319-746525022BBF}">
      <dgm:prSet/>
      <dgm:spPr/>
      <dgm:t>
        <a:bodyPr/>
        <a:lstStyle/>
        <a:p>
          <a:endParaRPr lang="ru-RU"/>
        </a:p>
      </dgm:t>
    </dgm:pt>
    <dgm:pt modelId="{C9F8E2EF-1E5B-4F45-B6AD-7417F4E671DF}" type="sibTrans" cxnId="{708E6480-B78E-4F8E-A319-746525022BBF}">
      <dgm:prSet/>
      <dgm:spPr/>
      <dgm:t>
        <a:bodyPr/>
        <a:lstStyle/>
        <a:p>
          <a:endParaRPr lang="ru-RU"/>
        </a:p>
      </dgm:t>
    </dgm:pt>
    <dgm:pt modelId="{4047332E-763A-42C4-A48A-6F1EA9A4413F}">
      <dgm:prSet custT="1"/>
      <dgm:spPr>
        <a:solidFill>
          <a:schemeClr val="accent6">
            <a:lumMod val="40000"/>
            <a:lumOff val="60000"/>
            <a:alpha val="75000"/>
          </a:schemeClr>
        </a:solidFill>
      </dgm:spPr>
      <dgm:t>
        <a:bodyPr/>
        <a:lstStyle/>
        <a:p>
          <a:pPr rtl="0"/>
          <a:r>
            <a:rPr lang="ru-RU" sz="4400" dirty="0" smtClean="0">
              <a:solidFill>
                <a:srgbClr val="000000"/>
              </a:solidFill>
            </a:rPr>
            <a:t>Формирование планов по устранению недостатков, выявленных в ходе НОК</a:t>
          </a:r>
          <a:endParaRPr lang="ru-RU" sz="4400" i="0" dirty="0">
            <a:solidFill>
              <a:srgbClr val="000000"/>
            </a:solidFill>
          </a:endParaRPr>
        </a:p>
      </dgm:t>
    </dgm:pt>
    <dgm:pt modelId="{96ACEEE7-3C82-4E02-9204-58DEFB4AAA19}" type="parTrans" cxnId="{A6C29212-57DF-4E42-8B38-D63E0F3F935A}">
      <dgm:prSet/>
      <dgm:spPr/>
      <dgm:t>
        <a:bodyPr/>
        <a:lstStyle/>
        <a:p>
          <a:endParaRPr lang="ru-RU"/>
        </a:p>
      </dgm:t>
    </dgm:pt>
    <dgm:pt modelId="{A69E2FEB-06D9-46AE-92D8-2B59B3C31F1E}" type="sibTrans" cxnId="{A6C29212-57DF-4E42-8B38-D63E0F3F935A}">
      <dgm:prSet/>
      <dgm:spPr/>
      <dgm:t>
        <a:bodyPr/>
        <a:lstStyle/>
        <a:p>
          <a:endParaRPr lang="ru-RU"/>
        </a:p>
      </dgm:t>
    </dgm:pt>
    <dgm:pt modelId="{DACEA941-2231-449E-AE50-3B80CE6857DE}">
      <dgm:prSet custT="1"/>
      <dgm:spPr>
        <a:solidFill>
          <a:srgbClr val="163A56"/>
        </a:solidFill>
      </dgm:spPr>
      <dgm:t>
        <a:bodyPr/>
        <a:lstStyle/>
        <a:p>
          <a:pPr rtl="0"/>
          <a:r>
            <a:rPr lang="ru-RU" sz="4400" i="0" dirty="0" smtClean="0">
              <a:solidFill>
                <a:schemeClr val="bg1"/>
              </a:solidFill>
            </a:rPr>
            <a:t>Личный кабинет Уполномоченного органа</a:t>
          </a:r>
          <a:endParaRPr lang="ru-RU" sz="4400" i="0" dirty="0">
            <a:solidFill>
              <a:schemeClr val="bg1"/>
            </a:solidFill>
          </a:endParaRPr>
        </a:p>
      </dgm:t>
    </dgm:pt>
    <dgm:pt modelId="{185D1CFC-E03E-4F81-B886-9EAE47BF0E8B}" type="parTrans" cxnId="{B9CA149E-6544-45E1-8DBA-D4CC7A7EFB5A}">
      <dgm:prSet/>
      <dgm:spPr/>
      <dgm:t>
        <a:bodyPr/>
        <a:lstStyle/>
        <a:p>
          <a:endParaRPr lang="ru-RU"/>
        </a:p>
      </dgm:t>
    </dgm:pt>
    <dgm:pt modelId="{18B58AC2-C5D9-49E9-A0B0-6988D8B685DF}" type="sibTrans" cxnId="{B9CA149E-6544-45E1-8DBA-D4CC7A7EFB5A}">
      <dgm:prSet/>
      <dgm:spPr/>
      <dgm:t>
        <a:bodyPr/>
        <a:lstStyle/>
        <a:p>
          <a:endParaRPr lang="ru-RU"/>
        </a:p>
      </dgm:t>
    </dgm:pt>
    <dgm:pt modelId="{88946676-1F2E-4E0F-B019-B58BB531621E}">
      <dgm:prSet custT="1"/>
      <dgm:spPr>
        <a:solidFill>
          <a:schemeClr val="accent6">
            <a:lumMod val="40000"/>
            <a:lumOff val="60000"/>
            <a:alpha val="75000"/>
          </a:schemeClr>
        </a:solidFill>
      </dgm:spPr>
      <dgm:t>
        <a:bodyPr/>
        <a:lstStyle/>
        <a:p>
          <a:pPr rtl="0"/>
          <a:r>
            <a:rPr lang="ru-RU" sz="4400" i="0" dirty="0" smtClean="0">
              <a:solidFill>
                <a:srgbClr val="000000"/>
              </a:solidFill>
            </a:rPr>
            <a:t>Размещение планов по устранению недостатков, выявленных в ходе НОК, и информации о ходе их исполнения</a:t>
          </a:r>
          <a:endParaRPr lang="ru-RU" sz="4400" i="0" dirty="0">
            <a:solidFill>
              <a:srgbClr val="000000"/>
            </a:solidFill>
          </a:endParaRPr>
        </a:p>
      </dgm:t>
    </dgm:pt>
    <dgm:pt modelId="{43DF1859-71FA-482C-82D5-30E634A49921}" type="parTrans" cxnId="{AB2B606A-C740-43A9-AAE0-C56B11622C7C}">
      <dgm:prSet/>
      <dgm:spPr/>
      <dgm:t>
        <a:bodyPr/>
        <a:lstStyle/>
        <a:p>
          <a:endParaRPr lang="ru-RU"/>
        </a:p>
      </dgm:t>
    </dgm:pt>
    <dgm:pt modelId="{B2C5F58F-49BD-47A6-B100-BD56FC9F1C62}" type="sibTrans" cxnId="{AB2B606A-C740-43A9-AAE0-C56B11622C7C}">
      <dgm:prSet/>
      <dgm:spPr/>
      <dgm:t>
        <a:bodyPr/>
        <a:lstStyle/>
        <a:p>
          <a:endParaRPr lang="ru-RU"/>
        </a:p>
      </dgm:t>
    </dgm:pt>
    <dgm:pt modelId="{9D5CF5C1-9353-410A-87D8-30CC2002000C}">
      <dgm:prSet custT="1"/>
      <dgm:spPr>
        <a:solidFill>
          <a:schemeClr val="accent6">
            <a:lumMod val="40000"/>
            <a:lumOff val="60000"/>
            <a:alpha val="75000"/>
          </a:schemeClr>
        </a:solidFill>
      </dgm:spPr>
      <dgm:t>
        <a:bodyPr/>
        <a:lstStyle/>
        <a:p>
          <a:pPr rtl="0"/>
          <a:r>
            <a:rPr lang="ru-RU" sz="4400" dirty="0" smtClean="0">
              <a:solidFill>
                <a:srgbClr val="000000"/>
              </a:solidFill>
            </a:rPr>
            <a:t>Отправка на утверждение уполномоченному органу сформированного плана</a:t>
          </a:r>
          <a:endParaRPr lang="ru-RU" sz="4400" i="0" dirty="0">
            <a:solidFill>
              <a:srgbClr val="000000"/>
            </a:solidFill>
          </a:endParaRPr>
        </a:p>
      </dgm:t>
    </dgm:pt>
    <dgm:pt modelId="{6B1013FB-55A3-4F7F-B617-B76776BB33D9}" type="parTrans" cxnId="{F83A3E44-4C2F-4411-9F82-F647775C552B}">
      <dgm:prSet/>
      <dgm:spPr/>
      <dgm:t>
        <a:bodyPr/>
        <a:lstStyle/>
        <a:p>
          <a:endParaRPr lang="ru-RU"/>
        </a:p>
      </dgm:t>
    </dgm:pt>
    <dgm:pt modelId="{CBA3017C-AEC4-441C-AADD-735A0B06CE85}" type="sibTrans" cxnId="{F83A3E44-4C2F-4411-9F82-F647775C552B}">
      <dgm:prSet/>
      <dgm:spPr/>
      <dgm:t>
        <a:bodyPr/>
        <a:lstStyle/>
        <a:p>
          <a:endParaRPr lang="ru-RU"/>
        </a:p>
      </dgm:t>
    </dgm:pt>
    <dgm:pt modelId="{02A5ABD5-D31F-442B-8191-D8FBAF85806D}">
      <dgm:prSet custT="1"/>
      <dgm:spPr>
        <a:solidFill>
          <a:schemeClr val="accent6">
            <a:lumMod val="40000"/>
            <a:lumOff val="60000"/>
            <a:alpha val="75000"/>
          </a:schemeClr>
        </a:solidFill>
      </dgm:spPr>
      <dgm:t>
        <a:bodyPr/>
        <a:lstStyle/>
        <a:p>
          <a:pPr rtl="0"/>
          <a:r>
            <a:rPr lang="ru-RU" sz="4400" dirty="0" smtClean="0">
              <a:solidFill>
                <a:srgbClr val="000000"/>
              </a:solidFill>
            </a:rPr>
            <a:t>Предоставление прав учреждениям на ввод данных о плановых мероприятиях по устранению недостатков и/или данных о выполнении мероприятий по устранению недостатков</a:t>
          </a:r>
          <a:endParaRPr lang="ru-RU" sz="4400" i="0" dirty="0">
            <a:solidFill>
              <a:srgbClr val="000000"/>
            </a:solidFill>
          </a:endParaRPr>
        </a:p>
      </dgm:t>
    </dgm:pt>
    <dgm:pt modelId="{614F59F8-ACF6-45BC-AE12-7A13D935C6CF}" type="parTrans" cxnId="{9A1F44C8-3561-4882-9F79-329B6094BCAB}">
      <dgm:prSet/>
      <dgm:spPr/>
    </dgm:pt>
    <dgm:pt modelId="{00753ACC-4296-46B1-9A9A-D242430A6882}" type="sibTrans" cxnId="{9A1F44C8-3561-4882-9F79-329B6094BCAB}">
      <dgm:prSet/>
      <dgm:spPr/>
    </dgm:pt>
    <dgm:pt modelId="{E4DCE425-8C03-4ADE-B261-99B7DA5AA585}" type="pres">
      <dgm:prSet presAssocID="{62AC29D1-877F-48C6-836A-72FACAABF16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A1BDB0-FA17-4547-929D-0CD700BD87D9}" type="pres">
      <dgm:prSet presAssocID="{9255C9BD-1D10-47BA-8958-F0E0ABE81919}" presName="parentLin" presStyleCnt="0"/>
      <dgm:spPr/>
    </dgm:pt>
    <dgm:pt modelId="{4E8F08B0-D7C9-4A02-9315-7E9A808597B0}" type="pres">
      <dgm:prSet presAssocID="{9255C9BD-1D10-47BA-8958-F0E0ABE81919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20FDD5E8-4980-4530-9459-D0969FED81B8}" type="pres">
      <dgm:prSet presAssocID="{9255C9BD-1D10-47BA-8958-F0E0ABE81919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FA0463-0CEE-43C9-95DB-3FB34228D0FA}" type="pres">
      <dgm:prSet presAssocID="{9255C9BD-1D10-47BA-8958-F0E0ABE81919}" presName="negativeSpace" presStyleCnt="0"/>
      <dgm:spPr/>
    </dgm:pt>
    <dgm:pt modelId="{D4105117-F6E2-4C2D-9BBC-C483B3B9FFA1}" type="pres">
      <dgm:prSet presAssocID="{9255C9BD-1D10-47BA-8958-F0E0ABE81919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FA394B-935F-4868-BF91-DF73DBBFA367}" type="pres">
      <dgm:prSet presAssocID="{C9F8E2EF-1E5B-4F45-B6AD-7417F4E671DF}" presName="spaceBetweenRectangles" presStyleCnt="0"/>
      <dgm:spPr/>
    </dgm:pt>
    <dgm:pt modelId="{E1E18E8D-059D-43D8-AA70-F7188F3837EE}" type="pres">
      <dgm:prSet presAssocID="{DACEA941-2231-449E-AE50-3B80CE6857DE}" presName="parentLin" presStyleCnt="0"/>
      <dgm:spPr/>
    </dgm:pt>
    <dgm:pt modelId="{1373508B-7BC8-4F36-B866-127075AF9D78}" type="pres">
      <dgm:prSet presAssocID="{DACEA941-2231-449E-AE50-3B80CE6857DE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24D1219-372B-4C51-A0FC-EEA5B980246A}" type="pres">
      <dgm:prSet presAssocID="{DACEA941-2231-449E-AE50-3B80CE6857D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AC84D4-7364-4E85-BFF9-068D642A4EB2}" type="pres">
      <dgm:prSet presAssocID="{DACEA941-2231-449E-AE50-3B80CE6857DE}" presName="negativeSpace" presStyleCnt="0"/>
      <dgm:spPr/>
    </dgm:pt>
    <dgm:pt modelId="{86A18F2F-D27B-48E3-A7C0-D5865C35E841}" type="pres">
      <dgm:prSet presAssocID="{DACEA941-2231-449E-AE50-3B80CE6857DE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74C2378-62F2-4745-90C1-12EA5A352EC6}" type="presOf" srcId="{9255C9BD-1D10-47BA-8958-F0E0ABE81919}" destId="{4E8F08B0-D7C9-4A02-9315-7E9A808597B0}" srcOrd="0" destOrd="0" presId="urn:microsoft.com/office/officeart/2005/8/layout/list1"/>
    <dgm:cxn modelId="{23FC3CD4-2F1B-4E72-98ED-515CE6767566}" type="presOf" srcId="{4047332E-763A-42C4-A48A-6F1EA9A4413F}" destId="{D4105117-F6E2-4C2D-9BBC-C483B3B9FFA1}" srcOrd="0" destOrd="0" presId="urn:microsoft.com/office/officeart/2005/8/layout/list1"/>
    <dgm:cxn modelId="{235CA142-4453-49CD-8379-4E9EF0086E45}" type="presOf" srcId="{62AC29D1-877F-48C6-836A-72FACAABF168}" destId="{E4DCE425-8C03-4ADE-B261-99B7DA5AA585}" srcOrd="0" destOrd="0" presId="urn:microsoft.com/office/officeart/2005/8/layout/list1"/>
    <dgm:cxn modelId="{B9CA149E-6544-45E1-8DBA-D4CC7A7EFB5A}" srcId="{62AC29D1-877F-48C6-836A-72FACAABF168}" destId="{DACEA941-2231-449E-AE50-3B80CE6857DE}" srcOrd="1" destOrd="0" parTransId="{185D1CFC-E03E-4F81-B886-9EAE47BF0E8B}" sibTransId="{18B58AC2-C5D9-49E9-A0B0-6988D8B685DF}"/>
    <dgm:cxn modelId="{AB2B606A-C740-43A9-AAE0-C56B11622C7C}" srcId="{DACEA941-2231-449E-AE50-3B80CE6857DE}" destId="{88946676-1F2E-4E0F-B019-B58BB531621E}" srcOrd="1" destOrd="0" parTransId="{43DF1859-71FA-482C-82D5-30E634A49921}" sibTransId="{B2C5F58F-49BD-47A6-B100-BD56FC9F1C62}"/>
    <dgm:cxn modelId="{1F253630-D78B-444B-8B75-FF63CFD9916E}" type="presOf" srcId="{DACEA941-2231-449E-AE50-3B80CE6857DE}" destId="{1373508B-7BC8-4F36-B866-127075AF9D78}" srcOrd="0" destOrd="0" presId="urn:microsoft.com/office/officeart/2005/8/layout/list1"/>
    <dgm:cxn modelId="{609662F8-4192-488A-9F74-32FEB078501D}" type="presOf" srcId="{9D5CF5C1-9353-410A-87D8-30CC2002000C}" destId="{D4105117-F6E2-4C2D-9BBC-C483B3B9FFA1}" srcOrd="0" destOrd="1" presId="urn:microsoft.com/office/officeart/2005/8/layout/list1"/>
    <dgm:cxn modelId="{75BFF219-3C0F-4566-BDA6-40046483FBC5}" type="presOf" srcId="{02A5ABD5-D31F-442B-8191-D8FBAF85806D}" destId="{86A18F2F-D27B-48E3-A7C0-D5865C35E841}" srcOrd="0" destOrd="0" presId="urn:microsoft.com/office/officeart/2005/8/layout/list1"/>
    <dgm:cxn modelId="{DCD72E19-F7A6-490F-BD7E-184DC4FC3CF8}" type="presOf" srcId="{DACEA941-2231-449E-AE50-3B80CE6857DE}" destId="{024D1219-372B-4C51-A0FC-EEA5B980246A}" srcOrd="1" destOrd="0" presId="urn:microsoft.com/office/officeart/2005/8/layout/list1"/>
    <dgm:cxn modelId="{3E856F56-BEE5-4833-BF64-350D1A55647E}" type="presOf" srcId="{9255C9BD-1D10-47BA-8958-F0E0ABE81919}" destId="{20FDD5E8-4980-4530-9459-D0969FED81B8}" srcOrd="1" destOrd="0" presId="urn:microsoft.com/office/officeart/2005/8/layout/list1"/>
    <dgm:cxn modelId="{708E6480-B78E-4F8E-A319-746525022BBF}" srcId="{62AC29D1-877F-48C6-836A-72FACAABF168}" destId="{9255C9BD-1D10-47BA-8958-F0E0ABE81919}" srcOrd="0" destOrd="0" parTransId="{7246A6BC-C118-4C24-AB2F-89EDB054159A}" sibTransId="{C9F8E2EF-1E5B-4F45-B6AD-7417F4E671DF}"/>
    <dgm:cxn modelId="{9A1F44C8-3561-4882-9F79-329B6094BCAB}" srcId="{DACEA941-2231-449E-AE50-3B80CE6857DE}" destId="{02A5ABD5-D31F-442B-8191-D8FBAF85806D}" srcOrd="0" destOrd="0" parTransId="{614F59F8-ACF6-45BC-AE12-7A13D935C6CF}" sibTransId="{00753ACC-4296-46B1-9A9A-D242430A6882}"/>
    <dgm:cxn modelId="{A6C29212-57DF-4E42-8B38-D63E0F3F935A}" srcId="{9255C9BD-1D10-47BA-8958-F0E0ABE81919}" destId="{4047332E-763A-42C4-A48A-6F1EA9A4413F}" srcOrd="0" destOrd="0" parTransId="{96ACEEE7-3C82-4E02-9204-58DEFB4AAA19}" sibTransId="{A69E2FEB-06D9-46AE-92D8-2B59B3C31F1E}"/>
    <dgm:cxn modelId="{E054AD7A-E00E-4B7C-8741-84438915972A}" type="presOf" srcId="{88946676-1F2E-4E0F-B019-B58BB531621E}" destId="{86A18F2F-D27B-48E3-A7C0-D5865C35E841}" srcOrd="0" destOrd="1" presId="urn:microsoft.com/office/officeart/2005/8/layout/list1"/>
    <dgm:cxn modelId="{F83A3E44-4C2F-4411-9F82-F647775C552B}" srcId="{9255C9BD-1D10-47BA-8958-F0E0ABE81919}" destId="{9D5CF5C1-9353-410A-87D8-30CC2002000C}" srcOrd="1" destOrd="0" parTransId="{6B1013FB-55A3-4F7F-B617-B76776BB33D9}" sibTransId="{CBA3017C-AEC4-441C-AADD-735A0B06CE85}"/>
    <dgm:cxn modelId="{1EFF4092-3E60-47C3-9A1B-E972197D04AC}" type="presParOf" srcId="{E4DCE425-8C03-4ADE-B261-99B7DA5AA585}" destId="{0CA1BDB0-FA17-4547-929D-0CD700BD87D9}" srcOrd="0" destOrd="0" presId="urn:microsoft.com/office/officeart/2005/8/layout/list1"/>
    <dgm:cxn modelId="{CBCFD455-9829-4B9A-B375-08EFAC3DBCF2}" type="presParOf" srcId="{0CA1BDB0-FA17-4547-929D-0CD700BD87D9}" destId="{4E8F08B0-D7C9-4A02-9315-7E9A808597B0}" srcOrd="0" destOrd="0" presId="urn:microsoft.com/office/officeart/2005/8/layout/list1"/>
    <dgm:cxn modelId="{BD611367-1B05-4341-B8D2-7B58A479E735}" type="presParOf" srcId="{0CA1BDB0-FA17-4547-929D-0CD700BD87D9}" destId="{20FDD5E8-4980-4530-9459-D0969FED81B8}" srcOrd="1" destOrd="0" presId="urn:microsoft.com/office/officeart/2005/8/layout/list1"/>
    <dgm:cxn modelId="{6D7D861B-8322-43BE-9898-D5A77F9B57C4}" type="presParOf" srcId="{E4DCE425-8C03-4ADE-B261-99B7DA5AA585}" destId="{60FA0463-0CEE-43C9-95DB-3FB34228D0FA}" srcOrd="1" destOrd="0" presId="urn:microsoft.com/office/officeart/2005/8/layout/list1"/>
    <dgm:cxn modelId="{CE6CED43-33AF-4531-A4F5-06B39D5E2B2B}" type="presParOf" srcId="{E4DCE425-8C03-4ADE-B261-99B7DA5AA585}" destId="{D4105117-F6E2-4C2D-9BBC-C483B3B9FFA1}" srcOrd="2" destOrd="0" presId="urn:microsoft.com/office/officeart/2005/8/layout/list1"/>
    <dgm:cxn modelId="{F07B5B3E-A885-4F6F-B7AF-74BF06033EEE}" type="presParOf" srcId="{E4DCE425-8C03-4ADE-B261-99B7DA5AA585}" destId="{2AFA394B-935F-4868-BF91-DF73DBBFA367}" srcOrd="3" destOrd="0" presId="urn:microsoft.com/office/officeart/2005/8/layout/list1"/>
    <dgm:cxn modelId="{B322BCF2-7240-4DE7-AABE-F5DA01B230FA}" type="presParOf" srcId="{E4DCE425-8C03-4ADE-B261-99B7DA5AA585}" destId="{E1E18E8D-059D-43D8-AA70-F7188F3837EE}" srcOrd="4" destOrd="0" presId="urn:microsoft.com/office/officeart/2005/8/layout/list1"/>
    <dgm:cxn modelId="{2E273E68-0541-4AE8-BE55-5980AC645A7B}" type="presParOf" srcId="{E1E18E8D-059D-43D8-AA70-F7188F3837EE}" destId="{1373508B-7BC8-4F36-B866-127075AF9D78}" srcOrd="0" destOrd="0" presId="urn:microsoft.com/office/officeart/2005/8/layout/list1"/>
    <dgm:cxn modelId="{F72833CA-7BAA-4D4E-8F31-01DF1D7CC137}" type="presParOf" srcId="{E1E18E8D-059D-43D8-AA70-F7188F3837EE}" destId="{024D1219-372B-4C51-A0FC-EEA5B980246A}" srcOrd="1" destOrd="0" presId="urn:microsoft.com/office/officeart/2005/8/layout/list1"/>
    <dgm:cxn modelId="{F1DCFF2D-C861-4093-90BC-D9C0061E7462}" type="presParOf" srcId="{E4DCE425-8C03-4ADE-B261-99B7DA5AA585}" destId="{0AAC84D4-7364-4E85-BFF9-068D642A4EB2}" srcOrd="5" destOrd="0" presId="urn:microsoft.com/office/officeart/2005/8/layout/list1"/>
    <dgm:cxn modelId="{96EED56D-CB37-4BEC-8CB4-4BF1B58E4663}" type="presParOf" srcId="{E4DCE425-8C03-4ADE-B261-99B7DA5AA585}" destId="{86A18F2F-D27B-48E3-A7C0-D5865C35E84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2375274-0260-4F07-BF9E-87B5AA4DF6F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340FB34-2461-4F47-B08B-87F939BA22E1}">
      <dgm:prSet custT="1"/>
      <dgm:spPr>
        <a:solidFill>
          <a:srgbClr val="163A56"/>
        </a:solidFill>
      </dgm:spPr>
      <dgm:t>
        <a:bodyPr/>
        <a:lstStyle/>
        <a:p>
          <a:pPr rtl="0"/>
          <a:r>
            <a:rPr lang="ru-RU" sz="4000" b="1" i="0" baseline="0" dirty="0" smtClean="0">
              <a:solidFill>
                <a:schemeClr val="bg1"/>
              </a:solidFill>
            </a:rPr>
            <a:t>1. Сервис по передаче координат организаций</a:t>
          </a:r>
          <a:r>
            <a:rPr lang="ru-RU" sz="4000" b="0" i="0" baseline="0" dirty="0" smtClean="0">
              <a:solidFill>
                <a:schemeClr val="bg1"/>
              </a:solidFill>
            </a:rPr>
            <a:t>:</a:t>
          </a:r>
          <a:endParaRPr lang="ru-RU" sz="4000" i="0" dirty="0">
            <a:solidFill>
              <a:schemeClr val="bg1"/>
            </a:solidFill>
          </a:endParaRPr>
        </a:p>
      </dgm:t>
    </dgm:pt>
    <dgm:pt modelId="{0E9FC3C5-CE02-466A-AF12-CA633355F30D}" type="parTrans" cxnId="{F712F8FA-0D91-4E55-ABCA-11ECD0B34870}">
      <dgm:prSet/>
      <dgm:spPr/>
      <dgm:t>
        <a:bodyPr/>
        <a:lstStyle/>
        <a:p>
          <a:endParaRPr lang="ru-RU"/>
        </a:p>
      </dgm:t>
    </dgm:pt>
    <dgm:pt modelId="{915AFD2A-FEA5-453B-85B1-3153CD53317D}" type="sibTrans" cxnId="{F712F8FA-0D91-4E55-ABCA-11ECD0B34870}">
      <dgm:prSet/>
      <dgm:spPr/>
      <dgm:t>
        <a:bodyPr/>
        <a:lstStyle/>
        <a:p>
          <a:endParaRPr lang="ru-RU"/>
        </a:p>
      </dgm:t>
    </dgm:pt>
    <dgm:pt modelId="{0165BD8D-9BAC-4EC1-A383-E1D1C955A7A1}">
      <dgm:prSet custT="1"/>
      <dgm:spPr/>
      <dgm:t>
        <a:bodyPr/>
        <a:lstStyle/>
        <a:p>
          <a:pPr rtl="0"/>
          <a:r>
            <a:rPr lang="ru-RU" sz="4000" b="0" i="0" baseline="0" dirty="0" smtClean="0">
              <a:solidFill>
                <a:srgbClr val="000000"/>
              </a:solidFill>
            </a:rPr>
            <a:t>хранение и передача координат организаций для систем Федерального казначейства	</a:t>
          </a:r>
          <a:endParaRPr lang="ru-RU" sz="4000" i="0" dirty="0">
            <a:solidFill>
              <a:srgbClr val="000000"/>
            </a:solidFill>
          </a:endParaRPr>
        </a:p>
      </dgm:t>
    </dgm:pt>
    <dgm:pt modelId="{93877903-1B45-4F28-B134-39894CE45B7A}" type="parTrans" cxnId="{3809763C-B6B3-43E2-939D-C185D3C7FDFF}">
      <dgm:prSet/>
      <dgm:spPr/>
      <dgm:t>
        <a:bodyPr/>
        <a:lstStyle/>
        <a:p>
          <a:endParaRPr lang="ru-RU"/>
        </a:p>
      </dgm:t>
    </dgm:pt>
    <dgm:pt modelId="{1C28AC66-483B-49D8-9CB0-E0A08DB279D2}" type="sibTrans" cxnId="{3809763C-B6B3-43E2-939D-C185D3C7FDFF}">
      <dgm:prSet/>
      <dgm:spPr/>
      <dgm:t>
        <a:bodyPr/>
        <a:lstStyle/>
        <a:p>
          <a:endParaRPr lang="ru-RU"/>
        </a:p>
      </dgm:t>
    </dgm:pt>
    <dgm:pt modelId="{9870D858-D40E-4126-99B0-90F8B4D854CC}">
      <dgm:prSet custT="1"/>
      <dgm:spPr>
        <a:solidFill>
          <a:srgbClr val="163A56"/>
        </a:solidFill>
      </dgm:spPr>
      <dgm:t>
        <a:bodyPr/>
        <a:lstStyle/>
        <a:p>
          <a:pPr rtl="0"/>
          <a:r>
            <a:rPr lang="ru-RU" sz="4000" b="1" i="0" baseline="0" dirty="0" smtClean="0">
              <a:solidFill>
                <a:schemeClr val="bg1"/>
              </a:solidFill>
            </a:rPr>
            <a:t>2. Поддержка </a:t>
          </a:r>
          <a:r>
            <a:rPr lang="ru-RU" sz="4000" b="1" i="0" baseline="0" dirty="0" err="1" smtClean="0">
              <a:solidFill>
                <a:schemeClr val="bg1"/>
              </a:solidFill>
            </a:rPr>
            <a:t>Яндекс-браузера</a:t>
          </a:r>
          <a:r>
            <a:rPr lang="ru-RU" sz="4000" b="1" i="0" baseline="0" dirty="0" smtClean="0">
              <a:solidFill>
                <a:schemeClr val="bg1"/>
              </a:solidFill>
            </a:rPr>
            <a:t> и </a:t>
          </a:r>
          <a:r>
            <a:rPr lang="en-US" sz="4000" b="1" i="0" baseline="0" dirty="0" smtClean="0">
              <a:solidFill>
                <a:schemeClr val="bg1"/>
              </a:solidFill>
            </a:rPr>
            <a:t>Chromium-</a:t>
          </a:r>
          <a:r>
            <a:rPr lang="en-US" sz="4000" b="1" i="0" baseline="0" dirty="0" err="1" smtClean="0">
              <a:solidFill>
                <a:schemeClr val="bg1"/>
              </a:solidFill>
            </a:rPr>
            <a:t>Gost</a:t>
          </a:r>
          <a:r>
            <a:rPr lang="ru-RU" sz="4000" b="0" i="0" baseline="0" dirty="0" smtClean="0">
              <a:solidFill>
                <a:schemeClr val="bg1"/>
              </a:solidFill>
            </a:rPr>
            <a:t>:</a:t>
          </a:r>
          <a:endParaRPr lang="ru-RU" sz="4000" i="0" dirty="0">
            <a:solidFill>
              <a:schemeClr val="bg1"/>
            </a:solidFill>
          </a:endParaRPr>
        </a:p>
      </dgm:t>
    </dgm:pt>
    <dgm:pt modelId="{E91B2A58-D563-415F-A150-FC92DEE1853C}" type="parTrans" cxnId="{C0877B60-B113-4650-BDD7-D7550CA9E1CB}">
      <dgm:prSet/>
      <dgm:spPr/>
      <dgm:t>
        <a:bodyPr/>
        <a:lstStyle/>
        <a:p>
          <a:endParaRPr lang="ru-RU"/>
        </a:p>
      </dgm:t>
    </dgm:pt>
    <dgm:pt modelId="{9F7F186F-25D4-4715-87DA-1C32EDA3AFC1}" type="sibTrans" cxnId="{C0877B60-B113-4650-BDD7-D7550CA9E1CB}">
      <dgm:prSet/>
      <dgm:spPr/>
      <dgm:t>
        <a:bodyPr/>
        <a:lstStyle/>
        <a:p>
          <a:endParaRPr lang="ru-RU"/>
        </a:p>
      </dgm:t>
    </dgm:pt>
    <dgm:pt modelId="{90EE262B-206A-4400-9CBF-7A2797DA3882}">
      <dgm:prSet custT="1"/>
      <dgm:spPr/>
      <dgm:t>
        <a:bodyPr/>
        <a:lstStyle/>
        <a:p>
          <a:pPr rtl="0"/>
          <a:r>
            <a:rPr lang="ru-RU" sz="4000" b="0" i="0" baseline="0" dirty="0" smtClean="0">
              <a:solidFill>
                <a:srgbClr val="000000"/>
              </a:solidFill>
            </a:rPr>
            <a:t>поддержка новых браузеров, использующих ГОСТ-шифрование</a:t>
          </a:r>
          <a:endParaRPr lang="ru-RU" sz="4000" i="0" dirty="0">
            <a:solidFill>
              <a:srgbClr val="000000"/>
            </a:solidFill>
          </a:endParaRPr>
        </a:p>
      </dgm:t>
    </dgm:pt>
    <dgm:pt modelId="{1FF524E0-D1F8-4F3B-9D83-9F07A81CCFF2}" type="parTrans" cxnId="{EF4AFA85-69AF-4B11-9FFA-9B5A484C6335}">
      <dgm:prSet/>
      <dgm:spPr/>
      <dgm:t>
        <a:bodyPr/>
        <a:lstStyle/>
        <a:p>
          <a:endParaRPr lang="ru-RU"/>
        </a:p>
      </dgm:t>
    </dgm:pt>
    <dgm:pt modelId="{62A2D2D0-5A16-4388-9D7B-7BAB4CB01959}" type="sibTrans" cxnId="{EF4AFA85-69AF-4B11-9FFA-9B5A484C6335}">
      <dgm:prSet/>
      <dgm:spPr/>
      <dgm:t>
        <a:bodyPr/>
        <a:lstStyle/>
        <a:p>
          <a:endParaRPr lang="ru-RU"/>
        </a:p>
      </dgm:t>
    </dgm:pt>
    <dgm:pt modelId="{DE9BBCD3-9968-4235-9FD5-7AA0B8B91FC9}" type="pres">
      <dgm:prSet presAssocID="{32375274-0260-4F07-BF9E-87B5AA4DF6F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AF526B8-B813-45E1-9546-EFD2CE001A9D}" type="pres">
      <dgm:prSet presAssocID="{F340FB34-2461-4F47-B08B-87F939BA22E1}" presName="parentLin" presStyleCnt="0"/>
      <dgm:spPr/>
    </dgm:pt>
    <dgm:pt modelId="{FF055EB8-B726-4E47-80FC-8D5CA91B6B52}" type="pres">
      <dgm:prSet presAssocID="{F340FB34-2461-4F47-B08B-87F939BA22E1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3B5E67B3-83AA-406B-9C9F-DE5FE349FF49}" type="pres">
      <dgm:prSet presAssocID="{F340FB34-2461-4F47-B08B-87F939BA22E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06616A-E5CB-4247-B40A-78E1C3E6921F}" type="pres">
      <dgm:prSet presAssocID="{F340FB34-2461-4F47-B08B-87F939BA22E1}" presName="negativeSpace" presStyleCnt="0"/>
      <dgm:spPr/>
    </dgm:pt>
    <dgm:pt modelId="{46C8013F-470E-4D4B-9302-A09E7D7089D5}" type="pres">
      <dgm:prSet presAssocID="{F340FB34-2461-4F47-B08B-87F939BA22E1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1CC66D-A6C5-463A-959D-280707620F83}" type="pres">
      <dgm:prSet presAssocID="{915AFD2A-FEA5-453B-85B1-3153CD53317D}" presName="spaceBetweenRectangles" presStyleCnt="0"/>
      <dgm:spPr/>
    </dgm:pt>
    <dgm:pt modelId="{22E0570E-B001-4BDD-9A75-4C63B1ED8253}" type="pres">
      <dgm:prSet presAssocID="{9870D858-D40E-4126-99B0-90F8B4D854CC}" presName="parentLin" presStyleCnt="0"/>
      <dgm:spPr/>
    </dgm:pt>
    <dgm:pt modelId="{58C173AD-2E70-47DE-B3F7-6ED18E68701A}" type="pres">
      <dgm:prSet presAssocID="{9870D858-D40E-4126-99B0-90F8B4D854CC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23AF1F5D-4CF1-45B5-9095-95D62BA7FFB4}" type="pres">
      <dgm:prSet presAssocID="{9870D858-D40E-4126-99B0-90F8B4D854C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92B30B-4B2A-4709-ABEA-645D34B22CF6}" type="pres">
      <dgm:prSet presAssocID="{9870D858-D40E-4126-99B0-90F8B4D854CC}" presName="negativeSpace" presStyleCnt="0"/>
      <dgm:spPr/>
    </dgm:pt>
    <dgm:pt modelId="{8258F23D-385C-4EA5-9654-FA7D0C9E83B1}" type="pres">
      <dgm:prSet presAssocID="{9870D858-D40E-4126-99B0-90F8B4D854CC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12F8FA-0D91-4E55-ABCA-11ECD0B34870}" srcId="{32375274-0260-4F07-BF9E-87B5AA4DF6FD}" destId="{F340FB34-2461-4F47-B08B-87F939BA22E1}" srcOrd="0" destOrd="0" parTransId="{0E9FC3C5-CE02-466A-AF12-CA633355F30D}" sibTransId="{915AFD2A-FEA5-453B-85B1-3153CD53317D}"/>
    <dgm:cxn modelId="{CC1554AA-6B24-4FEB-8F9D-309A92AAF249}" type="presOf" srcId="{F340FB34-2461-4F47-B08B-87F939BA22E1}" destId="{FF055EB8-B726-4E47-80FC-8D5CA91B6B52}" srcOrd="0" destOrd="0" presId="urn:microsoft.com/office/officeart/2005/8/layout/list1"/>
    <dgm:cxn modelId="{BA052BB5-4A64-417C-B86A-43549FBBBB2A}" type="presOf" srcId="{9870D858-D40E-4126-99B0-90F8B4D854CC}" destId="{23AF1F5D-4CF1-45B5-9095-95D62BA7FFB4}" srcOrd="1" destOrd="0" presId="urn:microsoft.com/office/officeart/2005/8/layout/list1"/>
    <dgm:cxn modelId="{E8458DBD-F009-4888-A00C-C07D46C826C2}" type="presOf" srcId="{90EE262B-206A-4400-9CBF-7A2797DA3882}" destId="{8258F23D-385C-4EA5-9654-FA7D0C9E83B1}" srcOrd="0" destOrd="0" presId="urn:microsoft.com/office/officeart/2005/8/layout/list1"/>
    <dgm:cxn modelId="{3809763C-B6B3-43E2-939D-C185D3C7FDFF}" srcId="{F340FB34-2461-4F47-B08B-87F939BA22E1}" destId="{0165BD8D-9BAC-4EC1-A383-E1D1C955A7A1}" srcOrd="0" destOrd="0" parTransId="{93877903-1B45-4F28-B134-39894CE45B7A}" sibTransId="{1C28AC66-483B-49D8-9CB0-E0A08DB279D2}"/>
    <dgm:cxn modelId="{C0877B60-B113-4650-BDD7-D7550CA9E1CB}" srcId="{32375274-0260-4F07-BF9E-87B5AA4DF6FD}" destId="{9870D858-D40E-4126-99B0-90F8B4D854CC}" srcOrd="1" destOrd="0" parTransId="{E91B2A58-D563-415F-A150-FC92DEE1853C}" sibTransId="{9F7F186F-25D4-4715-87DA-1C32EDA3AFC1}"/>
    <dgm:cxn modelId="{A96A2AAA-D7C7-45B0-A71A-E8290CF4C7D3}" type="presOf" srcId="{9870D858-D40E-4126-99B0-90F8B4D854CC}" destId="{58C173AD-2E70-47DE-B3F7-6ED18E68701A}" srcOrd="0" destOrd="0" presId="urn:microsoft.com/office/officeart/2005/8/layout/list1"/>
    <dgm:cxn modelId="{18175448-D20B-43B4-919D-29F96654A6F0}" type="presOf" srcId="{32375274-0260-4F07-BF9E-87B5AA4DF6FD}" destId="{DE9BBCD3-9968-4235-9FD5-7AA0B8B91FC9}" srcOrd="0" destOrd="0" presId="urn:microsoft.com/office/officeart/2005/8/layout/list1"/>
    <dgm:cxn modelId="{3E52EAF3-D845-4AD2-94FA-E93FD2311729}" type="presOf" srcId="{F340FB34-2461-4F47-B08B-87F939BA22E1}" destId="{3B5E67B3-83AA-406B-9C9F-DE5FE349FF49}" srcOrd="1" destOrd="0" presId="urn:microsoft.com/office/officeart/2005/8/layout/list1"/>
    <dgm:cxn modelId="{55B699A6-CCCA-464A-94A0-74B6A7AD672A}" type="presOf" srcId="{0165BD8D-9BAC-4EC1-A383-E1D1C955A7A1}" destId="{46C8013F-470E-4D4B-9302-A09E7D7089D5}" srcOrd="0" destOrd="0" presId="urn:microsoft.com/office/officeart/2005/8/layout/list1"/>
    <dgm:cxn modelId="{EF4AFA85-69AF-4B11-9FFA-9B5A484C6335}" srcId="{9870D858-D40E-4126-99B0-90F8B4D854CC}" destId="{90EE262B-206A-4400-9CBF-7A2797DA3882}" srcOrd="0" destOrd="0" parTransId="{1FF524E0-D1F8-4F3B-9D83-9F07A81CCFF2}" sibTransId="{62A2D2D0-5A16-4388-9D7B-7BAB4CB01959}"/>
    <dgm:cxn modelId="{F77E5111-3010-4ADF-BF26-D266362F7DE9}" type="presParOf" srcId="{DE9BBCD3-9968-4235-9FD5-7AA0B8B91FC9}" destId="{EAF526B8-B813-45E1-9546-EFD2CE001A9D}" srcOrd="0" destOrd="0" presId="urn:microsoft.com/office/officeart/2005/8/layout/list1"/>
    <dgm:cxn modelId="{91853C7A-2B26-4722-94FF-52D4BDBD0F38}" type="presParOf" srcId="{EAF526B8-B813-45E1-9546-EFD2CE001A9D}" destId="{FF055EB8-B726-4E47-80FC-8D5CA91B6B52}" srcOrd="0" destOrd="0" presId="urn:microsoft.com/office/officeart/2005/8/layout/list1"/>
    <dgm:cxn modelId="{6B197ED4-5CCF-4A14-B8C1-E6D01BC465D1}" type="presParOf" srcId="{EAF526B8-B813-45E1-9546-EFD2CE001A9D}" destId="{3B5E67B3-83AA-406B-9C9F-DE5FE349FF49}" srcOrd="1" destOrd="0" presId="urn:microsoft.com/office/officeart/2005/8/layout/list1"/>
    <dgm:cxn modelId="{086E2898-D6AB-4902-84C0-C5B671AB5296}" type="presParOf" srcId="{DE9BBCD3-9968-4235-9FD5-7AA0B8B91FC9}" destId="{FB06616A-E5CB-4247-B40A-78E1C3E6921F}" srcOrd="1" destOrd="0" presId="urn:microsoft.com/office/officeart/2005/8/layout/list1"/>
    <dgm:cxn modelId="{E9AB1B8C-DA3A-4EEF-8A77-7BA5A025C0F9}" type="presParOf" srcId="{DE9BBCD3-9968-4235-9FD5-7AA0B8B91FC9}" destId="{46C8013F-470E-4D4B-9302-A09E7D7089D5}" srcOrd="2" destOrd="0" presId="urn:microsoft.com/office/officeart/2005/8/layout/list1"/>
    <dgm:cxn modelId="{29D16333-3B18-4981-94BF-A4090F312B7D}" type="presParOf" srcId="{DE9BBCD3-9968-4235-9FD5-7AA0B8B91FC9}" destId="{F21CC66D-A6C5-463A-959D-280707620F83}" srcOrd="3" destOrd="0" presId="urn:microsoft.com/office/officeart/2005/8/layout/list1"/>
    <dgm:cxn modelId="{DB90E80B-1086-439D-AB02-723DCB9E2A78}" type="presParOf" srcId="{DE9BBCD3-9968-4235-9FD5-7AA0B8B91FC9}" destId="{22E0570E-B001-4BDD-9A75-4C63B1ED8253}" srcOrd="4" destOrd="0" presId="urn:microsoft.com/office/officeart/2005/8/layout/list1"/>
    <dgm:cxn modelId="{DDF35A2F-1F13-432F-961E-E021200E3D37}" type="presParOf" srcId="{22E0570E-B001-4BDD-9A75-4C63B1ED8253}" destId="{58C173AD-2E70-47DE-B3F7-6ED18E68701A}" srcOrd="0" destOrd="0" presId="urn:microsoft.com/office/officeart/2005/8/layout/list1"/>
    <dgm:cxn modelId="{0F2DA026-886C-4194-B381-635BF144792E}" type="presParOf" srcId="{22E0570E-B001-4BDD-9A75-4C63B1ED8253}" destId="{23AF1F5D-4CF1-45B5-9095-95D62BA7FFB4}" srcOrd="1" destOrd="0" presId="urn:microsoft.com/office/officeart/2005/8/layout/list1"/>
    <dgm:cxn modelId="{B159EE12-9E63-48DF-A0C4-0EC31B90A314}" type="presParOf" srcId="{DE9BBCD3-9968-4235-9FD5-7AA0B8B91FC9}" destId="{0292B30B-4B2A-4709-ABEA-645D34B22CF6}" srcOrd="5" destOrd="0" presId="urn:microsoft.com/office/officeart/2005/8/layout/list1"/>
    <dgm:cxn modelId="{9D589DF2-6EE2-41B5-9013-85140FFA6903}" type="presParOf" srcId="{DE9BBCD3-9968-4235-9FD5-7AA0B8B91FC9}" destId="{8258F23D-385C-4EA5-9654-FA7D0C9E83B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AC29D1-877F-48C6-836A-72FACAABF168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55C9BD-1D10-47BA-8958-F0E0ABE81919}">
      <dgm:prSet/>
      <dgm:spPr>
        <a:solidFill>
          <a:srgbClr val="163A56"/>
        </a:solidFill>
      </dgm:spPr>
      <dgm:t>
        <a:bodyPr/>
        <a:lstStyle/>
        <a:p>
          <a:pPr rtl="0"/>
          <a:r>
            <a:rPr lang="ru-RU" b="0" i="0" baseline="0" dirty="0" smtClean="0"/>
            <a:t>2. </a:t>
          </a:r>
          <a:r>
            <a:rPr lang="ru-RU" b="0" i="0" baseline="0" dirty="0" err="1" smtClean="0"/>
            <a:t>Бухотчетность</a:t>
          </a:r>
          <a:r>
            <a:rPr lang="ru-RU" b="0" i="0" baseline="0" dirty="0" smtClean="0"/>
            <a:t> учреждений регионального и муниципального уровня:</a:t>
          </a:r>
          <a:endParaRPr lang="ru-RU" dirty="0"/>
        </a:p>
      </dgm:t>
    </dgm:pt>
    <dgm:pt modelId="{7246A6BC-C118-4C24-AB2F-89EDB054159A}" type="parTrans" cxnId="{708E6480-B78E-4F8E-A319-746525022BBF}">
      <dgm:prSet/>
      <dgm:spPr/>
      <dgm:t>
        <a:bodyPr/>
        <a:lstStyle/>
        <a:p>
          <a:endParaRPr lang="ru-RU"/>
        </a:p>
      </dgm:t>
    </dgm:pt>
    <dgm:pt modelId="{C9F8E2EF-1E5B-4F45-B6AD-7417F4E671DF}" type="sibTrans" cxnId="{708E6480-B78E-4F8E-A319-746525022BBF}">
      <dgm:prSet/>
      <dgm:spPr/>
      <dgm:t>
        <a:bodyPr/>
        <a:lstStyle/>
        <a:p>
          <a:endParaRPr lang="ru-RU"/>
        </a:p>
      </dgm:t>
    </dgm:pt>
    <dgm:pt modelId="{4047332E-763A-42C4-A48A-6F1EA9A4413F}">
      <dgm:prSet/>
      <dgm:spPr/>
      <dgm:t>
        <a:bodyPr/>
        <a:lstStyle/>
        <a:p>
          <a:pPr rtl="0"/>
          <a:r>
            <a:rPr lang="ru-RU" b="0" i="0" baseline="0" dirty="0" smtClean="0">
              <a:solidFill>
                <a:srgbClr val="000000"/>
              </a:solidFill>
            </a:rPr>
            <a:t>загрузка из внешних систем размещения информации в формате </a:t>
          </a:r>
          <a:r>
            <a:rPr lang="en-US" b="0" i="0" baseline="0" dirty="0" smtClean="0">
              <a:solidFill>
                <a:srgbClr val="000000"/>
              </a:solidFill>
            </a:rPr>
            <a:t>xml</a:t>
          </a:r>
          <a:endParaRPr lang="ru-RU" i="0" dirty="0">
            <a:solidFill>
              <a:srgbClr val="000000"/>
            </a:solidFill>
          </a:endParaRPr>
        </a:p>
      </dgm:t>
    </dgm:pt>
    <dgm:pt modelId="{96ACEEE7-3C82-4E02-9204-58DEFB4AAA19}" type="parTrans" cxnId="{A6C29212-57DF-4E42-8B38-D63E0F3F935A}">
      <dgm:prSet/>
      <dgm:spPr/>
      <dgm:t>
        <a:bodyPr/>
        <a:lstStyle/>
        <a:p>
          <a:endParaRPr lang="ru-RU"/>
        </a:p>
      </dgm:t>
    </dgm:pt>
    <dgm:pt modelId="{A69E2FEB-06D9-46AE-92D8-2B59B3C31F1E}" type="sibTrans" cxnId="{A6C29212-57DF-4E42-8B38-D63E0F3F935A}">
      <dgm:prSet/>
      <dgm:spPr/>
      <dgm:t>
        <a:bodyPr/>
        <a:lstStyle/>
        <a:p>
          <a:endParaRPr lang="ru-RU"/>
        </a:p>
      </dgm:t>
    </dgm:pt>
    <dgm:pt modelId="{84934AC7-F178-410A-99EB-CC81F9B05A1D}">
      <dgm:prSet/>
      <dgm:spPr/>
      <dgm:t>
        <a:bodyPr/>
        <a:lstStyle/>
        <a:p>
          <a:pPr rtl="0"/>
          <a:r>
            <a:rPr lang="ru-RU" b="0" i="0" baseline="0" dirty="0" smtClean="0">
              <a:solidFill>
                <a:srgbClr val="000000"/>
              </a:solidFill>
            </a:rPr>
            <a:t>изменение формы редактирования</a:t>
          </a:r>
          <a:endParaRPr lang="ru-RU" i="0" dirty="0">
            <a:solidFill>
              <a:srgbClr val="000000"/>
            </a:solidFill>
          </a:endParaRPr>
        </a:p>
      </dgm:t>
    </dgm:pt>
    <dgm:pt modelId="{63AEDB57-C22A-4D5B-B4B5-9DE728D3E59B}" type="parTrans" cxnId="{AEFF0C9C-C038-49CA-BE9B-20F23E3557F3}">
      <dgm:prSet/>
      <dgm:spPr/>
      <dgm:t>
        <a:bodyPr/>
        <a:lstStyle/>
        <a:p>
          <a:endParaRPr lang="ru-RU"/>
        </a:p>
      </dgm:t>
    </dgm:pt>
    <dgm:pt modelId="{7EBFF41A-1CCE-40F9-8873-F66BF37C9CF9}" type="sibTrans" cxnId="{AEFF0C9C-C038-49CA-BE9B-20F23E3557F3}">
      <dgm:prSet/>
      <dgm:spPr/>
      <dgm:t>
        <a:bodyPr/>
        <a:lstStyle/>
        <a:p>
          <a:endParaRPr lang="ru-RU"/>
        </a:p>
      </dgm:t>
    </dgm:pt>
    <dgm:pt modelId="{16DE5F6F-C239-40D7-9858-21CD9200B722}" type="pres">
      <dgm:prSet presAssocID="{62AC29D1-877F-48C6-836A-72FACAABF16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796854-A970-4299-B7C9-EB374780920A}" type="pres">
      <dgm:prSet presAssocID="{9255C9BD-1D10-47BA-8958-F0E0ABE81919}" presName="composite" presStyleCnt="0"/>
      <dgm:spPr/>
    </dgm:pt>
    <dgm:pt modelId="{76F39773-57BB-4B76-99A8-F3818DB17BB7}" type="pres">
      <dgm:prSet presAssocID="{9255C9BD-1D10-47BA-8958-F0E0ABE81919}" presName="parTx" presStyleLbl="alignNode1" presStyleIdx="0" presStyleCnt="1" custLinFactNeighborX="2136" custLinFactNeighborY="-538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F860E3-B4B5-435B-A431-4EC6CA51C772}" type="pres">
      <dgm:prSet presAssocID="{9255C9BD-1D10-47BA-8958-F0E0ABE81919}" presName="desTx" presStyleLbl="alignAccFollowNode1" presStyleIdx="0" presStyleCnt="1" custLinFactNeighborY="21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B3F6D55-0E59-4A90-B0D2-34C7A3BDDC51}" type="presOf" srcId="{84934AC7-F178-410A-99EB-CC81F9B05A1D}" destId="{DCF860E3-B4B5-435B-A431-4EC6CA51C772}" srcOrd="0" destOrd="1" presId="urn:microsoft.com/office/officeart/2005/8/layout/hList1"/>
    <dgm:cxn modelId="{708E6480-B78E-4F8E-A319-746525022BBF}" srcId="{62AC29D1-877F-48C6-836A-72FACAABF168}" destId="{9255C9BD-1D10-47BA-8958-F0E0ABE81919}" srcOrd="0" destOrd="0" parTransId="{7246A6BC-C118-4C24-AB2F-89EDB054159A}" sibTransId="{C9F8E2EF-1E5B-4F45-B6AD-7417F4E671DF}"/>
    <dgm:cxn modelId="{A6C29212-57DF-4E42-8B38-D63E0F3F935A}" srcId="{9255C9BD-1D10-47BA-8958-F0E0ABE81919}" destId="{4047332E-763A-42C4-A48A-6F1EA9A4413F}" srcOrd="0" destOrd="0" parTransId="{96ACEEE7-3C82-4E02-9204-58DEFB4AAA19}" sibTransId="{A69E2FEB-06D9-46AE-92D8-2B59B3C31F1E}"/>
    <dgm:cxn modelId="{C6A4B46B-38C8-4147-8805-9D472BA17BF3}" type="presOf" srcId="{4047332E-763A-42C4-A48A-6F1EA9A4413F}" destId="{DCF860E3-B4B5-435B-A431-4EC6CA51C772}" srcOrd="0" destOrd="0" presId="urn:microsoft.com/office/officeart/2005/8/layout/hList1"/>
    <dgm:cxn modelId="{E11A2671-8BC0-455D-A499-8043065361F7}" type="presOf" srcId="{62AC29D1-877F-48C6-836A-72FACAABF168}" destId="{16DE5F6F-C239-40D7-9858-21CD9200B722}" srcOrd="0" destOrd="0" presId="urn:microsoft.com/office/officeart/2005/8/layout/hList1"/>
    <dgm:cxn modelId="{E2921454-9115-4E2E-B206-75ADB2DE4CC8}" type="presOf" srcId="{9255C9BD-1D10-47BA-8958-F0E0ABE81919}" destId="{76F39773-57BB-4B76-99A8-F3818DB17BB7}" srcOrd="0" destOrd="0" presId="urn:microsoft.com/office/officeart/2005/8/layout/hList1"/>
    <dgm:cxn modelId="{AEFF0C9C-C038-49CA-BE9B-20F23E3557F3}" srcId="{9255C9BD-1D10-47BA-8958-F0E0ABE81919}" destId="{84934AC7-F178-410A-99EB-CC81F9B05A1D}" srcOrd="1" destOrd="0" parTransId="{63AEDB57-C22A-4D5B-B4B5-9DE728D3E59B}" sibTransId="{7EBFF41A-1CCE-40F9-8873-F66BF37C9CF9}"/>
    <dgm:cxn modelId="{099B1F94-7781-425F-94A6-5E182B1BB4D7}" type="presParOf" srcId="{16DE5F6F-C239-40D7-9858-21CD9200B722}" destId="{7D796854-A970-4299-B7C9-EB374780920A}" srcOrd="0" destOrd="0" presId="urn:microsoft.com/office/officeart/2005/8/layout/hList1"/>
    <dgm:cxn modelId="{9D34E1EE-65C3-4E40-A93A-D8AB5018358A}" type="presParOf" srcId="{7D796854-A970-4299-B7C9-EB374780920A}" destId="{76F39773-57BB-4B76-99A8-F3818DB17BB7}" srcOrd="0" destOrd="0" presId="urn:microsoft.com/office/officeart/2005/8/layout/hList1"/>
    <dgm:cxn modelId="{B84AD1F7-FBE7-47AE-A748-2DB7DCC2DDB1}" type="presParOf" srcId="{7D796854-A970-4299-B7C9-EB374780920A}" destId="{DCF860E3-B4B5-435B-A431-4EC6CA51C77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2AC29D1-877F-48C6-836A-72FACAABF168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55C9BD-1D10-47BA-8958-F0E0ABE81919}">
      <dgm:prSet/>
      <dgm:spPr>
        <a:solidFill>
          <a:srgbClr val="163A56"/>
        </a:solidFill>
      </dgm:spPr>
      <dgm:t>
        <a:bodyPr/>
        <a:lstStyle/>
        <a:p>
          <a:pPr rtl="0"/>
          <a:r>
            <a:rPr lang="ru-RU" b="0" i="0" baseline="0" dirty="0" smtClean="0"/>
            <a:t>2. ПФХД учреждений регионального и муниципального уровня:</a:t>
          </a:r>
          <a:endParaRPr lang="ru-RU" dirty="0"/>
        </a:p>
      </dgm:t>
    </dgm:pt>
    <dgm:pt modelId="{7246A6BC-C118-4C24-AB2F-89EDB054159A}" type="parTrans" cxnId="{708E6480-B78E-4F8E-A319-746525022BBF}">
      <dgm:prSet/>
      <dgm:spPr/>
      <dgm:t>
        <a:bodyPr/>
        <a:lstStyle/>
        <a:p>
          <a:endParaRPr lang="ru-RU"/>
        </a:p>
      </dgm:t>
    </dgm:pt>
    <dgm:pt modelId="{C9F8E2EF-1E5B-4F45-B6AD-7417F4E671DF}" type="sibTrans" cxnId="{708E6480-B78E-4F8E-A319-746525022BBF}">
      <dgm:prSet/>
      <dgm:spPr/>
      <dgm:t>
        <a:bodyPr/>
        <a:lstStyle/>
        <a:p>
          <a:endParaRPr lang="ru-RU"/>
        </a:p>
      </dgm:t>
    </dgm:pt>
    <dgm:pt modelId="{4047332E-763A-42C4-A48A-6F1EA9A4413F}">
      <dgm:prSet/>
      <dgm:spPr>
        <a:solidFill>
          <a:srgbClr val="163A56">
            <a:alpha val="20000"/>
          </a:srgbClr>
        </a:solidFill>
      </dgm:spPr>
      <dgm:t>
        <a:bodyPr/>
        <a:lstStyle/>
        <a:p>
          <a:pPr rtl="0"/>
          <a:r>
            <a:rPr lang="ru-RU" b="0" i="0" baseline="0" dirty="0" smtClean="0">
              <a:solidFill>
                <a:srgbClr val="000000"/>
              </a:solidFill>
            </a:rPr>
            <a:t>загрузка из внешних систем размещения информации в формате </a:t>
          </a:r>
          <a:r>
            <a:rPr lang="en-US" b="0" i="0" baseline="0" dirty="0" smtClean="0">
              <a:solidFill>
                <a:srgbClr val="000000"/>
              </a:solidFill>
            </a:rPr>
            <a:t>xml</a:t>
          </a:r>
          <a:endParaRPr lang="ru-RU" i="0" dirty="0">
            <a:solidFill>
              <a:srgbClr val="000000"/>
            </a:solidFill>
          </a:endParaRPr>
        </a:p>
      </dgm:t>
    </dgm:pt>
    <dgm:pt modelId="{96ACEEE7-3C82-4E02-9204-58DEFB4AAA19}" type="parTrans" cxnId="{A6C29212-57DF-4E42-8B38-D63E0F3F935A}">
      <dgm:prSet/>
      <dgm:spPr/>
      <dgm:t>
        <a:bodyPr/>
        <a:lstStyle/>
        <a:p>
          <a:endParaRPr lang="ru-RU"/>
        </a:p>
      </dgm:t>
    </dgm:pt>
    <dgm:pt modelId="{A69E2FEB-06D9-46AE-92D8-2B59B3C31F1E}" type="sibTrans" cxnId="{A6C29212-57DF-4E42-8B38-D63E0F3F935A}">
      <dgm:prSet/>
      <dgm:spPr/>
      <dgm:t>
        <a:bodyPr/>
        <a:lstStyle/>
        <a:p>
          <a:endParaRPr lang="ru-RU"/>
        </a:p>
      </dgm:t>
    </dgm:pt>
    <dgm:pt modelId="{84934AC7-F178-410A-99EB-CC81F9B05A1D}">
      <dgm:prSet/>
      <dgm:spPr>
        <a:solidFill>
          <a:srgbClr val="163A56">
            <a:alpha val="20000"/>
          </a:srgbClr>
        </a:solidFill>
      </dgm:spPr>
      <dgm:t>
        <a:bodyPr/>
        <a:lstStyle/>
        <a:p>
          <a:pPr rtl="0"/>
          <a:r>
            <a:rPr lang="ru-RU" b="0" i="0" baseline="0" dirty="0" smtClean="0">
              <a:solidFill>
                <a:srgbClr val="000000"/>
              </a:solidFill>
            </a:rPr>
            <a:t>изменение формы редактирования</a:t>
          </a:r>
          <a:endParaRPr lang="ru-RU" i="0" dirty="0">
            <a:solidFill>
              <a:srgbClr val="000000"/>
            </a:solidFill>
          </a:endParaRPr>
        </a:p>
      </dgm:t>
    </dgm:pt>
    <dgm:pt modelId="{63AEDB57-C22A-4D5B-B4B5-9DE728D3E59B}" type="parTrans" cxnId="{AEFF0C9C-C038-49CA-BE9B-20F23E3557F3}">
      <dgm:prSet/>
      <dgm:spPr/>
      <dgm:t>
        <a:bodyPr/>
        <a:lstStyle/>
        <a:p>
          <a:endParaRPr lang="ru-RU"/>
        </a:p>
      </dgm:t>
    </dgm:pt>
    <dgm:pt modelId="{7EBFF41A-1CCE-40F9-8873-F66BF37C9CF9}" type="sibTrans" cxnId="{AEFF0C9C-C038-49CA-BE9B-20F23E3557F3}">
      <dgm:prSet/>
      <dgm:spPr/>
      <dgm:t>
        <a:bodyPr/>
        <a:lstStyle/>
        <a:p>
          <a:endParaRPr lang="ru-RU"/>
        </a:p>
      </dgm:t>
    </dgm:pt>
    <dgm:pt modelId="{16DE5F6F-C239-40D7-9858-21CD9200B722}" type="pres">
      <dgm:prSet presAssocID="{62AC29D1-877F-48C6-836A-72FACAABF16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796854-A970-4299-B7C9-EB374780920A}" type="pres">
      <dgm:prSet presAssocID="{9255C9BD-1D10-47BA-8958-F0E0ABE81919}" presName="composite" presStyleCnt="0"/>
      <dgm:spPr/>
    </dgm:pt>
    <dgm:pt modelId="{76F39773-57BB-4B76-99A8-F3818DB17BB7}" type="pres">
      <dgm:prSet presAssocID="{9255C9BD-1D10-47BA-8958-F0E0ABE81919}" presName="parTx" presStyleLbl="alignNode1" presStyleIdx="0" presStyleCnt="1" custScaleY="116026" custLinFactNeighborX="66" custLinFactNeighborY="-513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F860E3-B4B5-435B-A431-4EC6CA51C772}" type="pres">
      <dgm:prSet presAssocID="{9255C9BD-1D10-47BA-8958-F0E0ABE81919}" presName="desTx" presStyleLbl="alignAccFollowNode1" presStyleIdx="0" presStyleCnt="1" custLinFactNeighborY="21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8E6480-B78E-4F8E-A319-746525022BBF}" srcId="{62AC29D1-877F-48C6-836A-72FACAABF168}" destId="{9255C9BD-1D10-47BA-8958-F0E0ABE81919}" srcOrd="0" destOrd="0" parTransId="{7246A6BC-C118-4C24-AB2F-89EDB054159A}" sibTransId="{C9F8E2EF-1E5B-4F45-B6AD-7417F4E671DF}"/>
    <dgm:cxn modelId="{A6C29212-57DF-4E42-8B38-D63E0F3F935A}" srcId="{9255C9BD-1D10-47BA-8958-F0E0ABE81919}" destId="{4047332E-763A-42C4-A48A-6F1EA9A4413F}" srcOrd="0" destOrd="0" parTransId="{96ACEEE7-3C82-4E02-9204-58DEFB4AAA19}" sibTransId="{A69E2FEB-06D9-46AE-92D8-2B59B3C31F1E}"/>
    <dgm:cxn modelId="{8DE98C73-435B-4C1F-94D1-8F8551A6ABEB}" type="presOf" srcId="{62AC29D1-877F-48C6-836A-72FACAABF168}" destId="{16DE5F6F-C239-40D7-9858-21CD9200B722}" srcOrd="0" destOrd="0" presId="urn:microsoft.com/office/officeart/2005/8/layout/hList1"/>
    <dgm:cxn modelId="{4B809DA3-E6C4-4E7D-926B-481286FEEEE6}" type="presOf" srcId="{84934AC7-F178-410A-99EB-CC81F9B05A1D}" destId="{DCF860E3-B4B5-435B-A431-4EC6CA51C772}" srcOrd="0" destOrd="1" presId="urn:microsoft.com/office/officeart/2005/8/layout/hList1"/>
    <dgm:cxn modelId="{02C66DAC-7422-4024-AD6A-29C06277A957}" type="presOf" srcId="{9255C9BD-1D10-47BA-8958-F0E0ABE81919}" destId="{76F39773-57BB-4B76-99A8-F3818DB17BB7}" srcOrd="0" destOrd="0" presId="urn:microsoft.com/office/officeart/2005/8/layout/hList1"/>
    <dgm:cxn modelId="{AEFF0C9C-C038-49CA-BE9B-20F23E3557F3}" srcId="{9255C9BD-1D10-47BA-8958-F0E0ABE81919}" destId="{84934AC7-F178-410A-99EB-CC81F9B05A1D}" srcOrd="1" destOrd="0" parTransId="{63AEDB57-C22A-4D5B-B4B5-9DE728D3E59B}" sibTransId="{7EBFF41A-1CCE-40F9-8873-F66BF37C9CF9}"/>
    <dgm:cxn modelId="{0C941D25-9D25-4D8D-8A7F-677E8474D54E}" type="presOf" srcId="{4047332E-763A-42C4-A48A-6F1EA9A4413F}" destId="{DCF860E3-B4B5-435B-A431-4EC6CA51C772}" srcOrd="0" destOrd="0" presId="urn:microsoft.com/office/officeart/2005/8/layout/hList1"/>
    <dgm:cxn modelId="{7678EF25-46E3-4792-8557-39C7E1788FCF}" type="presParOf" srcId="{16DE5F6F-C239-40D7-9858-21CD9200B722}" destId="{7D796854-A970-4299-B7C9-EB374780920A}" srcOrd="0" destOrd="0" presId="urn:microsoft.com/office/officeart/2005/8/layout/hList1"/>
    <dgm:cxn modelId="{1E1A889F-5F66-4177-8D99-7BB9611F1FAA}" type="presParOf" srcId="{7D796854-A970-4299-B7C9-EB374780920A}" destId="{76F39773-57BB-4B76-99A8-F3818DB17BB7}" srcOrd="0" destOrd="0" presId="urn:microsoft.com/office/officeart/2005/8/layout/hList1"/>
    <dgm:cxn modelId="{89DDE40B-1E62-4711-89D9-3651B656457F}" type="presParOf" srcId="{7D796854-A970-4299-B7C9-EB374780920A}" destId="{DCF860E3-B4B5-435B-A431-4EC6CA51C77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2AC29D1-877F-48C6-836A-72FACAABF168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55C9BD-1D10-47BA-8958-F0E0ABE81919}">
      <dgm:prSet custT="1"/>
      <dgm:spPr>
        <a:solidFill>
          <a:srgbClr val="163A56"/>
        </a:solidFill>
      </dgm:spPr>
      <dgm:t>
        <a:bodyPr/>
        <a:lstStyle/>
        <a:p>
          <a:pPr rtl="0"/>
          <a:r>
            <a:rPr lang="ru-RU" sz="4400" b="0" i="0" baseline="0" dirty="0" smtClean="0"/>
            <a:t>1. ПФХД учреждений федерального уровня:</a:t>
          </a:r>
          <a:endParaRPr lang="ru-RU" sz="4400" dirty="0"/>
        </a:p>
      </dgm:t>
    </dgm:pt>
    <dgm:pt modelId="{7246A6BC-C118-4C24-AB2F-89EDB054159A}" type="parTrans" cxnId="{708E6480-B78E-4F8E-A319-746525022BBF}">
      <dgm:prSet/>
      <dgm:spPr/>
      <dgm:t>
        <a:bodyPr/>
        <a:lstStyle/>
        <a:p>
          <a:endParaRPr lang="ru-RU"/>
        </a:p>
      </dgm:t>
    </dgm:pt>
    <dgm:pt modelId="{C9F8E2EF-1E5B-4F45-B6AD-7417F4E671DF}" type="sibTrans" cxnId="{708E6480-B78E-4F8E-A319-746525022BBF}">
      <dgm:prSet/>
      <dgm:spPr/>
      <dgm:t>
        <a:bodyPr/>
        <a:lstStyle/>
        <a:p>
          <a:endParaRPr lang="ru-RU"/>
        </a:p>
      </dgm:t>
    </dgm:pt>
    <dgm:pt modelId="{4047332E-763A-42C4-A48A-6F1EA9A4413F}">
      <dgm:prSet custT="1"/>
      <dgm:spPr>
        <a:solidFill>
          <a:srgbClr val="163A56">
            <a:alpha val="20000"/>
          </a:srgbClr>
        </a:solidFill>
      </dgm:spPr>
      <dgm:t>
        <a:bodyPr/>
        <a:lstStyle/>
        <a:p>
          <a:pPr rtl="0"/>
          <a:r>
            <a:rPr lang="ru-RU" sz="4400" b="0" i="0" baseline="0" dirty="0" smtClean="0">
              <a:solidFill>
                <a:srgbClr val="000000"/>
              </a:solidFill>
            </a:rPr>
            <a:t>загрузка сведений из открытых данных ЕПБС</a:t>
          </a:r>
          <a:endParaRPr lang="ru-RU" sz="4400" i="0" dirty="0">
            <a:solidFill>
              <a:srgbClr val="000000"/>
            </a:solidFill>
          </a:endParaRPr>
        </a:p>
      </dgm:t>
    </dgm:pt>
    <dgm:pt modelId="{96ACEEE7-3C82-4E02-9204-58DEFB4AAA19}" type="parTrans" cxnId="{A6C29212-57DF-4E42-8B38-D63E0F3F935A}">
      <dgm:prSet/>
      <dgm:spPr/>
      <dgm:t>
        <a:bodyPr/>
        <a:lstStyle/>
        <a:p>
          <a:endParaRPr lang="ru-RU"/>
        </a:p>
      </dgm:t>
    </dgm:pt>
    <dgm:pt modelId="{A69E2FEB-06D9-46AE-92D8-2B59B3C31F1E}" type="sibTrans" cxnId="{A6C29212-57DF-4E42-8B38-D63E0F3F935A}">
      <dgm:prSet/>
      <dgm:spPr/>
      <dgm:t>
        <a:bodyPr/>
        <a:lstStyle/>
        <a:p>
          <a:endParaRPr lang="ru-RU"/>
        </a:p>
      </dgm:t>
    </dgm:pt>
    <dgm:pt modelId="{84934AC7-F178-410A-99EB-CC81F9B05A1D}">
      <dgm:prSet custT="1"/>
      <dgm:spPr>
        <a:solidFill>
          <a:srgbClr val="163A56">
            <a:alpha val="20000"/>
          </a:srgbClr>
        </a:solidFill>
      </dgm:spPr>
      <dgm:t>
        <a:bodyPr/>
        <a:lstStyle/>
        <a:p>
          <a:pPr rtl="0"/>
          <a:r>
            <a:rPr lang="ru-RU" sz="4400" b="0" i="0" baseline="0" dirty="0" smtClean="0">
              <a:solidFill>
                <a:srgbClr val="000000"/>
              </a:solidFill>
            </a:rPr>
            <a:t>автоматическая публикация</a:t>
          </a:r>
          <a:endParaRPr lang="ru-RU" sz="4400" i="0" dirty="0">
            <a:solidFill>
              <a:srgbClr val="000000"/>
            </a:solidFill>
          </a:endParaRPr>
        </a:p>
      </dgm:t>
    </dgm:pt>
    <dgm:pt modelId="{7EBFF41A-1CCE-40F9-8873-F66BF37C9CF9}" type="sibTrans" cxnId="{AEFF0C9C-C038-49CA-BE9B-20F23E3557F3}">
      <dgm:prSet/>
      <dgm:spPr/>
      <dgm:t>
        <a:bodyPr/>
        <a:lstStyle/>
        <a:p>
          <a:endParaRPr lang="ru-RU"/>
        </a:p>
      </dgm:t>
    </dgm:pt>
    <dgm:pt modelId="{63AEDB57-C22A-4D5B-B4B5-9DE728D3E59B}" type="parTrans" cxnId="{AEFF0C9C-C038-49CA-BE9B-20F23E3557F3}">
      <dgm:prSet/>
      <dgm:spPr/>
      <dgm:t>
        <a:bodyPr/>
        <a:lstStyle/>
        <a:p>
          <a:endParaRPr lang="ru-RU"/>
        </a:p>
      </dgm:t>
    </dgm:pt>
    <dgm:pt modelId="{16DE5F6F-C239-40D7-9858-21CD9200B722}" type="pres">
      <dgm:prSet presAssocID="{62AC29D1-877F-48C6-836A-72FACAABF16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796854-A970-4299-B7C9-EB374780920A}" type="pres">
      <dgm:prSet presAssocID="{9255C9BD-1D10-47BA-8958-F0E0ABE81919}" presName="composite" presStyleCnt="0"/>
      <dgm:spPr/>
    </dgm:pt>
    <dgm:pt modelId="{76F39773-57BB-4B76-99A8-F3818DB17BB7}" type="pres">
      <dgm:prSet presAssocID="{9255C9BD-1D10-47BA-8958-F0E0ABE81919}" presName="parTx" presStyleLbl="alignNode1" presStyleIdx="0" presStyleCnt="1" custScaleY="100000" custLinFactNeighborX="8076" custLinFactNeighborY="-321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F860E3-B4B5-435B-A431-4EC6CA51C772}" type="pres">
      <dgm:prSet presAssocID="{9255C9BD-1D10-47BA-8958-F0E0ABE81919}" presName="desTx" presStyleLbl="alignAccFollowNode1" presStyleIdx="0" presStyleCnt="1" custLinFactNeighborY="21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8E6480-B78E-4F8E-A319-746525022BBF}" srcId="{62AC29D1-877F-48C6-836A-72FACAABF168}" destId="{9255C9BD-1D10-47BA-8958-F0E0ABE81919}" srcOrd="0" destOrd="0" parTransId="{7246A6BC-C118-4C24-AB2F-89EDB054159A}" sibTransId="{C9F8E2EF-1E5B-4F45-B6AD-7417F4E671DF}"/>
    <dgm:cxn modelId="{33E90EB7-A6A2-4406-9A87-EA733E18ABD9}" type="presOf" srcId="{9255C9BD-1D10-47BA-8958-F0E0ABE81919}" destId="{76F39773-57BB-4B76-99A8-F3818DB17BB7}" srcOrd="0" destOrd="0" presId="urn:microsoft.com/office/officeart/2005/8/layout/hList1"/>
    <dgm:cxn modelId="{A6C29212-57DF-4E42-8B38-D63E0F3F935A}" srcId="{9255C9BD-1D10-47BA-8958-F0E0ABE81919}" destId="{4047332E-763A-42C4-A48A-6F1EA9A4413F}" srcOrd="0" destOrd="0" parTransId="{96ACEEE7-3C82-4E02-9204-58DEFB4AAA19}" sibTransId="{A69E2FEB-06D9-46AE-92D8-2B59B3C31F1E}"/>
    <dgm:cxn modelId="{D23185C0-A3A6-4654-96C5-29D269266D01}" type="presOf" srcId="{84934AC7-F178-410A-99EB-CC81F9B05A1D}" destId="{DCF860E3-B4B5-435B-A431-4EC6CA51C772}" srcOrd="0" destOrd="1" presId="urn:microsoft.com/office/officeart/2005/8/layout/hList1"/>
    <dgm:cxn modelId="{D59FE369-645D-40B7-8C96-2C7951249451}" type="presOf" srcId="{4047332E-763A-42C4-A48A-6F1EA9A4413F}" destId="{DCF860E3-B4B5-435B-A431-4EC6CA51C772}" srcOrd="0" destOrd="0" presId="urn:microsoft.com/office/officeart/2005/8/layout/hList1"/>
    <dgm:cxn modelId="{AEFF0C9C-C038-49CA-BE9B-20F23E3557F3}" srcId="{9255C9BD-1D10-47BA-8958-F0E0ABE81919}" destId="{84934AC7-F178-410A-99EB-CC81F9B05A1D}" srcOrd="1" destOrd="0" parTransId="{63AEDB57-C22A-4D5B-B4B5-9DE728D3E59B}" sibTransId="{7EBFF41A-1CCE-40F9-8873-F66BF37C9CF9}"/>
    <dgm:cxn modelId="{1425ADD6-2C7E-4EAD-B6ED-AFC3D69494BC}" type="presOf" srcId="{62AC29D1-877F-48C6-836A-72FACAABF168}" destId="{16DE5F6F-C239-40D7-9858-21CD9200B722}" srcOrd="0" destOrd="0" presId="urn:microsoft.com/office/officeart/2005/8/layout/hList1"/>
    <dgm:cxn modelId="{D4C84387-6753-4CDB-82DD-AD486E8A744B}" type="presParOf" srcId="{16DE5F6F-C239-40D7-9858-21CD9200B722}" destId="{7D796854-A970-4299-B7C9-EB374780920A}" srcOrd="0" destOrd="0" presId="urn:microsoft.com/office/officeart/2005/8/layout/hList1"/>
    <dgm:cxn modelId="{19D70194-78D1-4CEF-BB2C-3FB34685F993}" type="presParOf" srcId="{7D796854-A970-4299-B7C9-EB374780920A}" destId="{76F39773-57BB-4B76-99A8-F3818DB17BB7}" srcOrd="0" destOrd="0" presId="urn:microsoft.com/office/officeart/2005/8/layout/hList1"/>
    <dgm:cxn modelId="{79423F3C-21F4-4E04-B8CB-39FC11EEDD77}" type="presParOf" srcId="{7D796854-A970-4299-B7C9-EB374780920A}" destId="{DCF860E3-B4B5-435B-A431-4EC6CA51C77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2AC29D1-877F-48C6-836A-72FACAABF168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55C9BD-1D10-47BA-8958-F0E0ABE81919}">
      <dgm:prSet custT="1"/>
      <dgm:spPr>
        <a:solidFill>
          <a:srgbClr val="163A56"/>
        </a:solidFill>
      </dgm:spPr>
      <dgm:t>
        <a:bodyPr/>
        <a:lstStyle/>
        <a:p>
          <a:pPr rtl="0"/>
          <a:r>
            <a:rPr lang="ru-RU" sz="4400" b="0" i="0" baseline="0" dirty="0" smtClean="0"/>
            <a:t>1. О</a:t>
          </a:r>
          <a:r>
            <a:rPr lang="ru-RU" sz="4400" dirty="0" smtClean="0">
              <a:solidFill>
                <a:schemeClr val="bg1"/>
              </a:solidFill>
            </a:rPr>
            <a:t>тчет о результатах деятельности и использовании имущества </a:t>
          </a:r>
          <a:r>
            <a:rPr lang="ru-RU" sz="4400" b="0" i="0" baseline="0" dirty="0" smtClean="0"/>
            <a:t>учреждений федерального уровня:</a:t>
          </a:r>
          <a:endParaRPr lang="ru-RU" sz="4400" dirty="0"/>
        </a:p>
      </dgm:t>
    </dgm:pt>
    <dgm:pt modelId="{7246A6BC-C118-4C24-AB2F-89EDB054159A}" type="parTrans" cxnId="{708E6480-B78E-4F8E-A319-746525022BBF}">
      <dgm:prSet/>
      <dgm:spPr/>
      <dgm:t>
        <a:bodyPr/>
        <a:lstStyle/>
        <a:p>
          <a:endParaRPr lang="ru-RU"/>
        </a:p>
      </dgm:t>
    </dgm:pt>
    <dgm:pt modelId="{C9F8E2EF-1E5B-4F45-B6AD-7417F4E671DF}" type="sibTrans" cxnId="{708E6480-B78E-4F8E-A319-746525022BBF}">
      <dgm:prSet/>
      <dgm:spPr/>
      <dgm:t>
        <a:bodyPr/>
        <a:lstStyle/>
        <a:p>
          <a:endParaRPr lang="ru-RU"/>
        </a:p>
      </dgm:t>
    </dgm:pt>
    <dgm:pt modelId="{1E49A631-8A8E-40B0-81C4-1535338AAD40}">
      <dgm:prSet/>
      <dgm:spPr>
        <a:solidFill>
          <a:schemeClr val="accent6">
            <a:lumMod val="40000"/>
            <a:lumOff val="60000"/>
            <a:alpha val="75000"/>
          </a:schemeClr>
        </a:solidFill>
      </dgm:spPr>
      <dgm:t>
        <a:bodyPr/>
        <a:lstStyle/>
        <a:p>
          <a:pPr rtl="0"/>
          <a:r>
            <a:rPr lang="ru-RU" b="0" i="0" baseline="0" dirty="0" smtClean="0">
              <a:solidFill>
                <a:srgbClr val="000000"/>
              </a:solidFill>
            </a:rPr>
            <a:t>загрузка сведений из Подсистемы управления расходами ГИИС ЭБ</a:t>
          </a:r>
          <a:endParaRPr lang="ru-RU" i="0" dirty="0">
            <a:solidFill>
              <a:srgbClr val="000000"/>
            </a:solidFill>
          </a:endParaRPr>
        </a:p>
      </dgm:t>
    </dgm:pt>
    <dgm:pt modelId="{9B70C52B-C7E1-4B93-BBFA-1C7D6CEDA2C7}" type="parTrans" cxnId="{70B6077C-F6F8-4744-8A36-082ACFE56528}">
      <dgm:prSet/>
      <dgm:spPr/>
      <dgm:t>
        <a:bodyPr/>
        <a:lstStyle/>
        <a:p>
          <a:endParaRPr lang="ru-RU"/>
        </a:p>
      </dgm:t>
    </dgm:pt>
    <dgm:pt modelId="{8BDB0704-89CF-4C2E-93E9-F1F0D4D06EBA}" type="sibTrans" cxnId="{70B6077C-F6F8-4744-8A36-082ACFE56528}">
      <dgm:prSet/>
      <dgm:spPr/>
      <dgm:t>
        <a:bodyPr/>
        <a:lstStyle/>
        <a:p>
          <a:endParaRPr lang="ru-RU"/>
        </a:p>
      </dgm:t>
    </dgm:pt>
    <dgm:pt modelId="{D7CEC3A1-3805-453B-ADAA-AA6F31E22543}">
      <dgm:prSet/>
      <dgm:spPr>
        <a:solidFill>
          <a:schemeClr val="accent6">
            <a:lumMod val="40000"/>
            <a:lumOff val="60000"/>
            <a:alpha val="75000"/>
          </a:schemeClr>
        </a:solidFill>
      </dgm:spPr>
      <dgm:t>
        <a:bodyPr/>
        <a:lstStyle/>
        <a:p>
          <a:pPr rtl="0"/>
          <a:r>
            <a:rPr lang="ru-RU" b="0" i="0" baseline="0" dirty="0" smtClean="0">
              <a:solidFill>
                <a:srgbClr val="000000"/>
              </a:solidFill>
            </a:rPr>
            <a:t>автоматическая публикация</a:t>
          </a:r>
          <a:endParaRPr lang="ru-RU" i="0" dirty="0">
            <a:solidFill>
              <a:srgbClr val="000000"/>
            </a:solidFill>
          </a:endParaRPr>
        </a:p>
      </dgm:t>
    </dgm:pt>
    <dgm:pt modelId="{45724ABA-CE62-46FD-BF05-8F339107AA05}" type="parTrans" cxnId="{0A992B5D-48F0-49F5-8E2D-5DC1CCD11678}">
      <dgm:prSet/>
      <dgm:spPr/>
      <dgm:t>
        <a:bodyPr/>
        <a:lstStyle/>
        <a:p>
          <a:endParaRPr lang="ru-RU"/>
        </a:p>
      </dgm:t>
    </dgm:pt>
    <dgm:pt modelId="{8B51DFA7-FE33-40F0-8457-034F42ADFCF2}" type="sibTrans" cxnId="{0A992B5D-48F0-49F5-8E2D-5DC1CCD11678}">
      <dgm:prSet/>
      <dgm:spPr/>
      <dgm:t>
        <a:bodyPr/>
        <a:lstStyle/>
        <a:p>
          <a:endParaRPr lang="ru-RU"/>
        </a:p>
      </dgm:t>
    </dgm:pt>
    <dgm:pt modelId="{16DE5F6F-C239-40D7-9858-21CD9200B722}" type="pres">
      <dgm:prSet presAssocID="{62AC29D1-877F-48C6-836A-72FACAABF16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796854-A970-4299-B7C9-EB374780920A}" type="pres">
      <dgm:prSet presAssocID="{9255C9BD-1D10-47BA-8958-F0E0ABE81919}" presName="composite" presStyleCnt="0"/>
      <dgm:spPr/>
    </dgm:pt>
    <dgm:pt modelId="{76F39773-57BB-4B76-99A8-F3818DB17BB7}" type="pres">
      <dgm:prSet presAssocID="{9255C9BD-1D10-47BA-8958-F0E0ABE81919}" presName="parTx" presStyleLbl="alignNode1" presStyleIdx="0" presStyleCnt="1" custScaleY="100000" custLinFactNeighborY="-48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F860E3-B4B5-435B-A431-4EC6CA51C772}" type="pres">
      <dgm:prSet presAssocID="{9255C9BD-1D10-47BA-8958-F0E0ABE81919}" presName="desTx" presStyleLbl="alignAccFollowNode1" presStyleIdx="0" presStyleCnt="1" custLinFactNeighborY="21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4A5718E-1B31-4091-83B8-740FB18AB7B2}" type="presOf" srcId="{62AC29D1-877F-48C6-836A-72FACAABF168}" destId="{16DE5F6F-C239-40D7-9858-21CD9200B722}" srcOrd="0" destOrd="0" presId="urn:microsoft.com/office/officeart/2005/8/layout/hList1"/>
    <dgm:cxn modelId="{708E6480-B78E-4F8E-A319-746525022BBF}" srcId="{62AC29D1-877F-48C6-836A-72FACAABF168}" destId="{9255C9BD-1D10-47BA-8958-F0E0ABE81919}" srcOrd="0" destOrd="0" parTransId="{7246A6BC-C118-4C24-AB2F-89EDB054159A}" sibTransId="{C9F8E2EF-1E5B-4F45-B6AD-7417F4E671DF}"/>
    <dgm:cxn modelId="{4B5C8D2D-AAA5-4BF1-86F9-43F41310A114}" type="presOf" srcId="{D7CEC3A1-3805-453B-ADAA-AA6F31E22543}" destId="{DCF860E3-B4B5-435B-A431-4EC6CA51C772}" srcOrd="0" destOrd="1" presId="urn:microsoft.com/office/officeart/2005/8/layout/hList1"/>
    <dgm:cxn modelId="{0A992B5D-48F0-49F5-8E2D-5DC1CCD11678}" srcId="{9255C9BD-1D10-47BA-8958-F0E0ABE81919}" destId="{D7CEC3A1-3805-453B-ADAA-AA6F31E22543}" srcOrd="1" destOrd="0" parTransId="{45724ABA-CE62-46FD-BF05-8F339107AA05}" sibTransId="{8B51DFA7-FE33-40F0-8457-034F42ADFCF2}"/>
    <dgm:cxn modelId="{3546AF0B-BF10-448E-90B9-6EB980D2C543}" type="presOf" srcId="{9255C9BD-1D10-47BA-8958-F0E0ABE81919}" destId="{76F39773-57BB-4B76-99A8-F3818DB17BB7}" srcOrd="0" destOrd="0" presId="urn:microsoft.com/office/officeart/2005/8/layout/hList1"/>
    <dgm:cxn modelId="{A11AADC6-F2F5-467A-B0B4-41C0ED76003A}" type="presOf" srcId="{1E49A631-8A8E-40B0-81C4-1535338AAD40}" destId="{DCF860E3-B4B5-435B-A431-4EC6CA51C772}" srcOrd="0" destOrd="0" presId="urn:microsoft.com/office/officeart/2005/8/layout/hList1"/>
    <dgm:cxn modelId="{70B6077C-F6F8-4744-8A36-082ACFE56528}" srcId="{9255C9BD-1D10-47BA-8958-F0E0ABE81919}" destId="{1E49A631-8A8E-40B0-81C4-1535338AAD40}" srcOrd="0" destOrd="0" parTransId="{9B70C52B-C7E1-4B93-BBFA-1C7D6CEDA2C7}" sibTransId="{8BDB0704-89CF-4C2E-93E9-F1F0D4D06EBA}"/>
    <dgm:cxn modelId="{331EBBEB-BBBF-4E56-9438-A300A56C302C}" type="presParOf" srcId="{16DE5F6F-C239-40D7-9858-21CD9200B722}" destId="{7D796854-A970-4299-B7C9-EB374780920A}" srcOrd="0" destOrd="0" presId="urn:microsoft.com/office/officeart/2005/8/layout/hList1"/>
    <dgm:cxn modelId="{A73862CA-FB18-4EDA-A175-AA152835F445}" type="presParOf" srcId="{7D796854-A970-4299-B7C9-EB374780920A}" destId="{76F39773-57BB-4B76-99A8-F3818DB17BB7}" srcOrd="0" destOrd="0" presId="urn:microsoft.com/office/officeart/2005/8/layout/hList1"/>
    <dgm:cxn modelId="{185275B7-8AD2-48D2-A605-3A5BAD113AEC}" type="presParOf" srcId="{7D796854-A970-4299-B7C9-EB374780920A}" destId="{DCF860E3-B4B5-435B-A431-4EC6CA51C77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2AC29D1-877F-48C6-836A-72FACAABF168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55C9BD-1D10-47BA-8958-F0E0ABE81919}">
      <dgm:prSet custT="1"/>
      <dgm:spPr>
        <a:solidFill>
          <a:srgbClr val="163A56"/>
        </a:solidFill>
      </dgm:spPr>
      <dgm:t>
        <a:bodyPr/>
        <a:lstStyle/>
        <a:p>
          <a:pPr rtl="0"/>
          <a:r>
            <a:rPr lang="ru-RU" sz="4400" i="0" dirty="0" smtClean="0"/>
            <a:t>2. Отчет о результатах деятельности и использовании имущества </a:t>
          </a:r>
          <a:r>
            <a:rPr lang="ru-RU" sz="4400" b="0" i="0" baseline="0" dirty="0" smtClean="0"/>
            <a:t>учреждений регионального и муниципального уровня:</a:t>
          </a:r>
          <a:endParaRPr lang="ru-RU" sz="4400" dirty="0"/>
        </a:p>
      </dgm:t>
    </dgm:pt>
    <dgm:pt modelId="{7246A6BC-C118-4C24-AB2F-89EDB054159A}" type="parTrans" cxnId="{708E6480-B78E-4F8E-A319-746525022BBF}">
      <dgm:prSet/>
      <dgm:spPr/>
      <dgm:t>
        <a:bodyPr/>
        <a:lstStyle/>
        <a:p>
          <a:endParaRPr lang="ru-RU"/>
        </a:p>
      </dgm:t>
    </dgm:pt>
    <dgm:pt modelId="{C9F8E2EF-1E5B-4F45-B6AD-7417F4E671DF}" type="sibTrans" cxnId="{708E6480-B78E-4F8E-A319-746525022BBF}">
      <dgm:prSet/>
      <dgm:spPr/>
      <dgm:t>
        <a:bodyPr/>
        <a:lstStyle/>
        <a:p>
          <a:endParaRPr lang="ru-RU"/>
        </a:p>
      </dgm:t>
    </dgm:pt>
    <dgm:pt modelId="{1E49A631-8A8E-40B0-81C4-1535338AAD40}">
      <dgm:prSet/>
      <dgm:spPr>
        <a:solidFill>
          <a:schemeClr val="accent6">
            <a:lumMod val="40000"/>
            <a:lumOff val="60000"/>
            <a:alpha val="75000"/>
          </a:schemeClr>
        </a:solidFill>
      </dgm:spPr>
      <dgm:t>
        <a:bodyPr/>
        <a:lstStyle/>
        <a:p>
          <a:pPr rtl="0"/>
          <a:r>
            <a:rPr lang="ru-RU" b="0" i="0" baseline="0" dirty="0" smtClean="0">
              <a:solidFill>
                <a:srgbClr val="000000"/>
              </a:solidFill>
            </a:rPr>
            <a:t>загрузка из внешних систем размещения информации в формате </a:t>
          </a:r>
          <a:r>
            <a:rPr lang="en-US" b="0" i="0" baseline="0" dirty="0" smtClean="0">
              <a:solidFill>
                <a:srgbClr val="000000"/>
              </a:solidFill>
            </a:rPr>
            <a:t>xml</a:t>
          </a:r>
          <a:endParaRPr lang="ru-RU" i="0" dirty="0">
            <a:solidFill>
              <a:srgbClr val="000000"/>
            </a:solidFill>
          </a:endParaRPr>
        </a:p>
      </dgm:t>
    </dgm:pt>
    <dgm:pt modelId="{9B70C52B-C7E1-4B93-BBFA-1C7D6CEDA2C7}" type="parTrans" cxnId="{70B6077C-F6F8-4744-8A36-082ACFE56528}">
      <dgm:prSet/>
      <dgm:spPr/>
      <dgm:t>
        <a:bodyPr/>
        <a:lstStyle/>
        <a:p>
          <a:endParaRPr lang="ru-RU"/>
        </a:p>
      </dgm:t>
    </dgm:pt>
    <dgm:pt modelId="{8BDB0704-89CF-4C2E-93E9-F1F0D4D06EBA}" type="sibTrans" cxnId="{70B6077C-F6F8-4744-8A36-082ACFE56528}">
      <dgm:prSet/>
      <dgm:spPr/>
      <dgm:t>
        <a:bodyPr/>
        <a:lstStyle/>
        <a:p>
          <a:endParaRPr lang="ru-RU"/>
        </a:p>
      </dgm:t>
    </dgm:pt>
    <dgm:pt modelId="{242D7E74-0284-4D1B-8403-E2C1B01666B0}">
      <dgm:prSet/>
      <dgm:spPr>
        <a:solidFill>
          <a:schemeClr val="accent6">
            <a:lumMod val="40000"/>
            <a:lumOff val="60000"/>
            <a:alpha val="75000"/>
          </a:schemeClr>
        </a:solidFill>
      </dgm:spPr>
      <dgm:t>
        <a:bodyPr/>
        <a:lstStyle/>
        <a:p>
          <a:pPr rtl="0"/>
          <a:r>
            <a:rPr lang="ru-RU" i="0" dirty="0" smtClean="0">
              <a:solidFill>
                <a:srgbClr val="000000"/>
              </a:solidFill>
            </a:rPr>
            <a:t>Новые формы для внесения данных</a:t>
          </a:r>
          <a:endParaRPr lang="ru-RU" i="0" dirty="0">
            <a:solidFill>
              <a:srgbClr val="000000"/>
            </a:solidFill>
          </a:endParaRPr>
        </a:p>
      </dgm:t>
    </dgm:pt>
    <dgm:pt modelId="{49C110C1-5D67-4B93-A6DF-743454874DA4}" type="parTrans" cxnId="{2276E2AA-AE91-4060-984B-CEC5F44215DB}">
      <dgm:prSet/>
      <dgm:spPr/>
      <dgm:t>
        <a:bodyPr/>
        <a:lstStyle/>
        <a:p>
          <a:endParaRPr lang="ru-RU"/>
        </a:p>
      </dgm:t>
    </dgm:pt>
    <dgm:pt modelId="{A8AFE84C-285D-4BDB-8AF9-45555281AA32}" type="sibTrans" cxnId="{2276E2AA-AE91-4060-984B-CEC5F44215DB}">
      <dgm:prSet/>
      <dgm:spPr/>
      <dgm:t>
        <a:bodyPr/>
        <a:lstStyle/>
        <a:p>
          <a:endParaRPr lang="ru-RU"/>
        </a:p>
      </dgm:t>
    </dgm:pt>
    <dgm:pt modelId="{16DE5F6F-C239-40D7-9858-21CD9200B722}" type="pres">
      <dgm:prSet presAssocID="{62AC29D1-877F-48C6-836A-72FACAABF16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796854-A970-4299-B7C9-EB374780920A}" type="pres">
      <dgm:prSet presAssocID="{9255C9BD-1D10-47BA-8958-F0E0ABE81919}" presName="composite" presStyleCnt="0"/>
      <dgm:spPr/>
    </dgm:pt>
    <dgm:pt modelId="{76F39773-57BB-4B76-99A8-F3818DB17BB7}" type="pres">
      <dgm:prSet presAssocID="{9255C9BD-1D10-47BA-8958-F0E0ABE81919}" presName="parTx" presStyleLbl="alignNode1" presStyleIdx="0" presStyleCnt="1" custScaleY="100000" custLinFactNeighborY="-601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F860E3-B4B5-435B-A431-4EC6CA51C772}" type="pres">
      <dgm:prSet presAssocID="{9255C9BD-1D10-47BA-8958-F0E0ABE81919}" presName="desTx" presStyleLbl="alignAccFollowNode1" presStyleIdx="0" presStyleCnt="1" custLinFactNeighborY="21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8E6480-B78E-4F8E-A319-746525022BBF}" srcId="{62AC29D1-877F-48C6-836A-72FACAABF168}" destId="{9255C9BD-1D10-47BA-8958-F0E0ABE81919}" srcOrd="0" destOrd="0" parTransId="{7246A6BC-C118-4C24-AB2F-89EDB054159A}" sibTransId="{C9F8E2EF-1E5B-4F45-B6AD-7417F4E671DF}"/>
    <dgm:cxn modelId="{2276E2AA-AE91-4060-984B-CEC5F44215DB}" srcId="{9255C9BD-1D10-47BA-8958-F0E0ABE81919}" destId="{242D7E74-0284-4D1B-8403-E2C1B01666B0}" srcOrd="1" destOrd="0" parTransId="{49C110C1-5D67-4B93-A6DF-743454874DA4}" sibTransId="{A8AFE84C-285D-4BDB-8AF9-45555281AA32}"/>
    <dgm:cxn modelId="{C07C13CE-9D4C-489A-8DDA-3D4D0DE7C6B6}" type="presOf" srcId="{242D7E74-0284-4D1B-8403-E2C1B01666B0}" destId="{DCF860E3-B4B5-435B-A431-4EC6CA51C772}" srcOrd="0" destOrd="1" presId="urn:microsoft.com/office/officeart/2005/8/layout/hList1"/>
    <dgm:cxn modelId="{74869D28-EC5F-49F8-94B8-4D6AFECF93FF}" type="presOf" srcId="{9255C9BD-1D10-47BA-8958-F0E0ABE81919}" destId="{76F39773-57BB-4B76-99A8-F3818DB17BB7}" srcOrd="0" destOrd="0" presId="urn:microsoft.com/office/officeart/2005/8/layout/hList1"/>
    <dgm:cxn modelId="{CAA2406E-188A-4CD5-A448-F55C1BEA6512}" type="presOf" srcId="{1E49A631-8A8E-40B0-81C4-1535338AAD40}" destId="{DCF860E3-B4B5-435B-A431-4EC6CA51C772}" srcOrd="0" destOrd="0" presId="urn:microsoft.com/office/officeart/2005/8/layout/hList1"/>
    <dgm:cxn modelId="{7A76F304-A9C8-433F-AEEC-A1F734B4BC1F}" type="presOf" srcId="{62AC29D1-877F-48C6-836A-72FACAABF168}" destId="{16DE5F6F-C239-40D7-9858-21CD9200B722}" srcOrd="0" destOrd="0" presId="urn:microsoft.com/office/officeart/2005/8/layout/hList1"/>
    <dgm:cxn modelId="{70B6077C-F6F8-4744-8A36-082ACFE56528}" srcId="{9255C9BD-1D10-47BA-8958-F0E0ABE81919}" destId="{1E49A631-8A8E-40B0-81C4-1535338AAD40}" srcOrd="0" destOrd="0" parTransId="{9B70C52B-C7E1-4B93-BBFA-1C7D6CEDA2C7}" sibTransId="{8BDB0704-89CF-4C2E-93E9-F1F0D4D06EBA}"/>
    <dgm:cxn modelId="{0B11ADBC-1482-4F99-B2F4-445E71205755}" type="presParOf" srcId="{16DE5F6F-C239-40D7-9858-21CD9200B722}" destId="{7D796854-A970-4299-B7C9-EB374780920A}" srcOrd="0" destOrd="0" presId="urn:microsoft.com/office/officeart/2005/8/layout/hList1"/>
    <dgm:cxn modelId="{756CF30B-592B-4A53-BAF8-82726B65E533}" type="presParOf" srcId="{7D796854-A970-4299-B7C9-EB374780920A}" destId="{76F39773-57BB-4B76-99A8-F3818DB17BB7}" srcOrd="0" destOrd="0" presId="urn:microsoft.com/office/officeart/2005/8/layout/hList1"/>
    <dgm:cxn modelId="{8D67E5DA-E13F-477F-8094-10705BE59EE5}" type="presParOf" srcId="{7D796854-A970-4299-B7C9-EB374780920A}" destId="{DCF860E3-B4B5-435B-A431-4EC6CA51C77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0B8EBD3-7860-4FA0-B72C-EC58B439217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02B0FAF-661F-4FEE-BD89-2D52E7B087CC}">
      <dgm:prSet phldrT="[Текст]" custT="1"/>
      <dgm:spPr>
        <a:solidFill>
          <a:srgbClr val="163A56"/>
        </a:solidFill>
      </dgm:spPr>
      <dgm:t>
        <a:bodyPr/>
        <a:lstStyle/>
        <a:p>
          <a:r>
            <a:rPr lang="ru-RU" sz="4800" dirty="0" smtClean="0"/>
            <a:t>Личный кабинет ТОФК</a:t>
          </a:r>
          <a:endParaRPr lang="ru-RU" sz="4800" dirty="0"/>
        </a:p>
      </dgm:t>
    </dgm:pt>
    <dgm:pt modelId="{01FCE65D-56C6-401D-A8B2-B8F41DAB1276}" type="parTrans" cxnId="{3CE413FA-0BC8-4C5C-AD01-A74B2A07B027}">
      <dgm:prSet/>
      <dgm:spPr/>
      <dgm:t>
        <a:bodyPr/>
        <a:lstStyle/>
        <a:p>
          <a:endParaRPr lang="ru-RU"/>
        </a:p>
      </dgm:t>
    </dgm:pt>
    <dgm:pt modelId="{48F8B143-E927-4F58-8DE6-13677388D0C9}" type="sibTrans" cxnId="{3CE413FA-0BC8-4C5C-AD01-A74B2A07B027}">
      <dgm:prSet/>
      <dgm:spPr/>
      <dgm:t>
        <a:bodyPr/>
        <a:lstStyle/>
        <a:p>
          <a:endParaRPr lang="ru-RU"/>
        </a:p>
      </dgm:t>
    </dgm:pt>
    <dgm:pt modelId="{568FFAF0-4142-4CD9-B50A-CA4553117BF0}">
      <dgm:prSet phldrT="[Текст]" custT="1"/>
      <dgm:spPr/>
      <dgm:t>
        <a:bodyPr/>
        <a:lstStyle/>
        <a:p>
          <a:r>
            <a:rPr lang="ru-RU" sz="4400" dirty="0" smtClean="0">
              <a:solidFill>
                <a:srgbClr val="000000"/>
              </a:solidFill>
            </a:rPr>
            <a:t>Отображение сведений, включая структурированные данные, приложенные документы, электронную подпись и историю изменений</a:t>
          </a:r>
          <a:endParaRPr lang="ru-RU" sz="4400" dirty="0">
            <a:solidFill>
              <a:srgbClr val="000000"/>
            </a:solidFill>
          </a:endParaRPr>
        </a:p>
      </dgm:t>
    </dgm:pt>
    <dgm:pt modelId="{6DE7523A-B73C-47D9-9EFB-CE9A2E2456CC}" type="parTrans" cxnId="{60A8BE02-49DE-4A05-8DC6-2B253F5EFE04}">
      <dgm:prSet/>
      <dgm:spPr/>
      <dgm:t>
        <a:bodyPr/>
        <a:lstStyle/>
        <a:p>
          <a:endParaRPr lang="ru-RU"/>
        </a:p>
      </dgm:t>
    </dgm:pt>
    <dgm:pt modelId="{F1E285C3-805C-4D3B-8BC0-3DC5722801C0}" type="sibTrans" cxnId="{60A8BE02-49DE-4A05-8DC6-2B253F5EFE04}">
      <dgm:prSet/>
      <dgm:spPr/>
      <dgm:t>
        <a:bodyPr/>
        <a:lstStyle/>
        <a:p>
          <a:endParaRPr lang="ru-RU"/>
        </a:p>
      </dgm:t>
    </dgm:pt>
    <dgm:pt modelId="{0038A3D5-5A55-4A46-9255-4F8BAAD2A67B}">
      <dgm:prSet phldrT="[Текст]" custT="1"/>
      <dgm:spPr>
        <a:solidFill>
          <a:srgbClr val="163A56"/>
        </a:solidFill>
      </dgm:spPr>
      <dgm:t>
        <a:bodyPr/>
        <a:lstStyle/>
        <a:p>
          <a:r>
            <a:rPr lang="ru-RU" sz="4800" dirty="0" smtClean="0"/>
            <a:t>Личный кабинет ЦА ФК, Финансового органа</a:t>
          </a:r>
          <a:endParaRPr lang="ru-RU" sz="4800" dirty="0"/>
        </a:p>
      </dgm:t>
    </dgm:pt>
    <dgm:pt modelId="{24E859C3-CF31-4D3B-8AA4-1B3E84CD6821}" type="parTrans" cxnId="{F554F973-74A5-4418-9355-02D4C3E97440}">
      <dgm:prSet/>
      <dgm:spPr/>
      <dgm:t>
        <a:bodyPr/>
        <a:lstStyle/>
        <a:p>
          <a:endParaRPr lang="ru-RU"/>
        </a:p>
      </dgm:t>
    </dgm:pt>
    <dgm:pt modelId="{3BF9B428-0EB7-4132-BD62-08E1C69DE71F}" type="sibTrans" cxnId="{F554F973-74A5-4418-9355-02D4C3E97440}">
      <dgm:prSet/>
      <dgm:spPr/>
      <dgm:t>
        <a:bodyPr/>
        <a:lstStyle/>
        <a:p>
          <a:endParaRPr lang="ru-RU"/>
        </a:p>
      </dgm:t>
    </dgm:pt>
    <dgm:pt modelId="{CC6F7854-8D1E-4743-96DF-45C7319BD112}">
      <dgm:prSet phldrT="[Текст]" custT="1"/>
      <dgm:spPr/>
      <dgm:t>
        <a:bodyPr/>
        <a:lstStyle/>
        <a:p>
          <a:r>
            <a:rPr lang="ru-RU" sz="4400" dirty="0" smtClean="0">
              <a:solidFill>
                <a:srgbClr val="000000"/>
              </a:solidFill>
            </a:rPr>
            <a:t>Поиск информации по субъекту Российской Федерации, уровню бюджета, периоду размещаемых сведений, по учреждению и учредителю</a:t>
          </a:r>
          <a:endParaRPr lang="ru-RU" sz="4400" dirty="0">
            <a:solidFill>
              <a:srgbClr val="000000"/>
            </a:solidFill>
          </a:endParaRPr>
        </a:p>
      </dgm:t>
    </dgm:pt>
    <dgm:pt modelId="{7771FC8D-2FA9-4701-A0E3-8CC5DBE5457C}" type="parTrans" cxnId="{1B139309-1A4E-4F84-A0E8-4018A5432392}">
      <dgm:prSet/>
      <dgm:spPr/>
      <dgm:t>
        <a:bodyPr/>
        <a:lstStyle/>
        <a:p>
          <a:endParaRPr lang="ru-RU"/>
        </a:p>
      </dgm:t>
    </dgm:pt>
    <dgm:pt modelId="{3E1902AB-84F2-4B3D-B71E-237EC1945D62}" type="sibTrans" cxnId="{1B139309-1A4E-4F84-A0E8-4018A5432392}">
      <dgm:prSet/>
      <dgm:spPr/>
      <dgm:t>
        <a:bodyPr/>
        <a:lstStyle/>
        <a:p>
          <a:endParaRPr lang="ru-RU"/>
        </a:p>
      </dgm:t>
    </dgm:pt>
    <dgm:pt modelId="{BAD3B3E0-712C-43BE-8AD6-592AB4776641}">
      <dgm:prSet phldrT="[Текст]" custT="1"/>
      <dgm:spPr/>
      <dgm:t>
        <a:bodyPr/>
        <a:lstStyle/>
        <a:p>
          <a:r>
            <a:rPr lang="ru-RU" sz="4400" dirty="0" smtClean="0">
              <a:solidFill>
                <a:srgbClr val="000000"/>
              </a:solidFill>
            </a:rPr>
            <a:t>Поиск информации по субъекту Российской Федерации, который обслуживается соответствующим ТОФК, уровню бюджета, периоду размещаемых сведений, по учреждению и учредителю</a:t>
          </a:r>
          <a:endParaRPr lang="ru-RU" sz="4000" dirty="0">
            <a:solidFill>
              <a:srgbClr val="000000"/>
            </a:solidFill>
          </a:endParaRPr>
        </a:p>
      </dgm:t>
    </dgm:pt>
    <dgm:pt modelId="{3329F3EA-078E-421A-9898-259B7ECE8531}" type="parTrans" cxnId="{A153D94C-2980-4081-A905-A84CC7D419B0}">
      <dgm:prSet/>
      <dgm:spPr/>
      <dgm:t>
        <a:bodyPr/>
        <a:lstStyle/>
        <a:p>
          <a:endParaRPr lang="ru-RU"/>
        </a:p>
      </dgm:t>
    </dgm:pt>
    <dgm:pt modelId="{7F16249D-4E66-48DF-8EAA-88016E76EFFD}" type="sibTrans" cxnId="{A153D94C-2980-4081-A905-A84CC7D419B0}">
      <dgm:prSet/>
      <dgm:spPr/>
      <dgm:t>
        <a:bodyPr/>
        <a:lstStyle/>
        <a:p>
          <a:endParaRPr lang="ru-RU"/>
        </a:p>
      </dgm:t>
    </dgm:pt>
    <dgm:pt modelId="{07A7A41A-3176-44B8-9E65-3B4E56A73153}">
      <dgm:prSet phldrT="[Текст]" custT="1"/>
      <dgm:spPr/>
      <dgm:t>
        <a:bodyPr/>
        <a:lstStyle/>
        <a:p>
          <a:r>
            <a:rPr lang="ru-RU" sz="4400" dirty="0" smtClean="0">
              <a:solidFill>
                <a:srgbClr val="000000"/>
              </a:solidFill>
            </a:rPr>
            <a:t>Отображение сведений, включая структурированные данные, приложенные документы, электронную подпись и историю изменений</a:t>
          </a:r>
          <a:endParaRPr lang="ru-RU" sz="4400" dirty="0">
            <a:solidFill>
              <a:srgbClr val="000000"/>
            </a:solidFill>
          </a:endParaRPr>
        </a:p>
      </dgm:t>
    </dgm:pt>
    <dgm:pt modelId="{1E0CCB1A-629A-49DF-8FE7-0A8F01AFC6AC}" type="sibTrans" cxnId="{EC2ED972-4C78-46F2-A4F7-0B38BE0F919E}">
      <dgm:prSet/>
      <dgm:spPr/>
      <dgm:t>
        <a:bodyPr/>
        <a:lstStyle/>
        <a:p>
          <a:endParaRPr lang="ru-RU"/>
        </a:p>
      </dgm:t>
    </dgm:pt>
    <dgm:pt modelId="{3964CEF8-9C8B-4762-9A1A-1956C2417A2C}" type="parTrans" cxnId="{EC2ED972-4C78-46F2-A4F7-0B38BE0F919E}">
      <dgm:prSet/>
      <dgm:spPr/>
      <dgm:t>
        <a:bodyPr/>
        <a:lstStyle/>
        <a:p>
          <a:endParaRPr lang="ru-RU"/>
        </a:p>
      </dgm:t>
    </dgm:pt>
    <dgm:pt modelId="{3E79BD00-9403-4E96-9731-0D08C5522F50}" type="pres">
      <dgm:prSet presAssocID="{10B8EBD3-7860-4FA0-B72C-EC58B439217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19E7251-634F-4E3F-A86E-9138DD5CAB12}" type="pres">
      <dgm:prSet presAssocID="{802B0FAF-661F-4FEE-BD89-2D52E7B087CC}" presName="parentLin" presStyleCnt="0"/>
      <dgm:spPr/>
    </dgm:pt>
    <dgm:pt modelId="{2193DA5D-4DF8-4CE7-9FB1-178EA6EC70D3}" type="pres">
      <dgm:prSet presAssocID="{802B0FAF-661F-4FEE-BD89-2D52E7B087CC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F1D273CB-7C0D-4BEB-BC15-A0FC44959E1B}" type="pres">
      <dgm:prSet presAssocID="{802B0FAF-661F-4FEE-BD89-2D52E7B087CC}" presName="parentText" presStyleLbl="node1" presStyleIdx="0" presStyleCnt="2" custScaleY="8496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7F08F8-0626-46EE-B980-230FC901F2BA}" type="pres">
      <dgm:prSet presAssocID="{802B0FAF-661F-4FEE-BD89-2D52E7B087CC}" presName="negativeSpace" presStyleCnt="0"/>
      <dgm:spPr/>
    </dgm:pt>
    <dgm:pt modelId="{9E09430C-0617-4898-9C35-3225BBDAE8BD}" type="pres">
      <dgm:prSet presAssocID="{802B0FAF-661F-4FEE-BD89-2D52E7B087CC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CBCF00-1B75-466B-9BED-A0CD0AB1AB8E}" type="pres">
      <dgm:prSet presAssocID="{48F8B143-E927-4F58-8DE6-13677388D0C9}" presName="spaceBetweenRectangles" presStyleCnt="0"/>
      <dgm:spPr/>
    </dgm:pt>
    <dgm:pt modelId="{ED076109-23E0-47CB-BCEE-5C33088FBF7B}" type="pres">
      <dgm:prSet presAssocID="{0038A3D5-5A55-4A46-9255-4F8BAAD2A67B}" presName="parentLin" presStyleCnt="0"/>
      <dgm:spPr/>
    </dgm:pt>
    <dgm:pt modelId="{352EB199-3D0C-48B3-96B8-FC3D21BF38E7}" type="pres">
      <dgm:prSet presAssocID="{0038A3D5-5A55-4A46-9255-4F8BAAD2A67B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B7EB9396-4C03-4CB7-B9CF-C4F968DD8934}" type="pres">
      <dgm:prSet presAssocID="{0038A3D5-5A55-4A46-9255-4F8BAAD2A67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F1940D-ECE2-4A58-A0BC-0BC0BA9C48A1}" type="pres">
      <dgm:prSet presAssocID="{0038A3D5-5A55-4A46-9255-4F8BAAD2A67B}" presName="negativeSpace" presStyleCnt="0"/>
      <dgm:spPr/>
    </dgm:pt>
    <dgm:pt modelId="{6A7BC85F-F6D8-4038-93D8-57A73CCBF37F}" type="pres">
      <dgm:prSet presAssocID="{0038A3D5-5A55-4A46-9255-4F8BAAD2A67B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A5E883-7D80-4E95-BD40-1D93A3712965}" type="presOf" srcId="{BAD3B3E0-712C-43BE-8AD6-592AB4776641}" destId="{9E09430C-0617-4898-9C35-3225BBDAE8BD}" srcOrd="0" destOrd="0" presId="urn:microsoft.com/office/officeart/2005/8/layout/list1"/>
    <dgm:cxn modelId="{1B139309-1A4E-4F84-A0E8-4018A5432392}" srcId="{0038A3D5-5A55-4A46-9255-4F8BAAD2A67B}" destId="{CC6F7854-8D1E-4743-96DF-45C7319BD112}" srcOrd="0" destOrd="0" parTransId="{7771FC8D-2FA9-4701-A0E3-8CC5DBE5457C}" sibTransId="{3E1902AB-84F2-4B3D-B71E-237EC1945D62}"/>
    <dgm:cxn modelId="{07A7D375-A386-43B9-B481-7F0D81937C10}" type="presOf" srcId="{802B0FAF-661F-4FEE-BD89-2D52E7B087CC}" destId="{F1D273CB-7C0D-4BEB-BC15-A0FC44959E1B}" srcOrd="1" destOrd="0" presId="urn:microsoft.com/office/officeart/2005/8/layout/list1"/>
    <dgm:cxn modelId="{6B9F1DF4-CF92-4BA1-8BDA-664D5B25A197}" type="presOf" srcId="{802B0FAF-661F-4FEE-BD89-2D52E7B087CC}" destId="{2193DA5D-4DF8-4CE7-9FB1-178EA6EC70D3}" srcOrd="0" destOrd="0" presId="urn:microsoft.com/office/officeart/2005/8/layout/list1"/>
    <dgm:cxn modelId="{D03C0D55-96B5-442A-B79B-D84C0B141529}" type="presOf" srcId="{568FFAF0-4142-4CD9-B50A-CA4553117BF0}" destId="{9E09430C-0617-4898-9C35-3225BBDAE8BD}" srcOrd="0" destOrd="1" presId="urn:microsoft.com/office/officeart/2005/8/layout/list1"/>
    <dgm:cxn modelId="{F554F973-74A5-4418-9355-02D4C3E97440}" srcId="{10B8EBD3-7860-4FA0-B72C-EC58B439217C}" destId="{0038A3D5-5A55-4A46-9255-4F8BAAD2A67B}" srcOrd="1" destOrd="0" parTransId="{24E859C3-CF31-4D3B-8AA4-1B3E84CD6821}" sibTransId="{3BF9B428-0EB7-4132-BD62-08E1C69DE71F}"/>
    <dgm:cxn modelId="{A153D94C-2980-4081-A905-A84CC7D419B0}" srcId="{802B0FAF-661F-4FEE-BD89-2D52E7B087CC}" destId="{BAD3B3E0-712C-43BE-8AD6-592AB4776641}" srcOrd="0" destOrd="0" parTransId="{3329F3EA-078E-421A-9898-259B7ECE8531}" sibTransId="{7F16249D-4E66-48DF-8EAA-88016E76EFFD}"/>
    <dgm:cxn modelId="{6291B475-B1D6-4C5E-9BC6-883B3930380D}" type="presOf" srcId="{0038A3D5-5A55-4A46-9255-4F8BAAD2A67B}" destId="{B7EB9396-4C03-4CB7-B9CF-C4F968DD8934}" srcOrd="1" destOrd="0" presId="urn:microsoft.com/office/officeart/2005/8/layout/list1"/>
    <dgm:cxn modelId="{B0271099-72A5-4240-8F8A-8607A41C5C6A}" type="presOf" srcId="{CC6F7854-8D1E-4743-96DF-45C7319BD112}" destId="{6A7BC85F-F6D8-4038-93D8-57A73CCBF37F}" srcOrd="0" destOrd="0" presId="urn:microsoft.com/office/officeart/2005/8/layout/list1"/>
    <dgm:cxn modelId="{38C27038-8005-4B2F-B4DC-3EB4530F461D}" type="presOf" srcId="{07A7A41A-3176-44B8-9E65-3B4E56A73153}" destId="{6A7BC85F-F6D8-4038-93D8-57A73CCBF37F}" srcOrd="0" destOrd="1" presId="urn:microsoft.com/office/officeart/2005/8/layout/list1"/>
    <dgm:cxn modelId="{E3F0D46B-E7C5-4A6B-A846-8300C29558C6}" type="presOf" srcId="{10B8EBD3-7860-4FA0-B72C-EC58B439217C}" destId="{3E79BD00-9403-4E96-9731-0D08C5522F50}" srcOrd="0" destOrd="0" presId="urn:microsoft.com/office/officeart/2005/8/layout/list1"/>
    <dgm:cxn modelId="{EC2ED972-4C78-46F2-A4F7-0B38BE0F919E}" srcId="{0038A3D5-5A55-4A46-9255-4F8BAAD2A67B}" destId="{07A7A41A-3176-44B8-9E65-3B4E56A73153}" srcOrd="1" destOrd="0" parTransId="{3964CEF8-9C8B-4762-9A1A-1956C2417A2C}" sibTransId="{1E0CCB1A-629A-49DF-8FE7-0A8F01AFC6AC}"/>
    <dgm:cxn modelId="{35606A23-63C9-4A92-BB74-0B6DCA52A2D2}" type="presOf" srcId="{0038A3D5-5A55-4A46-9255-4F8BAAD2A67B}" destId="{352EB199-3D0C-48B3-96B8-FC3D21BF38E7}" srcOrd="0" destOrd="0" presId="urn:microsoft.com/office/officeart/2005/8/layout/list1"/>
    <dgm:cxn modelId="{3CE413FA-0BC8-4C5C-AD01-A74B2A07B027}" srcId="{10B8EBD3-7860-4FA0-B72C-EC58B439217C}" destId="{802B0FAF-661F-4FEE-BD89-2D52E7B087CC}" srcOrd="0" destOrd="0" parTransId="{01FCE65D-56C6-401D-A8B2-B8F41DAB1276}" sibTransId="{48F8B143-E927-4F58-8DE6-13677388D0C9}"/>
    <dgm:cxn modelId="{60A8BE02-49DE-4A05-8DC6-2B253F5EFE04}" srcId="{802B0FAF-661F-4FEE-BD89-2D52E7B087CC}" destId="{568FFAF0-4142-4CD9-B50A-CA4553117BF0}" srcOrd="1" destOrd="0" parTransId="{6DE7523A-B73C-47D9-9EFB-CE9A2E2456CC}" sibTransId="{F1E285C3-805C-4D3B-8BC0-3DC5722801C0}"/>
    <dgm:cxn modelId="{355FACF0-29E2-4A50-BD30-7908B622D579}" type="presParOf" srcId="{3E79BD00-9403-4E96-9731-0D08C5522F50}" destId="{819E7251-634F-4E3F-A86E-9138DD5CAB12}" srcOrd="0" destOrd="0" presId="urn:microsoft.com/office/officeart/2005/8/layout/list1"/>
    <dgm:cxn modelId="{47E372ED-A414-4A25-960B-B35854F663BF}" type="presParOf" srcId="{819E7251-634F-4E3F-A86E-9138DD5CAB12}" destId="{2193DA5D-4DF8-4CE7-9FB1-178EA6EC70D3}" srcOrd="0" destOrd="0" presId="urn:microsoft.com/office/officeart/2005/8/layout/list1"/>
    <dgm:cxn modelId="{413D46FA-C254-45C0-A46C-B53C2D59CCC0}" type="presParOf" srcId="{819E7251-634F-4E3F-A86E-9138DD5CAB12}" destId="{F1D273CB-7C0D-4BEB-BC15-A0FC44959E1B}" srcOrd="1" destOrd="0" presId="urn:microsoft.com/office/officeart/2005/8/layout/list1"/>
    <dgm:cxn modelId="{51B299FD-A03B-4BCB-851F-43FE8B2772B0}" type="presParOf" srcId="{3E79BD00-9403-4E96-9731-0D08C5522F50}" destId="{BF7F08F8-0626-46EE-B980-230FC901F2BA}" srcOrd="1" destOrd="0" presId="urn:microsoft.com/office/officeart/2005/8/layout/list1"/>
    <dgm:cxn modelId="{CA887BFC-108E-4E2A-B682-FFBAB84DEA63}" type="presParOf" srcId="{3E79BD00-9403-4E96-9731-0D08C5522F50}" destId="{9E09430C-0617-4898-9C35-3225BBDAE8BD}" srcOrd="2" destOrd="0" presId="urn:microsoft.com/office/officeart/2005/8/layout/list1"/>
    <dgm:cxn modelId="{4AE1763B-4142-484C-8020-D7A995616B5A}" type="presParOf" srcId="{3E79BD00-9403-4E96-9731-0D08C5522F50}" destId="{4FCBCF00-1B75-466B-9BED-A0CD0AB1AB8E}" srcOrd="3" destOrd="0" presId="urn:microsoft.com/office/officeart/2005/8/layout/list1"/>
    <dgm:cxn modelId="{B8CD1B94-2656-4ED4-A033-75F550212BF1}" type="presParOf" srcId="{3E79BD00-9403-4E96-9731-0D08C5522F50}" destId="{ED076109-23E0-47CB-BCEE-5C33088FBF7B}" srcOrd="4" destOrd="0" presId="urn:microsoft.com/office/officeart/2005/8/layout/list1"/>
    <dgm:cxn modelId="{86A3CE34-9B73-4C04-8CAA-DFCC549CD09A}" type="presParOf" srcId="{ED076109-23E0-47CB-BCEE-5C33088FBF7B}" destId="{352EB199-3D0C-48B3-96B8-FC3D21BF38E7}" srcOrd="0" destOrd="0" presId="urn:microsoft.com/office/officeart/2005/8/layout/list1"/>
    <dgm:cxn modelId="{A8012326-7423-4D40-844D-C5A1D85A1989}" type="presParOf" srcId="{ED076109-23E0-47CB-BCEE-5C33088FBF7B}" destId="{B7EB9396-4C03-4CB7-B9CF-C4F968DD8934}" srcOrd="1" destOrd="0" presId="urn:microsoft.com/office/officeart/2005/8/layout/list1"/>
    <dgm:cxn modelId="{C25A7810-B3E8-46CB-A2E3-D891D409797C}" type="presParOf" srcId="{3E79BD00-9403-4E96-9731-0D08C5522F50}" destId="{04F1940D-ECE2-4A58-A0BC-0BC0BA9C48A1}" srcOrd="5" destOrd="0" presId="urn:microsoft.com/office/officeart/2005/8/layout/list1"/>
    <dgm:cxn modelId="{FFA612B2-BB3E-40E0-B2D7-E35F24488AB9}" type="presParOf" srcId="{3E79BD00-9403-4E96-9731-0D08C5522F50}" destId="{6A7BC85F-F6D8-4038-93D8-57A73CCBF37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2AC29D1-877F-48C6-836A-72FACAABF16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55C9BD-1D10-47BA-8958-F0E0ABE81919}">
      <dgm:prSet custT="1"/>
      <dgm:spPr>
        <a:solidFill>
          <a:srgbClr val="163A56"/>
        </a:solidFill>
      </dgm:spPr>
      <dgm:t>
        <a:bodyPr/>
        <a:lstStyle/>
        <a:p>
          <a:pPr rtl="0"/>
          <a:r>
            <a:rPr lang="ru-RU" sz="4400" b="0" i="0" baseline="0" dirty="0" smtClean="0"/>
            <a:t>Личный кабинет оператора</a:t>
          </a:r>
          <a:endParaRPr lang="ru-RU" sz="4400" dirty="0"/>
        </a:p>
      </dgm:t>
    </dgm:pt>
    <dgm:pt modelId="{7246A6BC-C118-4C24-AB2F-89EDB054159A}" type="parTrans" cxnId="{708E6480-B78E-4F8E-A319-746525022BBF}">
      <dgm:prSet/>
      <dgm:spPr/>
      <dgm:t>
        <a:bodyPr/>
        <a:lstStyle/>
        <a:p>
          <a:endParaRPr lang="ru-RU"/>
        </a:p>
      </dgm:t>
    </dgm:pt>
    <dgm:pt modelId="{C9F8E2EF-1E5B-4F45-B6AD-7417F4E671DF}" type="sibTrans" cxnId="{708E6480-B78E-4F8E-A319-746525022BBF}">
      <dgm:prSet/>
      <dgm:spPr/>
      <dgm:t>
        <a:bodyPr/>
        <a:lstStyle/>
        <a:p>
          <a:endParaRPr lang="ru-RU"/>
        </a:p>
      </dgm:t>
    </dgm:pt>
    <dgm:pt modelId="{4047332E-763A-42C4-A48A-6F1EA9A4413F}">
      <dgm:prSet custT="1"/>
      <dgm:spPr>
        <a:solidFill>
          <a:schemeClr val="accent6">
            <a:lumMod val="40000"/>
            <a:lumOff val="60000"/>
            <a:alpha val="75000"/>
          </a:schemeClr>
        </a:solidFill>
      </dgm:spPr>
      <dgm:t>
        <a:bodyPr/>
        <a:lstStyle/>
        <a:p>
          <a:pPr rtl="0"/>
          <a:r>
            <a:rPr lang="ru-RU" sz="4400" i="0" dirty="0" smtClean="0">
              <a:solidFill>
                <a:srgbClr val="000000"/>
              </a:solidFill>
            </a:rPr>
            <a:t>Заполнение выявленных в ходе проведения НОК недостатков</a:t>
          </a:r>
          <a:endParaRPr lang="ru-RU" sz="4400" i="0" dirty="0">
            <a:solidFill>
              <a:srgbClr val="000000"/>
            </a:solidFill>
          </a:endParaRPr>
        </a:p>
      </dgm:t>
    </dgm:pt>
    <dgm:pt modelId="{96ACEEE7-3C82-4E02-9204-58DEFB4AAA19}" type="parTrans" cxnId="{A6C29212-57DF-4E42-8B38-D63E0F3F935A}">
      <dgm:prSet/>
      <dgm:spPr/>
      <dgm:t>
        <a:bodyPr/>
        <a:lstStyle/>
        <a:p>
          <a:endParaRPr lang="ru-RU"/>
        </a:p>
      </dgm:t>
    </dgm:pt>
    <dgm:pt modelId="{A69E2FEB-06D9-46AE-92D8-2B59B3C31F1E}" type="sibTrans" cxnId="{A6C29212-57DF-4E42-8B38-D63E0F3F935A}">
      <dgm:prSet/>
      <dgm:spPr/>
      <dgm:t>
        <a:bodyPr/>
        <a:lstStyle/>
        <a:p>
          <a:endParaRPr lang="ru-RU"/>
        </a:p>
      </dgm:t>
    </dgm:pt>
    <dgm:pt modelId="{43297723-46C9-4A4D-9087-9F2F3C3149D3}">
      <dgm:prSet custT="1"/>
      <dgm:spPr>
        <a:solidFill>
          <a:schemeClr val="accent6">
            <a:lumMod val="40000"/>
            <a:lumOff val="60000"/>
            <a:alpha val="75000"/>
          </a:schemeClr>
        </a:solidFill>
      </dgm:spPr>
      <dgm:t>
        <a:bodyPr/>
        <a:lstStyle/>
        <a:p>
          <a:pPr rtl="0"/>
          <a:r>
            <a:rPr lang="ru-RU" sz="4400" i="0" dirty="0" smtClean="0">
              <a:solidFill>
                <a:srgbClr val="000000"/>
              </a:solidFill>
            </a:rPr>
            <a:t>Отправка отчета на утверждение уполномоченному органу</a:t>
          </a:r>
          <a:endParaRPr lang="ru-RU" sz="4400" i="0" dirty="0">
            <a:solidFill>
              <a:srgbClr val="000000"/>
            </a:solidFill>
          </a:endParaRPr>
        </a:p>
      </dgm:t>
    </dgm:pt>
    <dgm:pt modelId="{35E16405-837A-46F1-A0AE-A23DF46F54CE}" type="parTrans" cxnId="{C6DAC97B-8B34-4110-84E0-73A1F3358191}">
      <dgm:prSet/>
      <dgm:spPr/>
      <dgm:t>
        <a:bodyPr/>
        <a:lstStyle/>
        <a:p>
          <a:endParaRPr lang="ru-RU"/>
        </a:p>
      </dgm:t>
    </dgm:pt>
    <dgm:pt modelId="{CF93E3F1-5C95-42AC-B1B1-962B9E04E934}" type="sibTrans" cxnId="{C6DAC97B-8B34-4110-84E0-73A1F3358191}">
      <dgm:prSet/>
      <dgm:spPr/>
      <dgm:t>
        <a:bodyPr/>
        <a:lstStyle/>
        <a:p>
          <a:endParaRPr lang="ru-RU"/>
        </a:p>
      </dgm:t>
    </dgm:pt>
    <dgm:pt modelId="{DACEA941-2231-449E-AE50-3B80CE6857DE}">
      <dgm:prSet custT="1"/>
      <dgm:spPr>
        <a:solidFill>
          <a:srgbClr val="163A56"/>
        </a:solidFill>
      </dgm:spPr>
      <dgm:t>
        <a:bodyPr/>
        <a:lstStyle/>
        <a:p>
          <a:pPr rtl="0"/>
          <a:r>
            <a:rPr lang="ru-RU" sz="4400" i="0" dirty="0" smtClean="0">
              <a:solidFill>
                <a:schemeClr val="bg1"/>
              </a:solidFill>
            </a:rPr>
            <a:t>Личный кабинет Уполномоченного органа</a:t>
          </a:r>
          <a:endParaRPr lang="ru-RU" sz="4400" i="0" dirty="0">
            <a:solidFill>
              <a:schemeClr val="bg1"/>
            </a:solidFill>
          </a:endParaRPr>
        </a:p>
      </dgm:t>
    </dgm:pt>
    <dgm:pt modelId="{185D1CFC-E03E-4F81-B886-9EAE47BF0E8B}" type="parTrans" cxnId="{B9CA149E-6544-45E1-8DBA-D4CC7A7EFB5A}">
      <dgm:prSet/>
      <dgm:spPr/>
      <dgm:t>
        <a:bodyPr/>
        <a:lstStyle/>
        <a:p>
          <a:endParaRPr lang="ru-RU"/>
        </a:p>
      </dgm:t>
    </dgm:pt>
    <dgm:pt modelId="{18B58AC2-C5D9-49E9-A0B0-6988D8B685DF}" type="sibTrans" cxnId="{B9CA149E-6544-45E1-8DBA-D4CC7A7EFB5A}">
      <dgm:prSet/>
      <dgm:spPr/>
      <dgm:t>
        <a:bodyPr/>
        <a:lstStyle/>
        <a:p>
          <a:endParaRPr lang="ru-RU"/>
        </a:p>
      </dgm:t>
    </dgm:pt>
    <dgm:pt modelId="{11EBC09C-326B-4C52-A8A2-31288FE92BB5}">
      <dgm:prSet custT="1"/>
      <dgm:spPr>
        <a:solidFill>
          <a:schemeClr val="accent6">
            <a:lumMod val="40000"/>
            <a:lumOff val="60000"/>
            <a:alpha val="75000"/>
          </a:schemeClr>
        </a:solidFill>
      </dgm:spPr>
      <dgm:t>
        <a:bodyPr/>
        <a:lstStyle/>
        <a:p>
          <a:pPr rtl="0"/>
          <a:r>
            <a:rPr lang="ru-RU" sz="4400" i="0" dirty="0" smtClean="0">
              <a:solidFill>
                <a:srgbClr val="000000"/>
              </a:solidFill>
            </a:rPr>
            <a:t>Проверка и утверждение отчета оператора</a:t>
          </a:r>
          <a:endParaRPr lang="ru-RU" sz="4400" i="0" dirty="0">
            <a:solidFill>
              <a:srgbClr val="000000"/>
            </a:solidFill>
          </a:endParaRPr>
        </a:p>
      </dgm:t>
    </dgm:pt>
    <dgm:pt modelId="{B535692B-A04C-4A36-8E8D-7E6F11753490}" type="parTrans" cxnId="{BE99E8DB-9DAF-4071-A43A-BDA7B7E4AD08}">
      <dgm:prSet/>
      <dgm:spPr/>
      <dgm:t>
        <a:bodyPr/>
        <a:lstStyle/>
        <a:p>
          <a:endParaRPr lang="ru-RU"/>
        </a:p>
      </dgm:t>
    </dgm:pt>
    <dgm:pt modelId="{1A728657-FCF3-4954-BD44-9FE1DFAB39F0}" type="sibTrans" cxnId="{BE99E8DB-9DAF-4071-A43A-BDA7B7E4AD08}">
      <dgm:prSet/>
      <dgm:spPr/>
      <dgm:t>
        <a:bodyPr/>
        <a:lstStyle/>
        <a:p>
          <a:endParaRPr lang="ru-RU"/>
        </a:p>
      </dgm:t>
    </dgm:pt>
    <dgm:pt modelId="{7BDD3D47-003D-4A2C-B2AF-CBB509E39622}">
      <dgm:prSet custT="1"/>
      <dgm:spPr>
        <a:solidFill>
          <a:schemeClr val="accent6">
            <a:lumMod val="40000"/>
            <a:lumOff val="60000"/>
            <a:alpha val="75000"/>
          </a:schemeClr>
        </a:solidFill>
      </dgm:spPr>
      <dgm:t>
        <a:bodyPr/>
        <a:lstStyle/>
        <a:p>
          <a:pPr rtl="0"/>
          <a:r>
            <a:rPr lang="ru-RU" sz="4400" b="0" i="0" baseline="0" dirty="0" smtClean="0">
              <a:solidFill>
                <a:srgbClr val="000000"/>
              </a:solidFill>
            </a:rPr>
            <a:t>Выгрузка шаблона отчета оператора</a:t>
          </a:r>
          <a:endParaRPr lang="ru-RU" sz="4400" i="0" dirty="0">
            <a:solidFill>
              <a:srgbClr val="000000"/>
            </a:solidFill>
          </a:endParaRPr>
        </a:p>
      </dgm:t>
    </dgm:pt>
    <dgm:pt modelId="{CFDCF771-04C9-468A-B464-713FDD5D6033}" type="parTrans" cxnId="{3ECB15BF-AB75-43D7-A63B-57A0352CC5AC}">
      <dgm:prSet/>
      <dgm:spPr/>
      <dgm:t>
        <a:bodyPr/>
        <a:lstStyle/>
        <a:p>
          <a:endParaRPr lang="ru-RU"/>
        </a:p>
      </dgm:t>
    </dgm:pt>
    <dgm:pt modelId="{C1C2AC39-F94E-4D65-A9A2-E5F12262182D}" type="sibTrans" cxnId="{3ECB15BF-AB75-43D7-A63B-57A0352CC5AC}">
      <dgm:prSet/>
      <dgm:spPr/>
      <dgm:t>
        <a:bodyPr/>
        <a:lstStyle/>
        <a:p>
          <a:endParaRPr lang="ru-RU"/>
        </a:p>
      </dgm:t>
    </dgm:pt>
    <dgm:pt modelId="{88946676-1F2E-4E0F-B019-B58BB531621E}">
      <dgm:prSet custT="1"/>
      <dgm:spPr>
        <a:solidFill>
          <a:schemeClr val="accent6">
            <a:lumMod val="40000"/>
            <a:lumOff val="60000"/>
            <a:alpha val="75000"/>
          </a:schemeClr>
        </a:solidFill>
      </dgm:spPr>
      <dgm:t>
        <a:bodyPr/>
        <a:lstStyle/>
        <a:p>
          <a:pPr rtl="0"/>
          <a:r>
            <a:rPr lang="ru-RU" sz="4400" i="0" dirty="0" smtClean="0">
              <a:solidFill>
                <a:srgbClr val="000000"/>
              </a:solidFill>
            </a:rPr>
            <a:t>Предоставление оператору доступа к формированию отчета по НОК</a:t>
          </a:r>
          <a:endParaRPr lang="ru-RU" sz="4400" i="0" dirty="0">
            <a:solidFill>
              <a:srgbClr val="000000"/>
            </a:solidFill>
          </a:endParaRPr>
        </a:p>
      </dgm:t>
    </dgm:pt>
    <dgm:pt modelId="{43DF1859-71FA-482C-82D5-30E634A49921}" type="parTrans" cxnId="{AB2B606A-C740-43A9-AAE0-C56B11622C7C}">
      <dgm:prSet/>
      <dgm:spPr/>
      <dgm:t>
        <a:bodyPr/>
        <a:lstStyle/>
        <a:p>
          <a:endParaRPr lang="ru-RU"/>
        </a:p>
      </dgm:t>
    </dgm:pt>
    <dgm:pt modelId="{B2C5F58F-49BD-47A6-B100-BD56FC9F1C62}" type="sibTrans" cxnId="{AB2B606A-C740-43A9-AAE0-C56B11622C7C}">
      <dgm:prSet/>
      <dgm:spPr/>
      <dgm:t>
        <a:bodyPr/>
        <a:lstStyle/>
        <a:p>
          <a:endParaRPr lang="ru-RU"/>
        </a:p>
      </dgm:t>
    </dgm:pt>
    <dgm:pt modelId="{E4DCE425-8C03-4ADE-B261-99B7DA5AA585}" type="pres">
      <dgm:prSet presAssocID="{62AC29D1-877F-48C6-836A-72FACAABF16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A1BDB0-FA17-4547-929D-0CD700BD87D9}" type="pres">
      <dgm:prSet presAssocID="{9255C9BD-1D10-47BA-8958-F0E0ABE81919}" presName="parentLin" presStyleCnt="0"/>
      <dgm:spPr/>
    </dgm:pt>
    <dgm:pt modelId="{4E8F08B0-D7C9-4A02-9315-7E9A808597B0}" type="pres">
      <dgm:prSet presAssocID="{9255C9BD-1D10-47BA-8958-F0E0ABE81919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20FDD5E8-4980-4530-9459-D0969FED81B8}" type="pres">
      <dgm:prSet presAssocID="{9255C9BD-1D10-47BA-8958-F0E0ABE81919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FA0463-0CEE-43C9-95DB-3FB34228D0FA}" type="pres">
      <dgm:prSet presAssocID="{9255C9BD-1D10-47BA-8958-F0E0ABE81919}" presName="negativeSpace" presStyleCnt="0"/>
      <dgm:spPr/>
    </dgm:pt>
    <dgm:pt modelId="{D4105117-F6E2-4C2D-9BBC-C483B3B9FFA1}" type="pres">
      <dgm:prSet presAssocID="{9255C9BD-1D10-47BA-8958-F0E0ABE81919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FA394B-935F-4868-BF91-DF73DBBFA367}" type="pres">
      <dgm:prSet presAssocID="{C9F8E2EF-1E5B-4F45-B6AD-7417F4E671DF}" presName="spaceBetweenRectangles" presStyleCnt="0"/>
      <dgm:spPr/>
    </dgm:pt>
    <dgm:pt modelId="{E1E18E8D-059D-43D8-AA70-F7188F3837EE}" type="pres">
      <dgm:prSet presAssocID="{DACEA941-2231-449E-AE50-3B80CE6857DE}" presName="parentLin" presStyleCnt="0"/>
      <dgm:spPr/>
    </dgm:pt>
    <dgm:pt modelId="{1373508B-7BC8-4F36-B866-127075AF9D78}" type="pres">
      <dgm:prSet presAssocID="{DACEA941-2231-449E-AE50-3B80CE6857DE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24D1219-372B-4C51-A0FC-EEA5B980246A}" type="pres">
      <dgm:prSet presAssocID="{DACEA941-2231-449E-AE50-3B80CE6857D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AC84D4-7364-4E85-BFF9-068D642A4EB2}" type="pres">
      <dgm:prSet presAssocID="{DACEA941-2231-449E-AE50-3B80CE6857DE}" presName="negativeSpace" presStyleCnt="0"/>
      <dgm:spPr/>
    </dgm:pt>
    <dgm:pt modelId="{86A18F2F-D27B-48E3-A7C0-D5865C35E841}" type="pres">
      <dgm:prSet presAssocID="{DACEA941-2231-449E-AE50-3B80CE6857DE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9CA149E-6544-45E1-8DBA-D4CC7A7EFB5A}" srcId="{62AC29D1-877F-48C6-836A-72FACAABF168}" destId="{DACEA941-2231-449E-AE50-3B80CE6857DE}" srcOrd="1" destOrd="0" parTransId="{185D1CFC-E03E-4F81-B886-9EAE47BF0E8B}" sibTransId="{18B58AC2-C5D9-49E9-A0B0-6988D8B685DF}"/>
    <dgm:cxn modelId="{AB2B606A-C740-43A9-AAE0-C56B11622C7C}" srcId="{DACEA941-2231-449E-AE50-3B80CE6857DE}" destId="{88946676-1F2E-4E0F-B019-B58BB531621E}" srcOrd="0" destOrd="0" parTransId="{43DF1859-71FA-482C-82D5-30E634A49921}" sibTransId="{B2C5F58F-49BD-47A6-B100-BD56FC9F1C62}"/>
    <dgm:cxn modelId="{BE99E8DB-9DAF-4071-A43A-BDA7B7E4AD08}" srcId="{DACEA941-2231-449E-AE50-3B80CE6857DE}" destId="{11EBC09C-326B-4C52-A8A2-31288FE92BB5}" srcOrd="1" destOrd="0" parTransId="{B535692B-A04C-4A36-8E8D-7E6F11753490}" sibTransId="{1A728657-FCF3-4954-BD44-9FE1DFAB39F0}"/>
    <dgm:cxn modelId="{33873F5C-3B7E-4203-AA5B-0BB2F725D098}" type="presOf" srcId="{43297723-46C9-4A4D-9087-9F2F3C3149D3}" destId="{D4105117-F6E2-4C2D-9BBC-C483B3B9FFA1}" srcOrd="0" destOrd="2" presId="urn:microsoft.com/office/officeart/2005/8/layout/list1"/>
    <dgm:cxn modelId="{C49E0511-EDDC-4EEE-91A8-4E56EB582BF6}" type="presOf" srcId="{9255C9BD-1D10-47BA-8958-F0E0ABE81919}" destId="{20FDD5E8-4980-4530-9459-D0969FED81B8}" srcOrd="1" destOrd="0" presId="urn:microsoft.com/office/officeart/2005/8/layout/list1"/>
    <dgm:cxn modelId="{C3940BC2-D449-4241-8686-5F539CEE28DF}" type="presOf" srcId="{88946676-1F2E-4E0F-B019-B58BB531621E}" destId="{86A18F2F-D27B-48E3-A7C0-D5865C35E841}" srcOrd="0" destOrd="0" presId="urn:microsoft.com/office/officeart/2005/8/layout/list1"/>
    <dgm:cxn modelId="{091529B4-5F07-4091-A0AA-93E6433F734D}" type="presOf" srcId="{DACEA941-2231-449E-AE50-3B80CE6857DE}" destId="{1373508B-7BC8-4F36-B866-127075AF9D78}" srcOrd="0" destOrd="0" presId="urn:microsoft.com/office/officeart/2005/8/layout/list1"/>
    <dgm:cxn modelId="{77230623-9CCA-46BD-B0C4-CE768443C738}" type="presOf" srcId="{7BDD3D47-003D-4A2C-B2AF-CBB509E39622}" destId="{D4105117-F6E2-4C2D-9BBC-C483B3B9FFA1}" srcOrd="0" destOrd="1" presId="urn:microsoft.com/office/officeart/2005/8/layout/list1"/>
    <dgm:cxn modelId="{708E6480-B78E-4F8E-A319-746525022BBF}" srcId="{62AC29D1-877F-48C6-836A-72FACAABF168}" destId="{9255C9BD-1D10-47BA-8958-F0E0ABE81919}" srcOrd="0" destOrd="0" parTransId="{7246A6BC-C118-4C24-AB2F-89EDB054159A}" sibTransId="{C9F8E2EF-1E5B-4F45-B6AD-7417F4E671DF}"/>
    <dgm:cxn modelId="{46245510-8790-49F3-AE29-464368AC1B18}" type="presOf" srcId="{9255C9BD-1D10-47BA-8958-F0E0ABE81919}" destId="{4E8F08B0-D7C9-4A02-9315-7E9A808597B0}" srcOrd="0" destOrd="0" presId="urn:microsoft.com/office/officeart/2005/8/layout/list1"/>
    <dgm:cxn modelId="{A6C29212-57DF-4E42-8B38-D63E0F3F935A}" srcId="{9255C9BD-1D10-47BA-8958-F0E0ABE81919}" destId="{4047332E-763A-42C4-A48A-6F1EA9A4413F}" srcOrd="0" destOrd="0" parTransId="{96ACEEE7-3C82-4E02-9204-58DEFB4AAA19}" sibTransId="{A69E2FEB-06D9-46AE-92D8-2B59B3C31F1E}"/>
    <dgm:cxn modelId="{83B2CE5F-676B-40D1-AB7B-EE323D254A8B}" type="presOf" srcId="{11EBC09C-326B-4C52-A8A2-31288FE92BB5}" destId="{86A18F2F-D27B-48E3-A7C0-D5865C35E841}" srcOrd="0" destOrd="1" presId="urn:microsoft.com/office/officeart/2005/8/layout/list1"/>
    <dgm:cxn modelId="{3ECB15BF-AB75-43D7-A63B-57A0352CC5AC}" srcId="{9255C9BD-1D10-47BA-8958-F0E0ABE81919}" destId="{7BDD3D47-003D-4A2C-B2AF-CBB509E39622}" srcOrd="1" destOrd="0" parTransId="{CFDCF771-04C9-468A-B464-713FDD5D6033}" sibTransId="{C1C2AC39-F94E-4D65-A9A2-E5F12262182D}"/>
    <dgm:cxn modelId="{3E46DD08-DD19-40F9-8821-14715134AC6B}" type="presOf" srcId="{4047332E-763A-42C4-A48A-6F1EA9A4413F}" destId="{D4105117-F6E2-4C2D-9BBC-C483B3B9FFA1}" srcOrd="0" destOrd="0" presId="urn:microsoft.com/office/officeart/2005/8/layout/list1"/>
    <dgm:cxn modelId="{AF6B635A-27C5-4E83-8BCF-3391943C2037}" type="presOf" srcId="{DACEA941-2231-449E-AE50-3B80CE6857DE}" destId="{024D1219-372B-4C51-A0FC-EEA5B980246A}" srcOrd="1" destOrd="0" presId="urn:microsoft.com/office/officeart/2005/8/layout/list1"/>
    <dgm:cxn modelId="{B61BAA5D-63F9-46F9-9398-5825C2A34D53}" type="presOf" srcId="{62AC29D1-877F-48C6-836A-72FACAABF168}" destId="{E4DCE425-8C03-4ADE-B261-99B7DA5AA585}" srcOrd="0" destOrd="0" presId="urn:microsoft.com/office/officeart/2005/8/layout/list1"/>
    <dgm:cxn modelId="{C6DAC97B-8B34-4110-84E0-73A1F3358191}" srcId="{9255C9BD-1D10-47BA-8958-F0E0ABE81919}" destId="{43297723-46C9-4A4D-9087-9F2F3C3149D3}" srcOrd="2" destOrd="0" parTransId="{35E16405-837A-46F1-A0AE-A23DF46F54CE}" sibTransId="{CF93E3F1-5C95-42AC-B1B1-962B9E04E934}"/>
    <dgm:cxn modelId="{D43E1414-79C5-4D50-9B55-FF50901FDE5D}" type="presParOf" srcId="{E4DCE425-8C03-4ADE-B261-99B7DA5AA585}" destId="{0CA1BDB0-FA17-4547-929D-0CD700BD87D9}" srcOrd="0" destOrd="0" presId="urn:microsoft.com/office/officeart/2005/8/layout/list1"/>
    <dgm:cxn modelId="{F615B08E-4636-4103-BF22-4F52FC704E94}" type="presParOf" srcId="{0CA1BDB0-FA17-4547-929D-0CD700BD87D9}" destId="{4E8F08B0-D7C9-4A02-9315-7E9A808597B0}" srcOrd="0" destOrd="0" presId="urn:microsoft.com/office/officeart/2005/8/layout/list1"/>
    <dgm:cxn modelId="{5279607C-0193-44D1-B2FA-B20DE9E21BE1}" type="presParOf" srcId="{0CA1BDB0-FA17-4547-929D-0CD700BD87D9}" destId="{20FDD5E8-4980-4530-9459-D0969FED81B8}" srcOrd="1" destOrd="0" presId="urn:microsoft.com/office/officeart/2005/8/layout/list1"/>
    <dgm:cxn modelId="{9EB648A5-BA7C-49D5-A767-C0BC37CF1150}" type="presParOf" srcId="{E4DCE425-8C03-4ADE-B261-99B7DA5AA585}" destId="{60FA0463-0CEE-43C9-95DB-3FB34228D0FA}" srcOrd="1" destOrd="0" presId="urn:microsoft.com/office/officeart/2005/8/layout/list1"/>
    <dgm:cxn modelId="{A233546A-66B2-4687-BE4A-44E849DC0F14}" type="presParOf" srcId="{E4DCE425-8C03-4ADE-B261-99B7DA5AA585}" destId="{D4105117-F6E2-4C2D-9BBC-C483B3B9FFA1}" srcOrd="2" destOrd="0" presId="urn:microsoft.com/office/officeart/2005/8/layout/list1"/>
    <dgm:cxn modelId="{6EE1B416-F3A3-4DA1-B4C6-B81C189FECE8}" type="presParOf" srcId="{E4DCE425-8C03-4ADE-B261-99B7DA5AA585}" destId="{2AFA394B-935F-4868-BF91-DF73DBBFA367}" srcOrd="3" destOrd="0" presId="urn:microsoft.com/office/officeart/2005/8/layout/list1"/>
    <dgm:cxn modelId="{0B8DF5B6-A666-430A-A846-B6AB9186EA74}" type="presParOf" srcId="{E4DCE425-8C03-4ADE-B261-99B7DA5AA585}" destId="{E1E18E8D-059D-43D8-AA70-F7188F3837EE}" srcOrd="4" destOrd="0" presId="urn:microsoft.com/office/officeart/2005/8/layout/list1"/>
    <dgm:cxn modelId="{C7E6CD44-4025-48AE-A685-791346A70921}" type="presParOf" srcId="{E1E18E8D-059D-43D8-AA70-F7188F3837EE}" destId="{1373508B-7BC8-4F36-B866-127075AF9D78}" srcOrd="0" destOrd="0" presId="urn:microsoft.com/office/officeart/2005/8/layout/list1"/>
    <dgm:cxn modelId="{D5EE890F-E381-4349-9E28-985A4D76E80D}" type="presParOf" srcId="{E1E18E8D-059D-43D8-AA70-F7188F3837EE}" destId="{024D1219-372B-4C51-A0FC-EEA5B980246A}" srcOrd="1" destOrd="0" presId="urn:microsoft.com/office/officeart/2005/8/layout/list1"/>
    <dgm:cxn modelId="{CED49040-0398-4B65-A1A2-7D9A1DB080A8}" type="presParOf" srcId="{E4DCE425-8C03-4ADE-B261-99B7DA5AA585}" destId="{0AAC84D4-7364-4E85-BFF9-068D642A4EB2}" srcOrd="5" destOrd="0" presId="urn:microsoft.com/office/officeart/2005/8/layout/list1"/>
    <dgm:cxn modelId="{E58F3BD1-43E9-4C65-B24D-F8E7917B0DD3}" type="presParOf" srcId="{E4DCE425-8C03-4ADE-B261-99B7DA5AA585}" destId="{86A18F2F-D27B-48E3-A7C0-D5865C35E84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2AC29D1-877F-48C6-836A-72FACAABF16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55C9BD-1D10-47BA-8958-F0E0ABE81919}">
      <dgm:prSet custT="1"/>
      <dgm:spPr>
        <a:solidFill>
          <a:srgbClr val="163A56"/>
        </a:solidFill>
      </dgm:spPr>
      <dgm:t>
        <a:bodyPr/>
        <a:lstStyle/>
        <a:p>
          <a:pPr rtl="0"/>
          <a:r>
            <a:rPr lang="ru-RU" sz="4400" b="0" i="0" baseline="0" dirty="0" smtClean="0"/>
            <a:t>Личный кабинет оператора</a:t>
          </a:r>
          <a:endParaRPr lang="ru-RU" sz="4400" dirty="0"/>
        </a:p>
      </dgm:t>
    </dgm:pt>
    <dgm:pt modelId="{7246A6BC-C118-4C24-AB2F-89EDB054159A}" type="parTrans" cxnId="{708E6480-B78E-4F8E-A319-746525022BBF}">
      <dgm:prSet/>
      <dgm:spPr/>
      <dgm:t>
        <a:bodyPr/>
        <a:lstStyle/>
        <a:p>
          <a:endParaRPr lang="ru-RU"/>
        </a:p>
      </dgm:t>
    </dgm:pt>
    <dgm:pt modelId="{C9F8E2EF-1E5B-4F45-B6AD-7417F4E671DF}" type="sibTrans" cxnId="{708E6480-B78E-4F8E-A319-746525022BBF}">
      <dgm:prSet/>
      <dgm:spPr/>
      <dgm:t>
        <a:bodyPr/>
        <a:lstStyle/>
        <a:p>
          <a:endParaRPr lang="ru-RU"/>
        </a:p>
      </dgm:t>
    </dgm:pt>
    <dgm:pt modelId="{4047332E-763A-42C4-A48A-6F1EA9A4413F}">
      <dgm:prSet custT="1"/>
      <dgm:spPr>
        <a:solidFill>
          <a:schemeClr val="accent6">
            <a:lumMod val="40000"/>
            <a:lumOff val="60000"/>
            <a:alpha val="75000"/>
          </a:schemeClr>
        </a:solidFill>
      </dgm:spPr>
      <dgm:t>
        <a:bodyPr/>
        <a:lstStyle/>
        <a:p>
          <a:pPr rtl="0"/>
          <a:r>
            <a:rPr lang="ru-RU" sz="4400" dirty="0" smtClean="0">
              <a:solidFill>
                <a:srgbClr val="000000"/>
              </a:solidFill>
            </a:rPr>
            <a:t>Формирование перечня организаций, в отношении которых проводится НОК</a:t>
          </a:r>
          <a:endParaRPr lang="ru-RU" sz="4400" i="0" dirty="0">
            <a:solidFill>
              <a:srgbClr val="000000"/>
            </a:solidFill>
          </a:endParaRPr>
        </a:p>
      </dgm:t>
    </dgm:pt>
    <dgm:pt modelId="{96ACEEE7-3C82-4E02-9204-58DEFB4AAA19}" type="parTrans" cxnId="{A6C29212-57DF-4E42-8B38-D63E0F3F935A}">
      <dgm:prSet/>
      <dgm:spPr/>
      <dgm:t>
        <a:bodyPr/>
        <a:lstStyle/>
        <a:p>
          <a:endParaRPr lang="ru-RU"/>
        </a:p>
      </dgm:t>
    </dgm:pt>
    <dgm:pt modelId="{A69E2FEB-06D9-46AE-92D8-2B59B3C31F1E}" type="sibTrans" cxnId="{A6C29212-57DF-4E42-8B38-D63E0F3F935A}">
      <dgm:prSet/>
      <dgm:spPr/>
      <dgm:t>
        <a:bodyPr/>
        <a:lstStyle/>
        <a:p>
          <a:endParaRPr lang="ru-RU"/>
        </a:p>
      </dgm:t>
    </dgm:pt>
    <dgm:pt modelId="{DACEA941-2231-449E-AE50-3B80CE6857DE}">
      <dgm:prSet custT="1"/>
      <dgm:spPr>
        <a:solidFill>
          <a:srgbClr val="163A56"/>
        </a:solidFill>
      </dgm:spPr>
      <dgm:t>
        <a:bodyPr/>
        <a:lstStyle/>
        <a:p>
          <a:pPr rtl="0"/>
          <a:r>
            <a:rPr lang="ru-RU" sz="4400" i="0" dirty="0" smtClean="0">
              <a:solidFill>
                <a:schemeClr val="bg1"/>
              </a:solidFill>
            </a:rPr>
            <a:t>Личный кабинет Уполномоченного органа</a:t>
          </a:r>
          <a:endParaRPr lang="ru-RU" sz="4400" i="0" dirty="0">
            <a:solidFill>
              <a:schemeClr val="bg1"/>
            </a:solidFill>
          </a:endParaRPr>
        </a:p>
      </dgm:t>
    </dgm:pt>
    <dgm:pt modelId="{185D1CFC-E03E-4F81-B886-9EAE47BF0E8B}" type="parTrans" cxnId="{B9CA149E-6544-45E1-8DBA-D4CC7A7EFB5A}">
      <dgm:prSet/>
      <dgm:spPr/>
      <dgm:t>
        <a:bodyPr/>
        <a:lstStyle/>
        <a:p>
          <a:endParaRPr lang="ru-RU"/>
        </a:p>
      </dgm:t>
    </dgm:pt>
    <dgm:pt modelId="{18B58AC2-C5D9-49E9-A0B0-6988D8B685DF}" type="sibTrans" cxnId="{B9CA149E-6544-45E1-8DBA-D4CC7A7EFB5A}">
      <dgm:prSet/>
      <dgm:spPr/>
      <dgm:t>
        <a:bodyPr/>
        <a:lstStyle/>
        <a:p>
          <a:endParaRPr lang="ru-RU"/>
        </a:p>
      </dgm:t>
    </dgm:pt>
    <dgm:pt modelId="{88946676-1F2E-4E0F-B019-B58BB531621E}">
      <dgm:prSet custT="1"/>
      <dgm:spPr>
        <a:solidFill>
          <a:schemeClr val="accent6">
            <a:lumMod val="40000"/>
            <a:lumOff val="60000"/>
            <a:alpha val="75000"/>
          </a:schemeClr>
        </a:solidFill>
      </dgm:spPr>
      <dgm:t>
        <a:bodyPr/>
        <a:lstStyle/>
        <a:p>
          <a:pPr rtl="0"/>
          <a:r>
            <a:rPr lang="ru-RU" sz="4400" i="0" dirty="0" smtClean="0">
              <a:solidFill>
                <a:srgbClr val="000000"/>
              </a:solidFill>
            </a:rPr>
            <a:t>Рассмотрение и утверждение полученного от оператора перечня организаций, в отношении которых проводится НОК</a:t>
          </a:r>
          <a:endParaRPr lang="ru-RU" sz="4400" i="0" dirty="0">
            <a:solidFill>
              <a:srgbClr val="000000"/>
            </a:solidFill>
          </a:endParaRPr>
        </a:p>
      </dgm:t>
    </dgm:pt>
    <dgm:pt modelId="{43DF1859-71FA-482C-82D5-30E634A49921}" type="parTrans" cxnId="{AB2B606A-C740-43A9-AAE0-C56B11622C7C}">
      <dgm:prSet/>
      <dgm:spPr/>
      <dgm:t>
        <a:bodyPr/>
        <a:lstStyle/>
        <a:p>
          <a:endParaRPr lang="ru-RU"/>
        </a:p>
      </dgm:t>
    </dgm:pt>
    <dgm:pt modelId="{B2C5F58F-49BD-47A6-B100-BD56FC9F1C62}" type="sibTrans" cxnId="{AB2B606A-C740-43A9-AAE0-C56B11622C7C}">
      <dgm:prSet/>
      <dgm:spPr/>
      <dgm:t>
        <a:bodyPr/>
        <a:lstStyle/>
        <a:p>
          <a:endParaRPr lang="ru-RU"/>
        </a:p>
      </dgm:t>
    </dgm:pt>
    <dgm:pt modelId="{9D5CF5C1-9353-410A-87D8-30CC2002000C}">
      <dgm:prSet custT="1"/>
      <dgm:spPr>
        <a:solidFill>
          <a:schemeClr val="accent6">
            <a:lumMod val="40000"/>
            <a:lumOff val="60000"/>
            <a:alpha val="75000"/>
          </a:schemeClr>
        </a:solidFill>
      </dgm:spPr>
      <dgm:t>
        <a:bodyPr/>
        <a:lstStyle/>
        <a:p>
          <a:pPr rtl="0"/>
          <a:r>
            <a:rPr lang="ru-RU" sz="4400" dirty="0" smtClean="0">
              <a:solidFill>
                <a:srgbClr val="000000"/>
              </a:solidFill>
            </a:rPr>
            <a:t>Отправка на утверждение уполномоченному органу сформированного перечня</a:t>
          </a:r>
          <a:endParaRPr lang="ru-RU" sz="4400" i="0" dirty="0">
            <a:solidFill>
              <a:srgbClr val="000000"/>
            </a:solidFill>
          </a:endParaRPr>
        </a:p>
      </dgm:t>
    </dgm:pt>
    <dgm:pt modelId="{6B1013FB-55A3-4F7F-B617-B76776BB33D9}" type="parTrans" cxnId="{F83A3E44-4C2F-4411-9F82-F647775C552B}">
      <dgm:prSet/>
      <dgm:spPr/>
      <dgm:t>
        <a:bodyPr/>
        <a:lstStyle/>
        <a:p>
          <a:endParaRPr lang="ru-RU"/>
        </a:p>
      </dgm:t>
    </dgm:pt>
    <dgm:pt modelId="{CBA3017C-AEC4-441C-AADD-735A0B06CE85}" type="sibTrans" cxnId="{F83A3E44-4C2F-4411-9F82-F647775C552B}">
      <dgm:prSet/>
      <dgm:spPr/>
      <dgm:t>
        <a:bodyPr/>
        <a:lstStyle/>
        <a:p>
          <a:endParaRPr lang="ru-RU"/>
        </a:p>
      </dgm:t>
    </dgm:pt>
    <dgm:pt modelId="{8B00E83C-D649-445D-8F88-307EE9C89393}">
      <dgm:prSet custT="1"/>
      <dgm:spPr>
        <a:solidFill>
          <a:schemeClr val="accent6">
            <a:lumMod val="40000"/>
            <a:lumOff val="60000"/>
            <a:alpha val="75000"/>
          </a:schemeClr>
        </a:solidFill>
      </dgm:spPr>
      <dgm:t>
        <a:bodyPr/>
        <a:lstStyle/>
        <a:p>
          <a:pPr rtl="0"/>
          <a:r>
            <a:rPr lang="ru-RU" sz="4400" i="0" dirty="0" smtClean="0">
              <a:solidFill>
                <a:srgbClr val="000000"/>
              </a:solidFill>
            </a:rPr>
            <a:t>Отправка на редактирование полученного от оператора перечня</a:t>
          </a:r>
          <a:endParaRPr lang="ru-RU" sz="4400" i="0" dirty="0">
            <a:solidFill>
              <a:srgbClr val="000000"/>
            </a:solidFill>
          </a:endParaRPr>
        </a:p>
      </dgm:t>
    </dgm:pt>
    <dgm:pt modelId="{D1ECB4C9-0B54-46C4-86C6-CDD51DCF64D6}" type="parTrans" cxnId="{BA312B1E-7391-445B-8875-684DB117FDC0}">
      <dgm:prSet/>
      <dgm:spPr/>
      <dgm:t>
        <a:bodyPr/>
        <a:lstStyle/>
        <a:p>
          <a:endParaRPr lang="ru-RU"/>
        </a:p>
      </dgm:t>
    </dgm:pt>
    <dgm:pt modelId="{EEBD8BDF-657C-4C9C-B960-A714A9BA0E57}" type="sibTrans" cxnId="{BA312B1E-7391-445B-8875-684DB117FDC0}">
      <dgm:prSet/>
      <dgm:spPr/>
      <dgm:t>
        <a:bodyPr/>
        <a:lstStyle/>
        <a:p>
          <a:endParaRPr lang="ru-RU"/>
        </a:p>
      </dgm:t>
    </dgm:pt>
    <dgm:pt modelId="{0F503684-888E-4454-A970-A4F65DFC95E3}">
      <dgm:prSet custT="1"/>
      <dgm:spPr>
        <a:solidFill>
          <a:schemeClr val="accent6">
            <a:lumMod val="40000"/>
            <a:lumOff val="60000"/>
            <a:alpha val="75000"/>
          </a:schemeClr>
        </a:solidFill>
      </dgm:spPr>
      <dgm:t>
        <a:bodyPr/>
        <a:lstStyle/>
        <a:p>
          <a:pPr rtl="0"/>
          <a:r>
            <a:rPr lang="ru-RU" sz="4400" i="0" dirty="0" smtClean="0">
              <a:solidFill>
                <a:srgbClr val="000000"/>
              </a:solidFill>
            </a:rPr>
            <a:t>Публикация утвержденного перечня организаций</a:t>
          </a:r>
          <a:endParaRPr lang="ru-RU" sz="4400" i="0" dirty="0">
            <a:solidFill>
              <a:srgbClr val="000000"/>
            </a:solidFill>
          </a:endParaRPr>
        </a:p>
      </dgm:t>
    </dgm:pt>
    <dgm:pt modelId="{FEB44A32-CF3D-49E1-8CE4-D9F2230ED06B}" type="parTrans" cxnId="{DC20F00F-3591-43DD-8153-B3B3DCBAAE9C}">
      <dgm:prSet/>
      <dgm:spPr/>
    </dgm:pt>
    <dgm:pt modelId="{00A5094B-E4E3-4695-9DDF-FBADC8CF32D4}" type="sibTrans" cxnId="{DC20F00F-3591-43DD-8153-B3B3DCBAAE9C}">
      <dgm:prSet/>
      <dgm:spPr/>
    </dgm:pt>
    <dgm:pt modelId="{E4DCE425-8C03-4ADE-B261-99B7DA5AA585}" type="pres">
      <dgm:prSet presAssocID="{62AC29D1-877F-48C6-836A-72FACAABF16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A1BDB0-FA17-4547-929D-0CD700BD87D9}" type="pres">
      <dgm:prSet presAssocID="{9255C9BD-1D10-47BA-8958-F0E0ABE81919}" presName="parentLin" presStyleCnt="0"/>
      <dgm:spPr/>
    </dgm:pt>
    <dgm:pt modelId="{4E8F08B0-D7C9-4A02-9315-7E9A808597B0}" type="pres">
      <dgm:prSet presAssocID="{9255C9BD-1D10-47BA-8958-F0E0ABE81919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20FDD5E8-4980-4530-9459-D0969FED81B8}" type="pres">
      <dgm:prSet presAssocID="{9255C9BD-1D10-47BA-8958-F0E0ABE81919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FA0463-0CEE-43C9-95DB-3FB34228D0FA}" type="pres">
      <dgm:prSet presAssocID="{9255C9BD-1D10-47BA-8958-F0E0ABE81919}" presName="negativeSpace" presStyleCnt="0"/>
      <dgm:spPr/>
    </dgm:pt>
    <dgm:pt modelId="{D4105117-F6E2-4C2D-9BBC-C483B3B9FFA1}" type="pres">
      <dgm:prSet presAssocID="{9255C9BD-1D10-47BA-8958-F0E0ABE81919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FA394B-935F-4868-BF91-DF73DBBFA367}" type="pres">
      <dgm:prSet presAssocID="{C9F8E2EF-1E5B-4F45-B6AD-7417F4E671DF}" presName="spaceBetweenRectangles" presStyleCnt="0"/>
      <dgm:spPr/>
    </dgm:pt>
    <dgm:pt modelId="{E1E18E8D-059D-43D8-AA70-F7188F3837EE}" type="pres">
      <dgm:prSet presAssocID="{DACEA941-2231-449E-AE50-3B80CE6857DE}" presName="parentLin" presStyleCnt="0"/>
      <dgm:spPr/>
    </dgm:pt>
    <dgm:pt modelId="{1373508B-7BC8-4F36-B866-127075AF9D78}" type="pres">
      <dgm:prSet presAssocID="{DACEA941-2231-449E-AE50-3B80CE6857DE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024D1219-372B-4C51-A0FC-EEA5B980246A}" type="pres">
      <dgm:prSet presAssocID="{DACEA941-2231-449E-AE50-3B80CE6857D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AC84D4-7364-4E85-BFF9-068D642A4EB2}" type="pres">
      <dgm:prSet presAssocID="{DACEA941-2231-449E-AE50-3B80CE6857DE}" presName="negativeSpace" presStyleCnt="0"/>
      <dgm:spPr/>
    </dgm:pt>
    <dgm:pt modelId="{86A18F2F-D27B-48E3-A7C0-D5865C35E841}" type="pres">
      <dgm:prSet presAssocID="{DACEA941-2231-449E-AE50-3B80CE6857DE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04B41BF-9DBE-43FD-B86D-4AFAC5C8F545}" type="presOf" srcId="{DACEA941-2231-449E-AE50-3B80CE6857DE}" destId="{1373508B-7BC8-4F36-B866-127075AF9D78}" srcOrd="0" destOrd="0" presId="urn:microsoft.com/office/officeart/2005/8/layout/list1"/>
    <dgm:cxn modelId="{AD4D6EC3-5490-408D-AEC7-85A6B6CF699F}" type="presOf" srcId="{9255C9BD-1D10-47BA-8958-F0E0ABE81919}" destId="{4E8F08B0-D7C9-4A02-9315-7E9A808597B0}" srcOrd="0" destOrd="0" presId="urn:microsoft.com/office/officeart/2005/8/layout/list1"/>
    <dgm:cxn modelId="{D6A8CC20-666A-422B-A6D6-6E00AEBBF5F1}" type="presOf" srcId="{DACEA941-2231-449E-AE50-3B80CE6857DE}" destId="{024D1219-372B-4C51-A0FC-EEA5B980246A}" srcOrd="1" destOrd="0" presId="urn:microsoft.com/office/officeart/2005/8/layout/list1"/>
    <dgm:cxn modelId="{F83A3E44-4C2F-4411-9F82-F647775C552B}" srcId="{9255C9BD-1D10-47BA-8958-F0E0ABE81919}" destId="{9D5CF5C1-9353-410A-87D8-30CC2002000C}" srcOrd="1" destOrd="0" parTransId="{6B1013FB-55A3-4F7F-B617-B76776BB33D9}" sibTransId="{CBA3017C-AEC4-441C-AADD-735A0B06CE85}"/>
    <dgm:cxn modelId="{AB2B606A-C740-43A9-AAE0-C56B11622C7C}" srcId="{DACEA941-2231-449E-AE50-3B80CE6857DE}" destId="{88946676-1F2E-4E0F-B019-B58BB531621E}" srcOrd="0" destOrd="0" parTransId="{43DF1859-71FA-482C-82D5-30E634A49921}" sibTransId="{B2C5F58F-49BD-47A6-B100-BD56FC9F1C62}"/>
    <dgm:cxn modelId="{DC20F00F-3591-43DD-8153-B3B3DCBAAE9C}" srcId="{DACEA941-2231-449E-AE50-3B80CE6857DE}" destId="{0F503684-888E-4454-A970-A4F65DFC95E3}" srcOrd="2" destOrd="0" parTransId="{FEB44A32-CF3D-49E1-8CE4-D9F2230ED06B}" sibTransId="{00A5094B-E4E3-4695-9DDF-FBADC8CF32D4}"/>
    <dgm:cxn modelId="{BE507762-D083-4E0A-BF71-68951DCE2B30}" type="presOf" srcId="{88946676-1F2E-4E0F-B019-B58BB531621E}" destId="{86A18F2F-D27B-48E3-A7C0-D5865C35E841}" srcOrd="0" destOrd="0" presId="urn:microsoft.com/office/officeart/2005/8/layout/list1"/>
    <dgm:cxn modelId="{F0E44881-6A7E-4C7C-9427-63E0B119AEA6}" type="presOf" srcId="{9255C9BD-1D10-47BA-8958-F0E0ABE81919}" destId="{20FDD5E8-4980-4530-9459-D0969FED81B8}" srcOrd="1" destOrd="0" presId="urn:microsoft.com/office/officeart/2005/8/layout/list1"/>
    <dgm:cxn modelId="{E28F83FE-947E-4ADF-B4F8-048BFD6FD124}" type="presOf" srcId="{9D5CF5C1-9353-410A-87D8-30CC2002000C}" destId="{D4105117-F6E2-4C2D-9BBC-C483B3B9FFA1}" srcOrd="0" destOrd="1" presId="urn:microsoft.com/office/officeart/2005/8/layout/list1"/>
    <dgm:cxn modelId="{92334C92-3EA4-402E-92D0-6BAD4672581A}" type="presOf" srcId="{4047332E-763A-42C4-A48A-6F1EA9A4413F}" destId="{D4105117-F6E2-4C2D-9BBC-C483B3B9FFA1}" srcOrd="0" destOrd="0" presId="urn:microsoft.com/office/officeart/2005/8/layout/list1"/>
    <dgm:cxn modelId="{B9CA149E-6544-45E1-8DBA-D4CC7A7EFB5A}" srcId="{62AC29D1-877F-48C6-836A-72FACAABF168}" destId="{DACEA941-2231-449E-AE50-3B80CE6857DE}" srcOrd="1" destOrd="0" parTransId="{185D1CFC-E03E-4F81-B886-9EAE47BF0E8B}" sibTransId="{18B58AC2-C5D9-49E9-A0B0-6988D8B685DF}"/>
    <dgm:cxn modelId="{25398F95-AAF7-4DAF-A4C1-5B8FB2ECD969}" type="presOf" srcId="{8B00E83C-D649-445D-8F88-307EE9C89393}" destId="{86A18F2F-D27B-48E3-A7C0-D5865C35E841}" srcOrd="0" destOrd="1" presId="urn:microsoft.com/office/officeart/2005/8/layout/list1"/>
    <dgm:cxn modelId="{B75DB75F-FC1F-4B94-B5F1-474A5AE31BB1}" type="presOf" srcId="{62AC29D1-877F-48C6-836A-72FACAABF168}" destId="{E4DCE425-8C03-4ADE-B261-99B7DA5AA585}" srcOrd="0" destOrd="0" presId="urn:microsoft.com/office/officeart/2005/8/layout/list1"/>
    <dgm:cxn modelId="{A6C29212-57DF-4E42-8B38-D63E0F3F935A}" srcId="{9255C9BD-1D10-47BA-8958-F0E0ABE81919}" destId="{4047332E-763A-42C4-A48A-6F1EA9A4413F}" srcOrd="0" destOrd="0" parTransId="{96ACEEE7-3C82-4E02-9204-58DEFB4AAA19}" sibTransId="{A69E2FEB-06D9-46AE-92D8-2B59B3C31F1E}"/>
    <dgm:cxn modelId="{BA312B1E-7391-445B-8875-684DB117FDC0}" srcId="{DACEA941-2231-449E-AE50-3B80CE6857DE}" destId="{8B00E83C-D649-445D-8F88-307EE9C89393}" srcOrd="1" destOrd="0" parTransId="{D1ECB4C9-0B54-46C4-86C6-CDD51DCF64D6}" sibTransId="{EEBD8BDF-657C-4C9C-B960-A714A9BA0E57}"/>
    <dgm:cxn modelId="{C040525F-0852-48A7-B4AE-463CDBC41129}" type="presOf" srcId="{0F503684-888E-4454-A970-A4F65DFC95E3}" destId="{86A18F2F-D27B-48E3-A7C0-D5865C35E841}" srcOrd="0" destOrd="2" presId="urn:microsoft.com/office/officeart/2005/8/layout/list1"/>
    <dgm:cxn modelId="{708E6480-B78E-4F8E-A319-746525022BBF}" srcId="{62AC29D1-877F-48C6-836A-72FACAABF168}" destId="{9255C9BD-1D10-47BA-8958-F0E0ABE81919}" srcOrd="0" destOrd="0" parTransId="{7246A6BC-C118-4C24-AB2F-89EDB054159A}" sibTransId="{C9F8E2EF-1E5B-4F45-B6AD-7417F4E671DF}"/>
    <dgm:cxn modelId="{A67B5A25-4E1B-41CB-B9B0-A265534948CB}" type="presParOf" srcId="{E4DCE425-8C03-4ADE-B261-99B7DA5AA585}" destId="{0CA1BDB0-FA17-4547-929D-0CD700BD87D9}" srcOrd="0" destOrd="0" presId="urn:microsoft.com/office/officeart/2005/8/layout/list1"/>
    <dgm:cxn modelId="{15B1EB05-C0AA-448D-B328-6A257DA57466}" type="presParOf" srcId="{0CA1BDB0-FA17-4547-929D-0CD700BD87D9}" destId="{4E8F08B0-D7C9-4A02-9315-7E9A808597B0}" srcOrd="0" destOrd="0" presId="urn:microsoft.com/office/officeart/2005/8/layout/list1"/>
    <dgm:cxn modelId="{D03CC658-8296-4E88-9A48-B625CD95A801}" type="presParOf" srcId="{0CA1BDB0-FA17-4547-929D-0CD700BD87D9}" destId="{20FDD5E8-4980-4530-9459-D0969FED81B8}" srcOrd="1" destOrd="0" presId="urn:microsoft.com/office/officeart/2005/8/layout/list1"/>
    <dgm:cxn modelId="{F59C4E1C-3C1A-44D0-8B1D-74536A012854}" type="presParOf" srcId="{E4DCE425-8C03-4ADE-B261-99B7DA5AA585}" destId="{60FA0463-0CEE-43C9-95DB-3FB34228D0FA}" srcOrd="1" destOrd="0" presId="urn:microsoft.com/office/officeart/2005/8/layout/list1"/>
    <dgm:cxn modelId="{A0263EA6-A87B-45F9-A9E6-1181DB2D53A6}" type="presParOf" srcId="{E4DCE425-8C03-4ADE-B261-99B7DA5AA585}" destId="{D4105117-F6E2-4C2D-9BBC-C483B3B9FFA1}" srcOrd="2" destOrd="0" presId="urn:microsoft.com/office/officeart/2005/8/layout/list1"/>
    <dgm:cxn modelId="{46C3753A-BAC1-4CB5-97B0-41E2FE076B39}" type="presParOf" srcId="{E4DCE425-8C03-4ADE-B261-99B7DA5AA585}" destId="{2AFA394B-935F-4868-BF91-DF73DBBFA367}" srcOrd="3" destOrd="0" presId="urn:microsoft.com/office/officeart/2005/8/layout/list1"/>
    <dgm:cxn modelId="{CAEA5825-D10F-4242-A636-1A5D5208ED63}" type="presParOf" srcId="{E4DCE425-8C03-4ADE-B261-99B7DA5AA585}" destId="{E1E18E8D-059D-43D8-AA70-F7188F3837EE}" srcOrd="4" destOrd="0" presId="urn:microsoft.com/office/officeart/2005/8/layout/list1"/>
    <dgm:cxn modelId="{EA55DB7D-EBAA-4824-9D41-D0D09FDF4782}" type="presParOf" srcId="{E1E18E8D-059D-43D8-AA70-F7188F3837EE}" destId="{1373508B-7BC8-4F36-B866-127075AF9D78}" srcOrd="0" destOrd="0" presId="urn:microsoft.com/office/officeart/2005/8/layout/list1"/>
    <dgm:cxn modelId="{D8A0874A-A696-4F26-99C9-0E533C36E550}" type="presParOf" srcId="{E1E18E8D-059D-43D8-AA70-F7188F3837EE}" destId="{024D1219-372B-4C51-A0FC-EEA5B980246A}" srcOrd="1" destOrd="0" presId="urn:microsoft.com/office/officeart/2005/8/layout/list1"/>
    <dgm:cxn modelId="{825CF41E-ECC1-40DE-9AD5-BE58DE890EA0}" type="presParOf" srcId="{E4DCE425-8C03-4ADE-B261-99B7DA5AA585}" destId="{0AAC84D4-7364-4E85-BFF9-068D642A4EB2}" srcOrd="5" destOrd="0" presId="urn:microsoft.com/office/officeart/2005/8/layout/list1"/>
    <dgm:cxn modelId="{4180E65F-1AE6-4B05-A8CB-2CAE69609198}" type="presParOf" srcId="{E4DCE425-8C03-4ADE-B261-99B7DA5AA585}" destId="{86A18F2F-D27B-48E3-A7C0-D5865C35E84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6" name="Shape 12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3424916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3760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40820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4082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57759-AF48-4B1F-9075-D07AD08DD41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16.02.2023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477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A80CA-F5A6-4BC9-8F5F-5D23FE74211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16.02.2023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23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6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468600" cy="1162367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B9AD5-7172-4A8B-ADD9-F1745454CBB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16.02.2023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925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E7295-B5C0-4D21-9A6B-6C8AF1871E3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16.02.2023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>
            <a:extLst>
              <a:ext uri="{FF2B5EF4-FFF2-40B4-BE49-F238E27FC236}">
                <a16:creationId xmlns="" xmlns:a16="http://schemas.microsoft.com/office/drawing/2014/main" id="{4E065825-85CD-4AFB-994B-2E973E9F02E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507139" y="12788961"/>
            <a:ext cx="5608322" cy="716890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‹#›</a:t>
            </a:fld>
            <a:endParaRPr lang="ru-RU" dirty="0">
              <a:solidFill>
                <a:srgbClr val="44546A"/>
              </a:solidFill>
            </a:endParaRPr>
          </a:p>
        </p:txBody>
      </p:sp>
      <p:sp>
        <p:nvSpPr>
          <p:cNvPr id="6" name="Holder 2">
            <a:extLst>
              <a:ext uri="{FF2B5EF4-FFF2-40B4-BE49-F238E27FC236}">
                <a16:creationId xmlns="" xmlns:a16="http://schemas.microsoft.com/office/drawing/2014/main" id="{E801F513-37A4-4436-BBD3-3D284793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35526" y="93955"/>
            <a:ext cx="11579936" cy="71689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470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="" xmlns:a16="http://schemas.microsoft.com/office/drawing/2014/main" id="{59F58909-8CF7-4B59-B73D-6D9E4358D6C5}"/>
              </a:ext>
            </a:extLst>
          </p:cNvPr>
          <p:cNvSpPr/>
          <p:nvPr userDrawn="1"/>
        </p:nvSpPr>
        <p:spPr>
          <a:xfrm flipV="1">
            <a:off x="2" y="1060239"/>
            <a:ext cx="24384000" cy="748890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defTabSz="1828800" hangingPunct="1">
              <a:spcBef>
                <a:spcPts val="0"/>
              </a:spcBef>
            </a:pPr>
            <a:endParaRPr sz="7600" i="0" kern="1200" spc="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39208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>
            <a:cxnSpLocks/>
          </p:cNvCxnSpPr>
          <p:nvPr userDrawn="1"/>
        </p:nvCxnSpPr>
        <p:spPr>
          <a:xfrm>
            <a:off x="180976" y="1981200"/>
            <a:ext cx="24025224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204000" y="180000"/>
            <a:ext cx="18000000" cy="1800000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4400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0"/>
          </p:nvPr>
        </p:nvSpPr>
        <p:spPr>
          <a:xfrm>
            <a:off x="4991100" y="12817479"/>
            <a:ext cx="14401800" cy="717550"/>
          </a:xfrm>
          <a:prstGeom prst="rect">
            <a:avLst/>
          </a:prstGeom>
        </p:spPr>
        <p:txBody>
          <a:bodyPr lIns="0" tIns="0" rIns="0" bIns="0" anchor="b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2800">
                <a:solidFill>
                  <a:prstClr val="black">
                    <a:lumMod val="50000"/>
                    <a:lumOff val="50000"/>
                  </a:prst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23485476" y="13104140"/>
            <a:ext cx="720724" cy="430888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2800">
                <a:solidFill>
                  <a:srgbClr val="7F7F7F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DCFD259-276A-48CF-AAAF-66CD61FCC4F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3429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1219251" y="12755938"/>
            <a:ext cx="5608322" cy="1149032"/>
          </a:xfrm>
          <a:prstGeom prst="rect">
            <a:avLst/>
          </a:prstGeom>
        </p:spPr>
        <p:txBody>
          <a:bodyPr/>
          <a:lstStyle/>
          <a:p>
            <a:fld id="{D0D7FD47-8056-498A-BF34-077F1BDE275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16.02.2023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8290562" y="12755942"/>
            <a:ext cx="7802880" cy="1149032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>
            <a:extLst>
              <a:ext uri="{FF2B5EF4-FFF2-40B4-BE49-F238E27FC236}">
                <a16:creationId xmlns="" xmlns:a16="http://schemas.microsoft.com/office/drawing/2014/main" id="{2C64C0D2-3B01-4D89-AC3D-D015BF578CA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507189" y="12788963"/>
            <a:ext cx="5608322" cy="697626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‹#›</a:t>
            </a:fld>
            <a:endParaRPr lang="ru-RU" dirty="0">
              <a:solidFill>
                <a:srgbClr val="44546A"/>
              </a:solidFill>
            </a:endParaRPr>
          </a:p>
        </p:txBody>
      </p:sp>
      <p:sp>
        <p:nvSpPr>
          <p:cNvPr id="6" name="Holder 2">
            <a:extLst>
              <a:ext uri="{FF2B5EF4-FFF2-40B4-BE49-F238E27FC236}">
                <a16:creationId xmlns="" xmlns:a16="http://schemas.microsoft.com/office/drawing/2014/main" id="{ACA70A9C-BB1B-495B-A91D-4FFE807FD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35526" y="93963"/>
            <a:ext cx="11579936" cy="697626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450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="" xmlns:a16="http://schemas.microsoft.com/office/drawing/2014/main" id="{D1FFA894-E666-4AAB-90B4-A00984BD322C}"/>
              </a:ext>
            </a:extLst>
          </p:cNvPr>
          <p:cNvSpPr/>
          <p:nvPr userDrawn="1"/>
        </p:nvSpPr>
        <p:spPr>
          <a:xfrm flipV="1">
            <a:off x="2" y="1060243"/>
            <a:ext cx="24384000" cy="748890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defTabSz="1828800" hangingPunct="1">
              <a:spcBef>
                <a:spcPts val="0"/>
              </a:spcBef>
            </a:pPr>
            <a:endParaRPr sz="7700" i="0" kern="1200" spc="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2546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1219209" y="12755893"/>
            <a:ext cx="5608322" cy="878062"/>
          </a:xfrm>
        </p:spPr>
        <p:txBody>
          <a:bodyPr/>
          <a:lstStyle/>
          <a:p>
            <a:fld id="{957B05F4-714D-49B2-A56B-515B4FC571F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16.02.2023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8290562" y="12755897"/>
            <a:ext cx="7802880" cy="878062"/>
          </a:xfrm>
        </p:spPr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>
            <a:extLst>
              <a:ext uri="{FF2B5EF4-FFF2-40B4-BE49-F238E27FC236}">
                <a16:creationId xmlns="" xmlns:a16="http://schemas.microsoft.com/office/drawing/2014/main" id="{2C64C0D2-3B01-4D89-AC3D-D015BF578CA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8507141" y="12788960"/>
            <a:ext cx="5608322" cy="537712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>
                <a:solidFill>
                  <a:srgbClr val="1F497D"/>
                </a:solidFill>
              </a:rPr>
              <a:pPr/>
              <a:t>‹#›</a:t>
            </a:fld>
            <a:endParaRPr lang="ru-RU" dirty="0">
              <a:solidFill>
                <a:srgbClr val="1F497D"/>
              </a:solidFill>
            </a:endParaRPr>
          </a:p>
        </p:txBody>
      </p:sp>
      <p:sp>
        <p:nvSpPr>
          <p:cNvPr id="6" name="Holder 2">
            <a:extLst>
              <a:ext uri="{FF2B5EF4-FFF2-40B4-BE49-F238E27FC236}">
                <a16:creationId xmlns="" xmlns:a16="http://schemas.microsoft.com/office/drawing/2014/main" id="{ACA70A9C-BB1B-495B-A91D-4FFE807FD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35526" y="93954"/>
            <a:ext cx="11579936" cy="53771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3500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="" xmlns:a16="http://schemas.microsoft.com/office/drawing/2014/main" id="{14B081CF-64E0-45FA-B2B7-373E8E89AF28}"/>
              </a:ext>
            </a:extLst>
          </p:cNvPr>
          <p:cNvCxnSpPr>
            <a:cxnSpLocks/>
          </p:cNvCxnSpPr>
          <p:nvPr userDrawn="1"/>
        </p:nvCxnSpPr>
        <p:spPr>
          <a:xfrm>
            <a:off x="240001" y="1980000"/>
            <a:ext cx="23875462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39974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по центр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016000" y="1016000"/>
            <a:ext cx="22352000" cy="7073900"/>
          </a:xfrm>
          <a:prstGeom prst="rect">
            <a:avLst/>
          </a:prstGeom>
        </p:spPr>
        <p:txBody>
          <a:bodyPr anchor="b"/>
          <a:lstStyle>
            <a:lvl1pPr algn="ctr">
              <a:lnSpc>
                <a:spcPct val="80000"/>
              </a:lnSpc>
              <a:spcBef>
                <a:spcPts val="0"/>
              </a:spcBef>
              <a:defRPr sz="17100">
                <a:solidFill>
                  <a:srgbClr val="5C5C5C"/>
                </a:solidFill>
              </a:defRPr>
            </a:lvl1pPr>
          </a:lstStyle>
          <a:p>
            <a:r>
              <a:t>Текст заголовка</a:t>
            </a:r>
          </a:p>
        </p:txBody>
      </p:sp>
      <p:sp>
        <p:nvSpPr>
          <p:cNvPr id="3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22948900" y="12922250"/>
            <a:ext cx="419088" cy="4699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4743235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вертикаль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Линия"/>
          <p:cNvSpPr/>
          <p:nvPr/>
        </p:nvSpPr>
        <p:spPr>
          <a:xfrm>
            <a:off x="1016000" y="10718800"/>
            <a:ext cx="12090400" cy="3"/>
          </a:xfrm>
          <a:prstGeom prst="line">
            <a:avLst/>
          </a:prstGeom>
          <a:ln w="38100" cap="rnd">
            <a:solidFill>
              <a:srgbClr val="747676"/>
            </a:solidFill>
            <a:custDash>
              <a:ds d="100000" sp="200000"/>
            </a:custDash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 i="0" spc="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i="0" spc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42" name="182429520_1646x1646.jpeg"/>
          <p:cNvSpPr>
            <a:spLocks noGrp="1"/>
          </p:cNvSpPr>
          <p:nvPr>
            <p:ph type="pic" idx="21"/>
          </p:nvPr>
        </p:nvSpPr>
        <p:spPr>
          <a:xfrm>
            <a:off x="12306300" y="-114300"/>
            <a:ext cx="13931900" cy="13931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43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016000" y="1155700"/>
            <a:ext cx="12090400" cy="9779000"/>
          </a:xfrm>
          <a:prstGeom prst="rect">
            <a:avLst/>
          </a:prstGeom>
        </p:spPr>
        <p:txBody>
          <a:bodyPr anchor="b"/>
          <a:lstStyle>
            <a:lvl1pPr algn="r">
              <a:lnSpc>
                <a:spcPct val="80000"/>
              </a:lnSpc>
              <a:spcBef>
                <a:spcPts val="0"/>
              </a:spcBef>
              <a:defRPr sz="17100">
                <a:solidFill>
                  <a:srgbClr val="5C5C5C"/>
                </a:solidFill>
              </a:defRPr>
            </a:lvl1pPr>
          </a:lstStyle>
          <a:p>
            <a:r>
              <a:t>Текст заголовка</a:t>
            </a:r>
          </a:p>
        </p:txBody>
      </p:sp>
      <p:sp>
        <p:nvSpPr>
          <p:cNvPr id="44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016000" y="10795000"/>
            <a:ext cx="12090400" cy="1905000"/>
          </a:xfrm>
          <a:prstGeom prst="rect">
            <a:avLst/>
          </a:prstGeom>
        </p:spPr>
        <p:txBody>
          <a:bodyPr/>
          <a:lstStyle>
            <a:lvl1pPr marL="0" indent="0" algn="r">
              <a:lnSpc>
                <a:spcPct val="70000"/>
              </a:lnSpc>
              <a:spcBef>
                <a:spcPts val="800"/>
              </a:spcBef>
              <a:buSzTx/>
              <a:buFontTx/>
              <a:buNone/>
              <a:defRPr sz="7000" i="1">
                <a:solidFill>
                  <a:srgbClr val="747676"/>
                </a:solidFill>
              </a:defRPr>
            </a:lvl1pPr>
            <a:lvl2pPr marL="0" indent="0" algn="r">
              <a:lnSpc>
                <a:spcPct val="70000"/>
              </a:lnSpc>
              <a:spcBef>
                <a:spcPts val="800"/>
              </a:spcBef>
              <a:buSzTx/>
              <a:buFontTx/>
              <a:buNone/>
              <a:defRPr sz="7000" i="1">
                <a:solidFill>
                  <a:srgbClr val="747676"/>
                </a:solidFill>
              </a:defRPr>
            </a:lvl2pPr>
            <a:lvl3pPr marL="0" indent="0" algn="r">
              <a:lnSpc>
                <a:spcPct val="70000"/>
              </a:lnSpc>
              <a:spcBef>
                <a:spcPts val="800"/>
              </a:spcBef>
              <a:buSzTx/>
              <a:buFontTx/>
              <a:buNone/>
              <a:defRPr sz="7000" i="1">
                <a:solidFill>
                  <a:srgbClr val="747676"/>
                </a:solidFill>
              </a:defRPr>
            </a:lvl3pPr>
            <a:lvl4pPr marL="0" indent="0" algn="r">
              <a:lnSpc>
                <a:spcPct val="70000"/>
              </a:lnSpc>
              <a:spcBef>
                <a:spcPts val="800"/>
              </a:spcBef>
              <a:buSzTx/>
              <a:buFontTx/>
              <a:buNone/>
              <a:defRPr sz="7000" i="1">
                <a:solidFill>
                  <a:srgbClr val="747676"/>
                </a:solidFill>
              </a:defRPr>
            </a:lvl4pPr>
            <a:lvl5pPr marL="0" indent="0" algn="r">
              <a:lnSpc>
                <a:spcPct val="70000"/>
              </a:lnSpc>
              <a:spcBef>
                <a:spcPts val="800"/>
              </a:spcBef>
              <a:buSzTx/>
              <a:buFontTx/>
              <a:buNone/>
              <a:defRPr sz="7000" i="1">
                <a:solidFill>
                  <a:srgbClr val="747676"/>
                </a:solidFill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BCBCB"/>
                </a:solidFill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88625763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сверх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Линия"/>
          <p:cNvSpPr/>
          <p:nvPr/>
        </p:nvSpPr>
        <p:spPr>
          <a:xfrm>
            <a:off x="1016000" y="2222500"/>
            <a:ext cx="22352000" cy="5"/>
          </a:xfrm>
          <a:prstGeom prst="line">
            <a:avLst/>
          </a:prstGeom>
          <a:ln w="38100" cap="rnd">
            <a:solidFill>
              <a:srgbClr val="747676"/>
            </a:solidFill>
            <a:custDash>
              <a:ds d="100000" sp="200000"/>
            </a:custDash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 i="0" spc="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i="0" spc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53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5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43384298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Линия"/>
          <p:cNvSpPr/>
          <p:nvPr/>
        </p:nvSpPr>
        <p:spPr>
          <a:xfrm>
            <a:off x="1016000" y="2222500"/>
            <a:ext cx="22352000" cy="5"/>
          </a:xfrm>
          <a:prstGeom prst="line">
            <a:avLst/>
          </a:prstGeom>
          <a:ln w="38100" cap="rnd">
            <a:solidFill>
              <a:srgbClr val="747676"/>
            </a:solidFill>
            <a:custDash>
              <a:ds d="100000" sp="200000"/>
            </a:custDash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 i="0" spc="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i="0" spc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62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63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6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5962329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0A155-1B71-449D-BFD2-995C0414303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16.02.2023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8443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, пункты и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Линия"/>
          <p:cNvSpPr/>
          <p:nvPr/>
        </p:nvSpPr>
        <p:spPr>
          <a:xfrm>
            <a:off x="13208000" y="2222500"/>
            <a:ext cx="10160000" cy="3"/>
          </a:xfrm>
          <a:prstGeom prst="line">
            <a:avLst/>
          </a:prstGeom>
          <a:ln w="38100" cap="rnd">
            <a:solidFill>
              <a:srgbClr val="747676"/>
            </a:solidFill>
            <a:custDash>
              <a:ds d="100000" sp="200000"/>
            </a:custDash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 i="0" spc="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i="0" spc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72" name="118295074_2675x2907.jpeg"/>
          <p:cNvSpPr>
            <a:spLocks noGrp="1"/>
          </p:cNvSpPr>
          <p:nvPr>
            <p:ph type="pic" idx="21"/>
          </p:nvPr>
        </p:nvSpPr>
        <p:spPr>
          <a:xfrm>
            <a:off x="-381000" y="-114300"/>
            <a:ext cx="13931900" cy="1513643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73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3208000" y="1016000"/>
            <a:ext cx="10160000" cy="1016000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74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13208000" y="2540000"/>
            <a:ext cx="10160000" cy="10160000"/>
          </a:xfrm>
          <a:prstGeom prst="rect">
            <a:avLst/>
          </a:prstGeom>
        </p:spPr>
        <p:txBody>
          <a:bodyPr/>
          <a:lstStyle>
            <a:lvl1pPr marL="571500" indent="-571500">
              <a:defRPr sz="4000"/>
            </a:lvl1pPr>
            <a:lvl2pPr marL="1143000" indent="-571500">
              <a:defRPr sz="4000"/>
            </a:lvl2pPr>
            <a:lvl3pPr marL="1714500" indent="-571500">
              <a:defRPr sz="4000"/>
            </a:lvl3pPr>
            <a:lvl4pPr marL="2286000" indent="-571500">
              <a:defRPr sz="4000"/>
            </a:lvl4pPr>
            <a:lvl5pPr marL="2857500" indent="-571500">
              <a:defRPr sz="40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0127809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8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89495999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 (3 шт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118295074_2675x2907.jpeg"/>
          <p:cNvSpPr>
            <a:spLocks noGrp="1"/>
          </p:cNvSpPr>
          <p:nvPr>
            <p:ph type="pic" idx="21"/>
          </p:nvPr>
        </p:nvSpPr>
        <p:spPr>
          <a:xfrm>
            <a:off x="1016000" y="-1333500"/>
            <a:ext cx="13970000" cy="1517782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91" name="182741592_1098x949.jpeg"/>
          <p:cNvSpPr>
            <a:spLocks noGrp="1"/>
          </p:cNvSpPr>
          <p:nvPr>
            <p:ph type="pic" sz="half" idx="22"/>
          </p:nvPr>
        </p:nvSpPr>
        <p:spPr>
          <a:xfrm>
            <a:off x="15240000" y="-1130300"/>
            <a:ext cx="9296400" cy="80348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92" name="182429520_1646x1646.jpeg"/>
          <p:cNvSpPr>
            <a:spLocks noGrp="1"/>
          </p:cNvSpPr>
          <p:nvPr>
            <p:ph type="pic" sz="half" idx="23"/>
          </p:nvPr>
        </p:nvSpPr>
        <p:spPr>
          <a:xfrm>
            <a:off x="15240000" y="5778500"/>
            <a:ext cx="8382000" cy="8382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93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016000" y="11137900"/>
            <a:ext cx="22352000" cy="1905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2000"/>
              </a:spcBef>
              <a:buSzTx/>
              <a:buFontTx/>
              <a:buNone/>
              <a:defRPr sz="4000" i="1" spc="39"/>
            </a:lvl1pPr>
            <a:lvl2pPr marL="0" indent="0">
              <a:spcBef>
                <a:spcPts val="2000"/>
              </a:spcBef>
              <a:buSzTx/>
              <a:buFontTx/>
              <a:buNone/>
              <a:defRPr sz="4000" i="1" spc="39"/>
            </a:lvl2pPr>
            <a:lvl3pPr marL="0" indent="0">
              <a:spcBef>
                <a:spcPts val="2000"/>
              </a:spcBef>
              <a:buSzTx/>
              <a:buFontTx/>
              <a:buNone/>
              <a:defRPr sz="4000" i="1" spc="39"/>
            </a:lvl3pPr>
            <a:lvl4pPr marL="0" indent="0">
              <a:spcBef>
                <a:spcPts val="2000"/>
              </a:spcBef>
              <a:buSzTx/>
              <a:buFontTx/>
              <a:buNone/>
              <a:defRPr sz="4000" i="1" spc="39"/>
            </a:lvl4pPr>
            <a:lvl5pPr marL="0" indent="0">
              <a:spcBef>
                <a:spcPts val="2000"/>
              </a:spcBef>
              <a:buSzTx/>
              <a:buFontTx/>
              <a:buNone/>
              <a:defRPr sz="4000" i="1" spc="39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9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40848318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«"/>
          <p:cNvSpPr txBox="1"/>
          <p:nvPr/>
        </p:nvSpPr>
        <p:spPr>
          <a:xfrm>
            <a:off x="965200" y="1041400"/>
            <a:ext cx="3130550" cy="5956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584200">
              <a:lnSpc>
                <a:spcPct val="80000"/>
              </a:lnSpc>
              <a:spcBef>
                <a:spcPts val="0"/>
              </a:spcBef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40000" b="1" i="0" spc="0">
                <a:solidFill>
                  <a:srgbClr val="E4E4E4"/>
                </a:solidFill>
                <a:latin typeface="Baskerville"/>
                <a:ea typeface="Baskerville"/>
                <a:cs typeface="Baskerville"/>
                <a:sym typeface="Baskerville"/>
              </a:defRPr>
            </a:lvl1pPr>
          </a:lstStyle>
          <a:p>
            <a:r>
              <a:t>«</a:t>
            </a:r>
          </a:p>
        </p:txBody>
      </p:sp>
      <p:sp>
        <p:nvSpPr>
          <p:cNvPr id="102" name="Введите цитату…"/>
          <p:cNvSpPr txBox="1">
            <a:spLocks noGrp="1"/>
          </p:cNvSpPr>
          <p:nvPr>
            <p:ph type="body" sz="quarter" idx="21"/>
          </p:nvPr>
        </p:nvSpPr>
        <p:spPr>
          <a:xfrm>
            <a:off x="3632200" y="5442942"/>
            <a:ext cx="19735800" cy="132080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spcBef>
                <a:spcPts val="2300"/>
              </a:spcBef>
              <a:buSzTx/>
              <a:buFontTx/>
              <a:buNone/>
              <a:defRPr sz="7000">
                <a:solidFill>
                  <a:srgbClr val="747676"/>
                </a:solidFill>
              </a:defRPr>
            </a:lvl1pPr>
          </a:lstStyle>
          <a:p>
            <a:r>
              <a:t>Введите цитату…</a:t>
            </a:r>
          </a:p>
        </p:txBody>
      </p:sp>
      <p:sp>
        <p:nvSpPr>
          <p:cNvPr id="103" name="— Иван Арсентьев"/>
          <p:cNvSpPr txBox="1">
            <a:spLocks noGrp="1"/>
          </p:cNvSpPr>
          <p:nvPr>
            <p:ph type="body" sz="quarter" idx="22"/>
          </p:nvPr>
        </p:nvSpPr>
        <p:spPr>
          <a:xfrm>
            <a:off x="3632200" y="10756900"/>
            <a:ext cx="19735800" cy="1320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r">
              <a:lnSpc>
                <a:spcPct val="70000"/>
              </a:lnSpc>
              <a:spcBef>
                <a:spcPts val="2300"/>
              </a:spcBef>
              <a:buSzTx/>
              <a:buFontTx/>
              <a:buNone/>
              <a:defRPr sz="7000" i="1">
                <a:solidFill>
                  <a:srgbClr val="6B6D6D"/>
                </a:solidFill>
              </a:defRPr>
            </a:lvl1pPr>
          </a:lstStyle>
          <a:p>
            <a:r>
              <a:t>— Иван Арсентьев</a:t>
            </a:r>
          </a:p>
        </p:txBody>
      </p:sp>
      <p:sp>
        <p:nvSpPr>
          <p:cNvPr id="10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69056234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118295074_2675x2907.jpeg"/>
          <p:cNvSpPr>
            <a:spLocks noGrp="1"/>
          </p:cNvSpPr>
          <p:nvPr>
            <p:ph type="pic" idx="21"/>
          </p:nvPr>
        </p:nvSpPr>
        <p:spPr>
          <a:xfrm>
            <a:off x="-127000" y="-2540000"/>
            <a:ext cx="24637999" cy="2676815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BCBCB"/>
                </a:solidFill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63649464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2285100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63700" y="3419477"/>
            <a:ext cx="21031200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63700" y="9178927"/>
            <a:ext cx="21031200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22845-2FBA-4A47-893C-E0790A1C74A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16.02.2023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652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363200" cy="87026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2344400" y="3651250"/>
            <a:ext cx="10363200" cy="87026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C9479-DC33-461B-8252-73634EE5081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16.02.2023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284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79577" y="3362326"/>
            <a:ext cx="103155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4" cy="73691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2344400" y="3362326"/>
            <a:ext cx="1036637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6" cy="73691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B954E-F4E7-4ED2-9B8B-E5102DDC762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16.02.2023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827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E720-8A15-4FFD-9DA6-89DA8FD26D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16.02.2023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526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7EE9C-8CDF-482E-8EAB-9E7C77D8301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16.02.2023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933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072A7-E494-4149-9B09-A25BAA0F397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16.02.2023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263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B7FFA-6B60-4D91-9D82-55A6ACCE317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16.02.2023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345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vert="horz" lIns="182880" tIns="91440" rIns="182880" bIns="9144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vert="horz" lIns="182880" tIns="91440" rIns="182880" bIns="9144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 vert="horz" lIns="182880" tIns="91440" rIns="182880" bIns="9144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828800" hangingPunct="1">
              <a:spcBef>
                <a:spcPts val="0"/>
              </a:spcBef>
            </a:pPr>
            <a:fld id="{E64DB8CD-D9E3-4690-8A83-D93448CAFEF6}" type="datetime1">
              <a:rPr lang="ru-RU" i="0" kern="1200" spc="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1828800" hangingPunct="1">
                <a:spcBef>
                  <a:spcPts val="0"/>
                </a:spcBef>
              </a:pPr>
              <a:t>16.02.2023</a:t>
            </a:fld>
            <a:endParaRPr lang="ru-RU" i="0" kern="1200" spc="0" dirty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 vert="horz" lIns="182880" tIns="91440" rIns="182880" bIns="9144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828800" hangingPunct="1">
              <a:spcBef>
                <a:spcPts val="0"/>
              </a:spcBef>
            </a:pPr>
            <a:endParaRPr lang="ru-RU" i="0" kern="1200" spc="0" dirty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7221200" y="12712701"/>
            <a:ext cx="5486400" cy="730250"/>
          </a:xfrm>
          <a:prstGeom prst="rect">
            <a:avLst/>
          </a:prstGeom>
        </p:spPr>
        <p:txBody>
          <a:bodyPr vert="horz" lIns="182880" tIns="91440" rIns="182880" bIns="9144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828800" hangingPunct="1">
              <a:spcBef>
                <a:spcPts val="0"/>
              </a:spcBef>
            </a:pPr>
            <a:fld id="{5C4A6F70-B317-4A4F-98B4-679CD3E73B83}" type="slidenum">
              <a:rPr lang="ru-RU" i="0" kern="1200" spc="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1828800" hangingPunct="1">
                <a:spcBef>
                  <a:spcPts val="0"/>
                </a:spcBef>
              </a:pPr>
              <a:t>‹#›</a:t>
            </a:fld>
            <a:endParaRPr lang="ru-RU" i="0" kern="1200" spc="0" dirty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608186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</p:sldLayoutIdLst>
  <p:hf hdr="0" ft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016000" y="1016000"/>
            <a:ext cx="22352000" cy="101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1016000" y="2540000"/>
            <a:ext cx="22352000" cy="1016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22948900" y="12928600"/>
            <a:ext cx="419088" cy="4699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r">
              <a:spcBef>
                <a:spcPts val="0"/>
              </a:spcBef>
              <a:defRPr sz="2500" i="0" spc="0">
                <a:solidFill>
                  <a:srgbClr val="747676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19142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</p:sldLayoutIdLst>
  <p:transition spd="med"/>
  <p:txStyles>
    <p:titleStyle>
      <a:lvl1pPr marL="0" marR="0" indent="0" algn="l" defTabSz="825500" rtl="0" latinLnBrk="0">
        <a:lnSpc>
          <a:spcPct val="100000"/>
        </a:lnSpc>
        <a:spcBef>
          <a:spcPts val="3300"/>
        </a:spcBef>
        <a:spcAft>
          <a:spcPts val="0"/>
        </a:spcAft>
        <a:buClrTx/>
        <a:buSzTx/>
        <a:buFontTx/>
        <a:buNone/>
        <a:tabLst/>
        <a:defRPr sz="7500" b="0" i="0" u="none" strike="noStrike" cap="all" spc="0" baseline="0">
          <a:solidFill>
            <a:srgbClr val="747676"/>
          </a:solidFill>
          <a:uFillTx/>
          <a:latin typeface="+mn-lt"/>
          <a:ea typeface="+mn-ea"/>
          <a:cs typeface="+mn-cs"/>
          <a:sym typeface="DIN Condensed Bold"/>
        </a:defRPr>
      </a:lvl1pPr>
      <a:lvl2pPr marL="0" marR="0" indent="342900" algn="l" defTabSz="825500" rtl="0" latinLnBrk="0">
        <a:lnSpc>
          <a:spcPct val="100000"/>
        </a:lnSpc>
        <a:spcBef>
          <a:spcPts val="3300"/>
        </a:spcBef>
        <a:spcAft>
          <a:spcPts val="0"/>
        </a:spcAft>
        <a:buClrTx/>
        <a:buSzTx/>
        <a:buFontTx/>
        <a:buNone/>
        <a:tabLst/>
        <a:defRPr sz="7500" b="0" i="0" u="none" strike="noStrike" cap="all" spc="0" baseline="0">
          <a:solidFill>
            <a:srgbClr val="747676"/>
          </a:solidFill>
          <a:uFillTx/>
          <a:latin typeface="+mn-lt"/>
          <a:ea typeface="+mn-ea"/>
          <a:cs typeface="+mn-cs"/>
          <a:sym typeface="DIN Condensed Bold"/>
        </a:defRPr>
      </a:lvl2pPr>
      <a:lvl3pPr marL="0" marR="0" indent="685800" algn="l" defTabSz="825500" rtl="0" latinLnBrk="0">
        <a:lnSpc>
          <a:spcPct val="100000"/>
        </a:lnSpc>
        <a:spcBef>
          <a:spcPts val="3300"/>
        </a:spcBef>
        <a:spcAft>
          <a:spcPts val="0"/>
        </a:spcAft>
        <a:buClrTx/>
        <a:buSzTx/>
        <a:buFontTx/>
        <a:buNone/>
        <a:tabLst/>
        <a:defRPr sz="7500" b="0" i="0" u="none" strike="noStrike" cap="all" spc="0" baseline="0">
          <a:solidFill>
            <a:srgbClr val="747676"/>
          </a:solidFill>
          <a:uFillTx/>
          <a:latin typeface="+mn-lt"/>
          <a:ea typeface="+mn-ea"/>
          <a:cs typeface="+mn-cs"/>
          <a:sym typeface="DIN Condensed Bold"/>
        </a:defRPr>
      </a:lvl3pPr>
      <a:lvl4pPr marL="0" marR="0" indent="1028700" algn="l" defTabSz="825500" rtl="0" latinLnBrk="0">
        <a:lnSpc>
          <a:spcPct val="100000"/>
        </a:lnSpc>
        <a:spcBef>
          <a:spcPts val="3300"/>
        </a:spcBef>
        <a:spcAft>
          <a:spcPts val="0"/>
        </a:spcAft>
        <a:buClrTx/>
        <a:buSzTx/>
        <a:buFontTx/>
        <a:buNone/>
        <a:tabLst/>
        <a:defRPr sz="7500" b="0" i="0" u="none" strike="noStrike" cap="all" spc="0" baseline="0">
          <a:solidFill>
            <a:srgbClr val="747676"/>
          </a:solidFill>
          <a:uFillTx/>
          <a:latin typeface="+mn-lt"/>
          <a:ea typeface="+mn-ea"/>
          <a:cs typeface="+mn-cs"/>
          <a:sym typeface="DIN Condensed Bold"/>
        </a:defRPr>
      </a:lvl4pPr>
      <a:lvl5pPr marL="0" marR="0" indent="1371600" algn="l" defTabSz="825500" rtl="0" latinLnBrk="0">
        <a:lnSpc>
          <a:spcPct val="100000"/>
        </a:lnSpc>
        <a:spcBef>
          <a:spcPts val="3300"/>
        </a:spcBef>
        <a:spcAft>
          <a:spcPts val="0"/>
        </a:spcAft>
        <a:buClrTx/>
        <a:buSzTx/>
        <a:buFontTx/>
        <a:buNone/>
        <a:tabLst/>
        <a:defRPr sz="7500" b="0" i="0" u="none" strike="noStrike" cap="all" spc="0" baseline="0">
          <a:solidFill>
            <a:srgbClr val="747676"/>
          </a:solidFill>
          <a:uFillTx/>
          <a:latin typeface="+mn-lt"/>
          <a:ea typeface="+mn-ea"/>
          <a:cs typeface="+mn-cs"/>
          <a:sym typeface="DIN Condensed Bold"/>
        </a:defRPr>
      </a:lvl5pPr>
      <a:lvl6pPr marL="0" marR="0" indent="1714500" algn="l" defTabSz="825500" rtl="0" latinLnBrk="0">
        <a:lnSpc>
          <a:spcPct val="100000"/>
        </a:lnSpc>
        <a:spcBef>
          <a:spcPts val="3300"/>
        </a:spcBef>
        <a:spcAft>
          <a:spcPts val="0"/>
        </a:spcAft>
        <a:buClrTx/>
        <a:buSzTx/>
        <a:buFontTx/>
        <a:buNone/>
        <a:tabLst/>
        <a:defRPr sz="7500" b="0" i="0" u="none" strike="noStrike" cap="all" spc="0" baseline="0">
          <a:solidFill>
            <a:srgbClr val="747676"/>
          </a:solidFill>
          <a:uFillTx/>
          <a:latin typeface="+mn-lt"/>
          <a:ea typeface="+mn-ea"/>
          <a:cs typeface="+mn-cs"/>
          <a:sym typeface="DIN Condensed Bold"/>
        </a:defRPr>
      </a:lvl6pPr>
      <a:lvl7pPr marL="0" marR="0" indent="2057400" algn="l" defTabSz="825500" rtl="0" latinLnBrk="0">
        <a:lnSpc>
          <a:spcPct val="100000"/>
        </a:lnSpc>
        <a:spcBef>
          <a:spcPts val="3300"/>
        </a:spcBef>
        <a:spcAft>
          <a:spcPts val="0"/>
        </a:spcAft>
        <a:buClrTx/>
        <a:buSzTx/>
        <a:buFontTx/>
        <a:buNone/>
        <a:tabLst/>
        <a:defRPr sz="7500" b="0" i="0" u="none" strike="noStrike" cap="all" spc="0" baseline="0">
          <a:solidFill>
            <a:srgbClr val="747676"/>
          </a:solidFill>
          <a:uFillTx/>
          <a:latin typeface="+mn-lt"/>
          <a:ea typeface="+mn-ea"/>
          <a:cs typeface="+mn-cs"/>
          <a:sym typeface="DIN Condensed Bold"/>
        </a:defRPr>
      </a:lvl7pPr>
      <a:lvl8pPr marL="0" marR="0" indent="2400300" algn="l" defTabSz="825500" rtl="0" latinLnBrk="0">
        <a:lnSpc>
          <a:spcPct val="100000"/>
        </a:lnSpc>
        <a:spcBef>
          <a:spcPts val="3300"/>
        </a:spcBef>
        <a:spcAft>
          <a:spcPts val="0"/>
        </a:spcAft>
        <a:buClrTx/>
        <a:buSzTx/>
        <a:buFontTx/>
        <a:buNone/>
        <a:tabLst/>
        <a:defRPr sz="7500" b="0" i="0" u="none" strike="noStrike" cap="all" spc="0" baseline="0">
          <a:solidFill>
            <a:srgbClr val="747676"/>
          </a:solidFill>
          <a:uFillTx/>
          <a:latin typeface="+mn-lt"/>
          <a:ea typeface="+mn-ea"/>
          <a:cs typeface="+mn-cs"/>
          <a:sym typeface="DIN Condensed Bold"/>
        </a:defRPr>
      </a:lvl8pPr>
      <a:lvl9pPr marL="0" marR="0" indent="2743200" algn="l" defTabSz="825500" rtl="0" latinLnBrk="0">
        <a:lnSpc>
          <a:spcPct val="100000"/>
        </a:lnSpc>
        <a:spcBef>
          <a:spcPts val="3300"/>
        </a:spcBef>
        <a:spcAft>
          <a:spcPts val="0"/>
        </a:spcAft>
        <a:buClrTx/>
        <a:buSzTx/>
        <a:buFontTx/>
        <a:buNone/>
        <a:tabLst/>
        <a:defRPr sz="7500" b="0" i="0" u="none" strike="noStrike" cap="all" spc="0" baseline="0">
          <a:solidFill>
            <a:srgbClr val="747676"/>
          </a:solidFill>
          <a:uFillTx/>
          <a:latin typeface="+mn-lt"/>
          <a:ea typeface="+mn-ea"/>
          <a:cs typeface="+mn-cs"/>
          <a:sym typeface="DIN Condensed Bold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2500"/>
        </a:spcBef>
        <a:spcAft>
          <a:spcPts val="0"/>
        </a:spcAft>
        <a:buClrTx/>
        <a:buSzPct val="75000"/>
        <a:buFont typeface="Zapf Dingbats"/>
        <a:buChar char="➤"/>
        <a:tabLst/>
        <a:defRPr sz="4500" b="0" i="0" u="none" strike="noStrike" cap="none" spc="0" baseline="0">
          <a:solidFill>
            <a:srgbClr val="5C5C5C"/>
          </a:solidFill>
          <a:uFillTx/>
          <a:latin typeface="Iowan Old Style Roman"/>
          <a:ea typeface="Iowan Old Style Roman"/>
          <a:cs typeface="Iowan Old Style Roman"/>
          <a:sym typeface="Iowan Old Style Roman"/>
        </a:defRPr>
      </a:lvl1pPr>
      <a:lvl2pPr marL="1270000" marR="0" indent="-635000" algn="l" defTabSz="825500" rtl="0" latinLnBrk="0">
        <a:lnSpc>
          <a:spcPct val="100000"/>
        </a:lnSpc>
        <a:spcBef>
          <a:spcPts val="2500"/>
        </a:spcBef>
        <a:spcAft>
          <a:spcPts val="0"/>
        </a:spcAft>
        <a:buClrTx/>
        <a:buSzPct val="75000"/>
        <a:buFont typeface="Zapf Dingbats"/>
        <a:buChar char="➤"/>
        <a:tabLst/>
        <a:defRPr sz="4500" b="0" i="0" u="none" strike="noStrike" cap="none" spc="0" baseline="0">
          <a:solidFill>
            <a:srgbClr val="5C5C5C"/>
          </a:solidFill>
          <a:uFillTx/>
          <a:latin typeface="Iowan Old Style Roman"/>
          <a:ea typeface="Iowan Old Style Roman"/>
          <a:cs typeface="Iowan Old Style Roman"/>
          <a:sym typeface="Iowan Old Style Roman"/>
        </a:defRPr>
      </a:lvl2pPr>
      <a:lvl3pPr marL="1905000" marR="0" indent="-635000" algn="l" defTabSz="825500" rtl="0" latinLnBrk="0">
        <a:lnSpc>
          <a:spcPct val="100000"/>
        </a:lnSpc>
        <a:spcBef>
          <a:spcPts val="2500"/>
        </a:spcBef>
        <a:spcAft>
          <a:spcPts val="0"/>
        </a:spcAft>
        <a:buClrTx/>
        <a:buSzPct val="75000"/>
        <a:buFont typeface="Zapf Dingbats"/>
        <a:buChar char="➤"/>
        <a:tabLst/>
        <a:defRPr sz="4500" b="0" i="0" u="none" strike="noStrike" cap="none" spc="0" baseline="0">
          <a:solidFill>
            <a:srgbClr val="5C5C5C"/>
          </a:solidFill>
          <a:uFillTx/>
          <a:latin typeface="Iowan Old Style Roman"/>
          <a:ea typeface="Iowan Old Style Roman"/>
          <a:cs typeface="Iowan Old Style Roman"/>
          <a:sym typeface="Iowan Old Style Roman"/>
        </a:defRPr>
      </a:lvl3pPr>
      <a:lvl4pPr marL="2540000" marR="0" indent="-635000" algn="l" defTabSz="825500" rtl="0" latinLnBrk="0">
        <a:lnSpc>
          <a:spcPct val="100000"/>
        </a:lnSpc>
        <a:spcBef>
          <a:spcPts val="2500"/>
        </a:spcBef>
        <a:spcAft>
          <a:spcPts val="0"/>
        </a:spcAft>
        <a:buClrTx/>
        <a:buSzPct val="75000"/>
        <a:buFont typeface="Zapf Dingbats"/>
        <a:buChar char="➤"/>
        <a:tabLst/>
        <a:defRPr sz="4500" b="0" i="0" u="none" strike="noStrike" cap="none" spc="0" baseline="0">
          <a:solidFill>
            <a:srgbClr val="5C5C5C"/>
          </a:solidFill>
          <a:uFillTx/>
          <a:latin typeface="Iowan Old Style Roman"/>
          <a:ea typeface="Iowan Old Style Roman"/>
          <a:cs typeface="Iowan Old Style Roman"/>
          <a:sym typeface="Iowan Old Style Roman"/>
        </a:defRPr>
      </a:lvl4pPr>
      <a:lvl5pPr marL="3175000" marR="0" indent="-635000" algn="l" defTabSz="825500" rtl="0" latinLnBrk="0">
        <a:lnSpc>
          <a:spcPct val="100000"/>
        </a:lnSpc>
        <a:spcBef>
          <a:spcPts val="2500"/>
        </a:spcBef>
        <a:spcAft>
          <a:spcPts val="0"/>
        </a:spcAft>
        <a:buClrTx/>
        <a:buSzPct val="75000"/>
        <a:buFont typeface="Zapf Dingbats"/>
        <a:buChar char="➤"/>
        <a:tabLst/>
        <a:defRPr sz="4500" b="0" i="0" u="none" strike="noStrike" cap="none" spc="0" baseline="0">
          <a:solidFill>
            <a:srgbClr val="5C5C5C"/>
          </a:solidFill>
          <a:uFillTx/>
          <a:latin typeface="Iowan Old Style Roman"/>
          <a:ea typeface="Iowan Old Style Roman"/>
          <a:cs typeface="Iowan Old Style Roman"/>
          <a:sym typeface="Iowan Old Style Roman"/>
        </a:defRPr>
      </a:lvl5pPr>
      <a:lvl6pPr marL="3810000" marR="0" indent="-635000" algn="l" defTabSz="825500" rtl="0" latinLnBrk="0">
        <a:lnSpc>
          <a:spcPct val="100000"/>
        </a:lnSpc>
        <a:spcBef>
          <a:spcPts val="2500"/>
        </a:spcBef>
        <a:spcAft>
          <a:spcPts val="0"/>
        </a:spcAft>
        <a:buClrTx/>
        <a:buSzPct val="75000"/>
        <a:buFont typeface="Zapf Dingbats"/>
        <a:buChar char="➤"/>
        <a:tabLst/>
        <a:defRPr sz="4500" b="0" i="0" u="none" strike="noStrike" cap="none" spc="0" baseline="0">
          <a:solidFill>
            <a:srgbClr val="5C5C5C"/>
          </a:solidFill>
          <a:uFillTx/>
          <a:latin typeface="Iowan Old Style Roman"/>
          <a:ea typeface="Iowan Old Style Roman"/>
          <a:cs typeface="Iowan Old Style Roman"/>
          <a:sym typeface="Iowan Old Style Roman"/>
        </a:defRPr>
      </a:lvl6pPr>
      <a:lvl7pPr marL="4445000" marR="0" indent="-635000" algn="l" defTabSz="825500" rtl="0" latinLnBrk="0">
        <a:lnSpc>
          <a:spcPct val="100000"/>
        </a:lnSpc>
        <a:spcBef>
          <a:spcPts val="2500"/>
        </a:spcBef>
        <a:spcAft>
          <a:spcPts val="0"/>
        </a:spcAft>
        <a:buClrTx/>
        <a:buSzPct val="75000"/>
        <a:buFont typeface="Zapf Dingbats"/>
        <a:buChar char="➤"/>
        <a:tabLst/>
        <a:defRPr sz="4500" b="0" i="0" u="none" strike="noStrike" cap="none" spc="0" baseline="0">
          <a:solidFill>
            <a:srgbClr val="5C5C5C"/>
          </a:solidFill>
          <a:uFillTx/>
          <a:latin typeface="Iowan Old Style Roman"/>
          <a:ea typeface="Iowan Old Style Roman"/>
          <a:cs typeface="Iowan Old Style Roman"/>
          <a:sym typeface="Iowan Old Style Roman"/>
        </a:defRPr>
      </a:lvl7pPr>
      <a:lvl8pPr marL="5080000" marR="0" indent="-635000" algn="l" defTabSz="825500" rtl="0" latinLnBrk="0">
        <a:lnSpc>
          <a:spcPct val="100000"/>
        </a:lnSpc>
        <a:spcBef>
          <a:spcPts val="2500"/>
        </a:spcBef>
        <a:spcAft>
          <a:spcPts val="0"/>
        </a:spcAft>
        <a:buClrTx/>
        <a:buSzPct val="75000"/>
        <a:buFont typeface="Zapf Dingbats"/>
        <a:buChar char="➤"/>
        <a:tabLst/>
        <a:defRPr sz="4500" b="0" i="0" u="none" strike="noStrike" cap="none" spc="0" baseline="0">
          <a:solidFill>
            <a:srgbClr val="5C5C5C"/>
          </a:solidFill>
          <a:uFillTx/>
          <a:latin typeface="Iowan Old Style Roman"/>
          <a:ea typeface="Iowan Old Style Roman"/>
          <a:cs typeface="Iowan Old Style Roman"/>
          <a:sym typeface="Iowan Old Style Roman"/>
        </a:defRPr>
      </a:lvl8pPr>
      <a:lvl9pPr marL="5715000" marR="0" indent="-635000" algn="l" defTabSz="825500" rtl="0" latinLnBrk="0">
        <a:lnSpc>
          <a:spcPct val="100000"/>
        </a:lnSpc>
        <a:spcBef>
          <a:spcPts val="2500"/>
        </a:spcBef>
        <a:spcAft>
          <a:spcPts val="0"/>
        </a:spcAft>
        <a:buClrTx/>
        <a:buSzPct val="75000"/>
        <a:buFont typeface="Zapf Dingbats"/>
        <a:buChar char="➤"/>
        <a:tabLst/>
        <a:defRPr sz="4500" b="0" i="0" u="none" strike="noStrike" cap="none" spc="0" baseline="0">
          <a:solidFill>
            <a:srgbClr val="5C5C5C"/>
          </a:solidFill>
          <a:uFillTx/>
          <a:latin typeface="Iowan Old Style Roman"/>
          <a:ea typeface="Iowan Old Style Roman"/>
          <a:cs typeface="Iowan Old Style Roman"/>
          <a:sym typeface="Iowan Old Style Roman"/>
        </a:defRPr>
      </a:lvl9pPr>
    </p:bodyStyle>
    <p:otherStyle>
      <a:lvl1pPr marL="0" marR="0" indent="0" algn="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 Bold"/>
        </a:defRPr>
      </a:lvl1pPr>
      <a:lvl2pPr marL="0" marR="0" indent="228600" algn="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 Bold"/>
        </a:defRPr>
      </a:lvl2pPr>
      <a:lvl3pPr marL="0" marR="0" indent="457200" algn="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 Bold"/>
        </a:defRPr>
      </a:lvl3pPr>
      <a:lvl4pPr marL="0" marR="0" indent="685800" algn="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 Bold"/>
        </a:defRPr>
      </a:lvl4pPr>
      <a:lvl5pPr marL="0" marR="0" indent="914400" algn="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 Bold"/>
        </a:defRPr>
      </a:lvl5pPr>
      <a:lvl6pPr marL="0" marR="0" indent="1143000" algn="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 Bold"/>
        </a:defRPr>
      </a:lvl6pPr>
      <a:lvl7pPr marL="0" marR="0" indent="1371600" algn="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 Bold"/>
        </a:defRPr>
      </a:lvl7pPr>
      <a:lvl8pPr marL="0" marR="0" indent="1600200" algn="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 Bold"/>
        </a:defRPr>
      </a:lvl8pPr>
      <a:lvl9pPr marL="0" marR="0" indent="1828800" algn="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5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DIN Alternate Bold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5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5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13" Type="http://schemas.openxmlformats.org/officeDocument/2006/relationships/diagramColors" Target="../diagrams/colors4.xml"/><Relationship Id="rId3" Type="http://schemas.openxmlformats.org/officeDocument/2006/relationships/image" Target="../media/image3.jpeg"/><Relationship Id="rId7" Type="http://schemas.openxmlformats.org/officeDocument/2006/relationships/diagramQuickStyle" Target="../diagrams/quickStyle3.xml"/><Relationship Id="rId12" Type="http://schemas.openxmlformats.org/officeDocument/2006/relationships/diagramQuickStyle" Target="../diagrams/quickStyl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Relationship Id="rId6" Type="http://schemas.openxmlformats.org/officeDocument/2006/relationships/diagramLayout" Target="../diagrams/layout3.xml"/><Relationship Id="rId11" Type="http://schemas.openxmlformats.org/officeDocument/2006/relationships/diagramLayout" Target="../diagrams/layout4.xml"/><Relationship Id="rId5" Type="http://schemas.openxmlformats.org/officeDocument/2006/relationships/diagramData" Target="../diagrams/data3.xml"/><Relationship Id="rId10" Type="http://schemas.openxmlformats.org/officeDocument/2006/relationships/diagramData" Target="../diagrams/data4.xml"/><Relationship Id="rId4" Type="http://schemas.openxmlformats.org/officeDocument/2006/relationships/image" Target="../media/image4.png"/><Relationship Id="rId9" Type="http://schemas.microsoft.com/office/2007/relationships/diagramDrawing" Target="../diagrams/drawing3.xml"/><Relationship Id="rId14" Type="http://schemas.microsoft.com/office/2007/relationships/diagramDrawing" Target="../diagrams/drawing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13" Type="http://schemas.openxmlformats.org/officeDocument/2006/relationships/diagramColors" Target="../diagrams/colors6.xml"/><Relationship Id="rId3" Type="http://schemas.openxmlformats.org/officeDocument/2006/relationships/image" Target="../media/image3.jpeg"/><Relationship Id="rId7" Type="http://schemas.openxmlformats.org/officeDocument/2006/relationships/diagramQuickStyle" Target="../diagrams/quickStyle5.xml"/><Relationship Id="rId12" Type="http://schemas.openxmlformats.org/officeDocument/2006/relationships/diagramQuickStyle" Target="../diagrams/quickStyle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Relationship Id="rId6" Type="http://schemas.openxmlformats.org/officeDocument/2006/relationships/diagramLayout" Target="../diagrams/layout5.xml"/><Relationship Id="rId11" Type="http://schemas.openxmlformats.org/officeDocument/2006/relationships/diagramLayout" Target="../diagrams/layout6.xml"/><Relationship Id="rId5" Type="http://schemas.openxmlformats.org/officeDocument/2006/relationships/diagramData" Target="../diagrams/data5.xml"/><Relationship Id="rId10" Type="http://schemas.openxmlformats.org/officeDocument/2006/relationships/diagramData" Target="../diagrams/data6.xml"/><Relationship Id="rId4" Type="http://schemas.openxmlformats.org/officeDocument/2006/relationships/image" Target="../media/image4.png"/><Relationship Id="rId9" Type="http://schemas.microsoft.com/office/2007/relationships/diagramDrawing" Target="../diagrams/drawing5.xml"/><Relationship Id="rId14" Type="http://schemas.microsoft.com/office/2007/relationships/diagramDrawing" Target="../diagrams/drawing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5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8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5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9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5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0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5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7"/>
          <p:cNvSpPr/>
          <p:nvPr/>
        </p:nvSpPr>
        <p:spPr>
          <a:xfrm>
            <a:off x="0" y="-120580"/>
            <a:ext cx="24384000" cy="753760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91440" rIns="182880" bIns="91440" rtlCol="0" anchor="ctr"/>
          <a:lstStyle/>
          <a:p>
            <a:pPr defTabSz="1828800" hangingPunct="1">
              <a:spcBef>
                <a:spcPts val="0"/>
              </a:spcBef>
              <a:defRPr sz="5800" b="1" i="0" spc="58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ru-RU" sz="3600" b="1" i="0" kern="1200" spc="116" dirty="0" smtClean="0">
                <a:solidFill>
                  <a:prstClr val="white"/>
                </a:solidFill>
                <a:latin typeface="Arial" panose="020B0604020202020204" pitchFamily="34" charset="0"/>
                <a:ea typeface="Century Gothic"/>
                <a:cs typeface="Arial" panose="020B0604020202020204" pitchFamily="34" charset="0"/>
                <a:sym typeface="Century Gothic"/>
              </a:rPr>
              <a:t>          Доработки </a:t>
            </a:r>
            <a:r>
              <a:rPr lang="ru-RU" sz="3600" b="1" i="0" kern="1200" spc="116" dirty="0">
                <a:solidFill>
                  <a:prstClr val="white"/>
                </a:solidFill>
                <a:latin typeface="Arial" panose="020B0604020202020204" pitchFamily="34" charset="0"/>
                <a:ea typeface="Century Gothic"/>
                <a:cs typeface="Arial" panose="020B0604020202020204" pitchFamily="34" charset="0"/>
                <a:sym typeface="Century Gothic"/>
              </a:rPr>
              <a:t>О</a:t>
            </a:r>
            <a:r>
              <a:rPr lang="ru-RU" sz="3600" b="1" i="0" kern="1200" spc="116" dirty="0" smtClean="0">
                <a:solidFill>
                  <a:prstClr val="white"/>
                </a:solidFill>
                <a:latin typeface="Arial" panose="020B0604020202020204" pitchFamily="34" charset="0"/>
                <a:ea typeface="Century Gothic"/>
                <a:cs typeface="Arial" panose="020B0604020202020204" pitchFamily="34" charset="0"/>
                <a:sym typeface="Century Gothic"/>
              </a:rPr>
              <a:t>фициального сайта для</a:t>
            </a:r>
          </a:p>
          <a:p>
            <a:pPr defTabSz="1828800" hangingPunct="1">
              <a:spcBef>
                <a:spcPts val="0"/>
              </a:spcBef>
              <a:defRPr sz="5800" b="1" i="0" spc="58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ru-RU" sz="3600" b="1" i="0" kern="1200" spc="116" dirty="0" smtClean="0">
                <a:solidFill>
                  <a:prstClr val="white"/>
                </a:solidFill>
                <a:latin typeface="Arial" panose="020B0604020202020204" pitchFamily="34" charset="0"/>
                <a:ea typeface="Century Gothic"/>
                <a:cs typeface="Arial" panose="020B0604020202020204" pitchFamily="34" charset="0"/>
                <a:sym typeface="Century Gothic"/>
              </a:rPr>
              <a:t>   размещения информации о государственных</a:t>
            </a:r>
          </a:p>
          <a:p>
            <a:pPr defTabSz="1828800" hangingPunct="1">
              <a:spcBef>
                <a:spcPts val="0"/>
              </a:spcBef>
              <a:defRPr sz="5800" b="1" i="0" spc="58"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ru-RU" sz="3600" b="1" i="0" kern="1200" spc="116" dirty="0" smtClean="0">
                <a:solidFill>
                  <a:prstClr val="white"/>
                </a:solidFill>
                <a:latin typeface="Arial" panose="020B0604020202020204" pitchFamily="34" charset="0"/>
                <a:ea typeface="Century Gothic"/>
                <a:cs typeface="Arial" panose="020B0604020202020204" pitchFamily="34" charset="0"/>
                <a:sym typeface="Century Gothic"/>
              </a:rPr>
              <a:t>      и муниципальных учреждениях </a:t>
            </a:r>
            <a:r>
              <a:rPr lang="en-US" sz="3600" b="1" i="0" kern="1200" spc="116" dirty="0" smtClean="0">
                <a:solidFill>
                  <a:prstClr val="white"/>
                </a:solidFill>
                <a:latin typeface="Arial" panose="020B0604020202020204" pitchFamily="34" charset="0"/>
                <a:ea typeface="Century Gothic"/>
                <a:cs typeface="Arial" panose="020B0604020202020204" pitchFamily="34" charset="0"/>
                <a:sym typeface="Century Gothic"/>
              </a:rPr>
              <a:t>bus.gov.ru</a:t>
            </a:r>
            <a:endParaRPr lang="ru-RU" sz="3600" b="1" i="0" kern="1200" spc="116" dirty="0">
              <a:solidFill>
                <a:prstClr val="white"/>
              </a:solidFill>
              <a:latin typeface="Arial" panose="020B0604020202020204" pitchFamily="34" charset="0"/>
              <a:ea typeface="Century Gothic"/>
              <a:cs typeface="Arial" panose="020B0604020202020204" pitchFamily="34" charset="0"/>
              <a:sym typeface="Century Gothic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9897" y="228600"/>
            <a:ext cx="11813410" cy="1325880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" t="54217" r="794"/>
          <a:stretch/>
        </p:blipFill>
        <p:spPr>
          <a:xfrm>
            <a:off x="12359897" y="7417024"/>
            <a:ext cx="11813410" cy="607037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167664" y="12735583"/>
            <a:ext cx="7429500" cy="615554"/>
          </a:xfrm>
          <a:prstGeom prst="rect">
            <a:avLst/>
          </a:prstGeom>
          <a:noFill/>
        </p:spPr>
        <p:txBody>
          <a:bodyPr wrap="square" lIns="182880" tIns="91440" rIns="182880" bIns="91440" rtlCol="0">
            <a:spAutoFit/>
          </a:bodyPr>
          <a:lstStyle/>
          <a:p>
            <a:pPr algn="ctr" defTabSz="1828800" hangingPunct="1">
              <a:spcBef>
                <a:spcPts val="0"/>
              </a:spcBef>
            </a:pPr>
            <a:r>
              <a:rPr lang="ru-RU" sz="2800" i="0" kern="1200" spc="0" dirty="0">
                <a:solidFill>
                  <a:prstClr val="white">
                    <a:lumMod val="65000"/>
                  </a:prstClr>
                </a:solidFill>
                <a:latin typeface="Segoe UI Light" panose="020B05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г. Москва, </a:t>
            </a:r>
            <a:r>
              <a:rPr lang="ru-RU" sz="2800" i="0" kern="1200" spc="0" dirty="0" smtClean="0">
                <a:solidFill>
                  <a:prstClr val="white">
                    <a:lumMod val="65000"/>
                  </a:prstClr>
                </a:solidFill>
                <a:latin typeface="Segoe UI Light" panose="020B05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февраль 2023 </a:t>
            </a:r>
            <a:r>
              <a:rPr lang="ru-RU" sz="2800" i="0" kern="1200" spc="0" dirty="0">
                <a:solidFill>
                  <a:prstClr val="white">
                    <a:lumMod val="65000"/>
                  </a:prstClr>
                </a:solidFill>
                <a:latin typeface="Segoe UI Light" panose="020B0502040204020203" pitchFamily="34" charset="0"/>
                <a:ea typeface="Segoe UI Black" panose="020B0A02040204020203" pitchFamily="34" charset="0"/>
                <a:cs typeface="Segoe UI Light" panose="020B0502040204020203" pitchFamily="34" charset="0"/>
              </a:rPr>
              <a:t>год</a:t>
            </a:r>
            <a:endParaRPr lang="en-US" sz="2800" i="0" kern="1200" spc="0" dirty="0">
              <a:solidFill>
                <a:prstClr val="white">
                  <a:lumMod val="65000"/>
                </a:prstClr>
              </a:solidFill>
              <a:latin typeface="Segoe UI Light" panose="020B0502040204020203" pitchFamily="34" charset="0"/>
              <a:ea typeface="Segoe UI Black" panose="020B0A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117603" y="1520523"/>
            <a:ext cx="18999458" cy="5038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noAutofit/>
          </a:bodyPr>
          <a:lstStyle>
            <a:lvl1pPr marL="0" marR="0" indent="0" algn="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34" b="1" i="0" u="none" strike="noStrike" cap="none" spc="0" baseline="0">
                <a:solidFill>
                  <a:schemeClr val="tx2"/>
                </a:solidFill>
                <a:uFillTx/>
                <a:latin typeface="Arial"/>
                <a:ea typeface="+mn-ea"/>
                <a:cs typeface="Arial"/>
                <a:sym typeface="Helvetica Neue Medium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algn="l" hangingPunct="1"/>
            <a:endParaRPr lang="ru-RU" sz="5600" kern="1200" dirty="0">
              <a:solidFill>
                <a:prstClr val="white"/>
              </a:solidFill>
              <a:latin typeface="Segoe UI Light" panose="020B0502040204020203" pitchFamily="34" charset="0"/>
              <a:ea typeface="Segoe UI Historic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8" name="Заместитель начальника Управления…">
            <a:extLst>
              <a:ext uri="{FF2B5EF4-FFF2-40B4-BE49-F238E27FC236}">
                <a16:creationId xmlns="" xmlns:a16="http://schemas.microsoft.com/office/drawing/2014/main" id="{59B71F8A-0302-5F49-A296-9FC4887800BC}"/>
              </a:ext>
            </a:extLst>
          </p:cNvPr>
          <p:cNvSpPr txBox="1"/>
          <p:nvPr/>
        </p:nvSpPr>
        <p:spPr>
          <a:xfrm>
            <a:off x="2943225" y="10197642"/>
            <a:ext cx="12359526" cy="19389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 algn="r" defTabSz="684212">
              <a:spcBef>
                <a:spcPts val="0"/>
              </a:spcBef>
              <a:defRPr sz="3000" b="1" i="0" spc="0">
                <a:solidFill>
                  <a:srgbClr val="3B383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ru-RU" dirty="0" smtClean="0">
                <a:latin typeface="Avenir Next" panose="020B0503020202020204" pitchFamily="34" charset="0"/>
              </a:rPr>
              <a:t>Заместитель  начальника отдела развития систем мониторинга</a:t>
            </a:r>
            <a:r>
              <a:rPr dirty="0" smtClean="0">
                <a:latin typeface="Avenir Next" panose="020B0503020202020204" pitchFamily="34" charset="0"/>
              </a:rPr>
              <a:t> </a:t>
            </a:r>
            <a:r>
              <a:rPr lang="ru-RU" dirty="0" smtClean="0">
                <a:latin typeface="Avenir Next" panose="020B0503020202020204" pitchFamily="34" charset="0"/>
              </a:rPr>
              <a:t>Управления развития информационных систем, </a:t>
            </a:r>
            <a:r>
              <a:rPr lang="ru-RU" dirty="0" err="1" smtClean="0">
                <a:latin typeface="Avenir Next" panose="020B0503020202020204" pitchFamily="34" charset="0"/>
              </a:rPr>
              <a:t>к.э.н</a:t>
            </a:r>
            <a:r>
              <a:rPr lang="ru-RU" dirty="0" smtClean="0">
                <a:latin typeface="Avenir Next" panose="020B0503020202020204" pitchFamily="34" charset="0"/>
              </a:rPr>
              <a:t>.</a:t>
            </a:r>
          </a:p>
          <a:p>
            <a:pPr algn="r" defTabSz="684212">
              <a:spcBef>
                <a:spcPts val="0"/>
              </a:spcBef>
              <a:defRPr sz="3000" b="1" i="0" spc="0">
                <a:solidFill>
                  <a:srgbClr val="3B383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ru-RU" dirty="0" smtClean="0">
                <a:latin typeface="Avenir Next" panose="020B0503020202020204" pitchFamily="34" charset="0"/>
              </a:rPr>
              <a:t>Зайцева Юлия Владимировна</a:t>
            </a:r>
          </a:p>
          <a:p>
            <a:pPr algn="r" defTabSz="684212">
              <a:spcBef>
                <a:spcPts val="0"/>
              </a:spcBef>
              <a:defRPr sz="3000" b="1" i="0" spc="0">
                <a:solidFill>
                  <a:srgbClr val="3B383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dirty="0"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196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"/>
          <p:cNvGrpSpPr/>
          <p:nvPr/>
        </p:nvGrpSpPr>
        <p:grpSpPr>
          <a:xfrm>
            <a:off x="288904" y="260438"/>
            <a:ext cx="1315267" cy="1336993"/>
            <a:chOff x="-1" y="0"/>
            <a:chExt cx="1315265" cy="1336992"/>
          </a:xfrm>
        </p:grpSpPr>
        <p:sp>
          <p:nvSpPr>
            <p:cNvPr id="240" name="object 3"/>
            <p:cNvSpPr/>
            <p:nvPr/>
          </p:nvSpPr>
          <p:spPr>
            <a:xfrm>
              <a:off x="-2" y="-1"/>
              <a:ext cx="1315267" cy="1336993"/>
            </a:xfrm>
            <a:prstGeom prst="rect">
              <a:avLst/>
            </a:prstGeom>
            <a:blipFill rotWithShape="1">
              <a:blip r:embed="rId2" cstate="print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spcBef>
                  <a:spcPts val="0"/>
                </a:spcBef>
                <a:defRPr sz="1800" i="0" spc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endParaRPr sz="1800" i="0" spc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41" name="Кружок"/>
            <p:cNvSpPr/>
            <p:nvPr/>
          </p:nvSpPr>
          <p:spPr>
            <a:xfrm>
              <a:off x="420516" y="564661"/>
              <a:ext cx="413921" cy="413921"/>
            </a:xfrm>
            <a:prstGeom prst="ellipse">
              <a:avLst/>
            </a:prstGeom>
            <a:solidFill>
              <a:srgbClr val="163A5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spcBef>
                  <a:spcPts val="0"/>
                </a:spcBef>
                <a:defRPr sz="3500" i="0" spc="0">
                  <a:solidFill>
                    <a:srgbClr val="FFFFFF"/>
                  </a:solidFill>
                  <a:latin typeface="DIN Alternate Bold"/>
                  <a:ea typeface="DIN Alternate Bold"/>
                  <a:cs typeface="DIN Alternate Bold"/>
                  <a:sym typeface="DIN Alternate Bold"/>
                </a:defRPr>
              </a:pPr>
              <a:endPara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endParaRPr>
            </a:p>
          </p:txBody>
        </p:sp>
        <p:sp>
          <p:nvSpPr>
            <p:cNvPr id="242" name="object 5"/>
            <p:cNvSpPr/>
            <p:nvPr/>
          </p:nvSpPr>
          <p:spPr>
            <a:xfrm>
              <a:off x="88940" y="92326"/>
              <a:ext cx="1077071" cy="1197573"/>
            </a:xfrm>
            <a:prstGeom prst="rect">
              <a:avLst/>
            </a:prstGeom>
            <a:blipFill rotWithShape="1">
              <a:blip r:embed="rId3" cstate="print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spcBef>
                  <a:spcPts val="0"/>
                </a:spcBef>
                <a:defRPr sz="1800" i="0" spc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endParaRPr sz="1800" i="0" spc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44" name="Казначейство России"/>
          <p:cNvSpPr txBox="1"/>
          <p:nvPr/>
        </p:nvSpPr>
        <p:spPr>
          <a:xfrm>
            <a:off x="1836898" y="503483"/>
            <a:ext cx="7204431" cy="850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4800" b="1" i="0" spc="48">
                <a:solidFill>
                  <a:srgbClr val="163A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Казначейство России</a:t>
            </a:r>
          </a:p>
        </p:txBody>
      </p:sp>
      <p:sp>
        <p:nvSpPr>
          <p:cNvPr id="246" name="Сквиркл"/>
          <p:cNvSpPr/>
          <p:nvPr/>
        </p:nvSpPr>
        <p:spPr>
          <a:xfrm>
            <a:off x="10518599" y="147485"/>
            <a:ext cx="13670875" cy="1597431"/>
          </a:xfrm>
          <a:prstGeom prst="roundRect">
            <a:avLst>
              <a:gd name="adj" fmla="val 17552"/>
            </a:avLst>
          </a:prstGeom>
          <a:solidFill>
            <a:srgbClr val="163A56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spcBef>
                <a:spcPts val="0"/>
              </a:spcBef>
              <a:def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 sz="3500" i="0" spc="0">
              <a:solidFill>
                <a:srgbClr val="FFFFFF"/>
              </a:solidFill>
              <a:latin typeface="DIN Alternate Bold"/>
              <a:ea typeface="DIN Alternate Bold"/>
              <a:cs typeface="DIN Alternate Bold"/>
              <a:sym typeface="DIN Alternate Bold"/>
            </a:endParaRPr>
          </a:p>
        </p:txBody>
      </p:sp>
      <p:sp>
        <p:nvSpPr>
          <p:cNvPr id="247" name="Сервисы по мониторингу размещения информации"/>
          <p:cNvSpPr txBox="1"/>
          <p:nvPr/>
        </p:nvSpPr>
        <p:spPr>
          <a:xfrm>
            <a:off x="10616909" y="260437"/>
            <a:ext cx="13474254" cy="11843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>
            <a:lvl1pPr algn="ctr">
              <a:spcBef>
                <a:spcPts val="0"/>
              </a:spcBef>
              <a:defRPr sz="4200" b="1" i="0" spc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rPr lang="ru-RU" dirty="0" smtClean="0"/>
              <a:t>Прочие доработки</a:t>
            </a:r>
            <a:endParaRPr dirty="0">
              <a:latin typeface="Avenir Next" panose="020B0503020202020204" pitchFamily="34" charset="0"/>
            </a:endParaRPr>
          </a:p>
        </p:txBody>
      </p:sp>
      <p:graphicFrame>
        <p:nvGraphicFramePr>
          <p:cNvPr id="10" name="Схема 9"/>
          <p:cNvGraphicFramePr/>
          <p:nvPr/>
        </p:nvGraphicFramePr>
        <p:xfrm>
          <a:off x="1836898" y="4454013"/>
          <a:ext cx="20651636" cy="489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6363614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3" name="Группа"/>
          <p:cNvGrpSpPr/>
          <p:nvPr/>
        </p:nvGrpSpPr>
        <p:grpSpPr>
          <a:xfrm>
            <a:off x="288904" y="260438"/>
            <a:ext cx="1315267" cy="1336993"/>
            <a:chOff x="-1" y="0"/>
            <a:chExt cx="1315265" cy="1336992"/>
          </a:xfrm>
        </p:grpSpPr>
        <p:sp>
          <p:nvSpPr>
            <p:cNvPr id="240" name="object 3"/>
            <p:cNvSpPr/>
            <p:nvPr/>
          </p:nvSpPr>
          <p:spPr>
            <a:xfrm>
              <a:off x="-2" y="-1"/>
              <a:ext cx="1315267" cy="1336993"/>
            </a:xfrm>
            <a:prstGeom prst="rect">
              <a:avLst/>
            </a:prstGeom>
            <a:blipFill rotWithShape="1">
              <a:blip r:embed="rId2" cstate="print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spcBef>
                  <a:spcPts val="0"/>
                </a:spcBef>
                <a:defRPr sz="1800" i="0" spc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endParaRPr sz="1800" i="0" spc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41" name="Кружок"/>
            <p:cNvSpPr/>
            <p:nvPr/>
          </p:nvSpPr>
          <p:spPr>
            <a:xfrm>
              <a:off x="420516" y="564661"/>
              <a:ext cx="413921" cy="413921"/>
            </a:xfrm>
            <a:prstGeom prst="ellipse">
              <a:avLst/>
            </a:prstGeom>
            <a:solidFill>
              <a:srgbClr val="163A5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spcBef>
                  <a:spcPts val="0"/>
                </a:spcBef>
                <a:defRPr sz="3500" i="0" spc="0">
                  <a:solidFill>
                    <a:srgbClr val="FFFFFF"/>
                  </a:solidFill>
                  <a:latin typeface="DIN Alternate Bold"/>
                  <a:ea typeface="DIN Alternate Bold"/>
                  <a:cs typeface="DIN Alternate Bold"/>
                  <a:sym typeface="DIN Alternate Bold"/>
                </a:defRPr>
              </a:pPr>
              <a:endPara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endParaRPr>
            </a:p>
          </p:txBody>
        </p:sp>
        <p:sp>
          <p:nvSpPr>
            <p:cNvPr id="242" name="object 5"/>
            <p:cNvSpPr/>
            <p:nvPr/>
          </p:nvSpPr>
          <p:spPr>
            <a:xfrm>
              <a:off x="88940" y="92326"/>
              <a:ext cx="1077071" cy="1197573"/>
            </a:xfrm>
            <a:prstGeom prst="rect">
              <a:avLst/>
            </a:prstGeom>
            <a:blipFill rotWithShape="1">
              <a:blip r:embed="rId3" cstate="print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spcBef>
                  <a:spcPts val="0"/>
                </a:spcBef>
                <a:defRPr sz="1800" i="0" spc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endParaRPr sz="1800" i="0" spc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44" name="Казначейство России"/>
          <p:cNvSpPr txBox="1"/>
          <p:nvPr/>
        </p:nvSpPr>
        <p:spPr>
          <a:xfrm>
            <a:off x="1836898" y="503483"/>
            <a:ext cx="7204431" cy="850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4800" b="1" i="0" spc="48">
                <a:solidFill>
                  <a:srgbClr val="163A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Казначейство России</a:t>
            </a:r>
          </a:p>
        </p:txBody>
      </p:sp>
      <p:sp>
        <p:nvSpPr>
          <p:cNvPr id="246" name="Сквиркл"/>
          <p:cNvSpPr/>
          <p:nvPr/>
        </p:nvSpPr>
        <p:spPr>
          <a:xfrm>
            <a:off x="10518599" y="117988"/>
            <a:ext cx="13670875" cy="1597431"/>
          </a:xfrm>
          <a:prstGeom prst="roundRect">
            <a:avLst>
              <a:gd name="adj" fmla="val 17552"/>
            </a:avLst>
          </a:prstGeom>
          <a:solidFill>
            <a:srgbClr val="163A56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spcBef>
                <a:spcPts val="0"/>
              </a:spcBef>
              <a:def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 sz="3500" i="0" spc="0">
              <a:solidFill>
                <a:srgbClr val="FFFFFF"/>
              </a:solidFill>
              <a:latin typeface="DIN Alternate Bold"/>
              <a:ea typeface="DIN Alternate Bold"/>
              <a:cs typeface="DIN Alternate Bold"/>
              <a:sym typeface="DIN Alternate Bold"/>
            </a:endParaRPr>
          </a:p>
        </p:txBody>
      </p:sp>
      <p:sp>
        <p:nvSpPr>
          <p:cNvPr id="247" name="Сервисы по мониторингу размещения информации"/>
          <p:cNvSpPr txBox="1"/>
          <p:nvPr/>
        </p:nvSpPr>
        <p:spPr>
          <a:xfrm>
            <a:off x="10616909" y="260437"/>
            <a:ext cx="13474254" cy="11843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>
            <a:lvl1pPr algn="ctr">
              <a:spcBef>
                <a:spcPts val="0"/>
              </a:spcBef>
              <a:defRPr sz="4200" b="1" i="0" spc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rPr lang="ru-RU" dirty="0" smtClean="0"/>
              <a:t>Сроки выполнения работ</a:t>
            </a:r>
            <a:endParaRPr dirty="0">
              <a:latin typeface="Avenir Next" panose="020B0503020202020204" pitchFamily="34" charset="0"/>
            </a:endParaRPr>
          </a:p>
        </p:txBody>
      </p:sp>
      <p:graphicFrame>
        <p:nvGraphicFramePr>
          <p:cNvPr id="10" name="Таблица 2"/>
          <p:cNvGraphicFramePr/>
          <p:nvPr>
            <p:extLst>
              <p:ext uri="{D42A27DB-BD31-4B8C-83A1-F6EECF244321}">
                <p14:modId xmlns:p14="http://schemas.microsoft.com/office/powerpoint/2010/main" val="1702840259"/>
              </p:ext>
            </p:extLst>
          </p:nvPr>
        </p:nvGraphicFramePr>
        <p:xfrm>
          <a:off x="377845" y="2222063"/>
          <a:ext cx="23713317" cy="11280002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693676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77655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099934"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latin typeface="Avenir Next" panose="020B0503020202020204" pitchFamily="34" charset="0"/>
                          <a:ea typeface="Avenir Next Regular"/>
                          <a:cs typeface="Avenir Next Regular"/>
                          <a:sym typeface="Avenir Next Regular"/>
                        </a:rPr>
                        <a:t>Наименование доработки</a:t>
                      </a:r>
                      <a:endParaRPr sz="3600" b="1" dirty="0">
                        <a:solidFill>
                          <a:schemeClr val="bg1"/>
                        </a:solidFill>
                        <a:latin typeface="Avenir Next" panose="020B0503020202020204" pitchFamily="34" charset="0"/>
                        <a:ea typeface="Avenir Next Regular"/>
                        <a:cs typeface="Avenir Next Regular"/>
                        <a:sym typeface="Avenir Next Regular"/>
                      </a:endParaRPr>
                    </a:p>
                  </a:txBody>
                  <a:tcPr marL="45720" marR="45720" anchor="ctr" horzOverflow="overflow">
                    <a:lnL w="0">
                      <a:miter lim="400000"/>
                    </a:lnL>
                    <a:lnR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>
                      <a:miter lim="400000"/>
                    </a:lnT>
                    <a:lnB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3A5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3600" b="1" dirty="0" smtClean="0">
                          <a:solidFill>
                            <a:schemeClr val="bg1"/>
                          </a:solidFill>
                          <a:latin typeface="Avenir Next" panose="020B0503020202020204" pitchFamily="34" charset="0"/>
                          <a:ea typeface="Avenir Next Regular"/>
                          <a:cs typeface="Avenir Next Regular"/>
                          <a:sym typeface="Avenir Next Regular"/>
                        </a:rPr>
                        <a:t>Плановый</a:t>
                      </a:r>
                      <a:r>
                        <a:rPr lang="ru-RU" sz="3600" b="1" baseline="0" dirty="0" smtClean="0">
                          <a:solidFill>
                            <a:schemeClr val="bg1"/>
                          </a:solidFill>
                          <a:latin typeface="Avenir Next" panose="020B0503020202020204" pitchFamily="34" charset="0"/>
                          <a:ea typeface="Avenir Next Regular"/>
                          <a:cs typeface="Avenir Next Regular"/>
                          <a:sym typeface="Avenir Next Regular"/>
                        </a:rPr>
                        <a:t> срок реализации</a:t>
                      </a:r>
                      <a:endParaRPr sz="3600" b="1" dirty="0">
                        <a:solidFill>
                          <a:schemeClr val="bg1"/>
                        </a:solidFill>
                        <a:latin typeface="Avenir Next" panose="020B0503020202020204" pitchFamily="34" charset="0"/>
                        <a:ea typeface="Avenir Next Regular"/>
                        <a:cs typeface="Avenir Next Regular"/>
                        <a:sym typeface="Avenir Next Regular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3A5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67948">
                <a:tc>
                  <a:txBody>
                    <a:bodyPr/>
                    <a:lstStyle/>
                    <a:p>
                      <a:pPr algn="ctr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36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Avenir Next Regular"/>
                          <a:ea typeface="Avenir Next Regular"/>
                          <a:cs typeface="Avenir Next Regular"/>
                          <a:sym typeface="DIN Alternate Bold"/>
                        </a:rPr>
                        <a:t>Изменения форм годовой бухгалтерской отчетности, загрузка бухгалтерской отчетности с Единого портала бюджетной системы для учреждений федерального уровня</a:t>
                      </a:r>
                      <a:endParaRPr sz="36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Avenir Next Regular"/>
                        <a:ea typeface="Avenir Next Regular"/>
                        <a:cs typeface="Avenir Next Regular"/>
                        <a:sym typeface="Avenir Next Regular"/>
                      </a:endParaRPr>
                    </a:p>
                  </a:txBody>
                  <a:tcPr marL="45720" marR="45720" anchor="ctr" horzOverflow="overflow">
                    <a:lnL w="0">
                      <a:miter lim="400000"/>
                    </a:lnL>
                    <a:lnR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5C5C5C"/>
                      </a:solidFill>
                    </a:lnT>
                    <a:lnB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 sz="2800">
                          <a:solidFill>
                            <a:srgbClr val="000000"/>
                          </a:solidFill>
                          <a:latin typeface="Avenir Next Regular"/>
                          <a:ea typeface="Avenir Next Regular"/>
                          <a:cs typeface="Avenir Next Regular"/>
                          <a:sym typeface="Avenir Next Regular"/>
                        </a:defRPr>
                      </a:pPr>
                      <a:r>
                        <a:rPr lang="ru-RU" sz="36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Avenir Next Regular"/>
                          <a:ea typeface="Avenir Next Regular"/>
                          <a:cs typeface="Avenir Next Regular"/>
                          <a:sym typeface="Avenir Next Regular"/>
                        </a:rPr>
                        <a:t>1 квартал 2023 года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>
                      <a:miter lim="400000"/>
                    </a:lnR>
                    <a:lnT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90261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36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Avenir Next Regular"/>
                          <a:ea typeface="Avenir Next Regular"/>
                          <a:cs typeface="Avenir Next Regular"/>
                          <a:sym typeface="Avenir Next Regular"/>
                        </a:rPr>
                        <a:t>Изменение формы ПФХД, </a:t>
                      </a:r>
                      <a:r>
                        <a:rPr lang="ru-RU" sz="36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Avenir Next Regular"/>
                          <a:ea typeface="Avenir Next Regular"/>
                          <a:cs typeface="Avenir Next Regular"/>
                          <a:sym typeface="DIN Alternate Bold"/>
                        </a:rPr>
                        <a:t>загрузка ПФХД с Единого портала бюджетной системы для учреждений федерального уровня</a:t>
                      </a:r>
                      <a:endParaRPr lang="ru-RU" sz="3600" b="0" i="0" u="none" strike="noStrike" cap="none" spc="0" baseline="0" dirty="0" smtClean="0">
                        <a:solidFill>
                          <a:srgbClr val="000000"/>
                        </a:solidFill>
                        <a:uFillTx/>
                        <a:latin typeface="Avenir Next Regular"/>
                        <a:ea typeface="Avenir Next Regular"/>
                        <a:cs typeface="Avenir Next Regular"/>
                        <a:sym typeface="Avenir Next Regular"/>
                      </a:endParaRPr>
                    </a:p>
                  </a:txBody>
                  <a:tcPr marL="45720" marR="45720" anchor="ctr" horzOverflow="overflow">
                    <a:lnL w="0">
                      <a:miter lim="400000"/>
                    </a:lnL>
                    <a:lnR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800">
                          <a:solidFill>
                            <a:srgbClr val="000000"/>
                          </a:solidFill>
                          <a:latin typeface="Avenir Next Regular"/>
                          <a:ea typeface="Avenir Next Regular"/>
                          <a:cs typeface="Avenir Next Regular"/>
                          <a:sym typeface="Avenir Next Regular"/>
                        </a:defRPr>
                      </a:pPr>
                      <a:r>
                        <a:rPr lang="ru-RU" sz="36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Avenir Next Regular"/>
                          <a:ea typeface="Avenir Next Regular"/>
                          <a:cs typeface="Avenir Next Regular"/>
                          <a:sym typeface="Avenir Next Regular"/>
                        </a:rPr>
                        <a:t>1 квартал 2023 года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>
                      <a:miter lim="400000"/>
                    </a:lnR>
                    <a:lnT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703355">
                <a:tc>
                  <a:txBody>
                    <a:bodyPr/>
                    <a:lstStyle/>
                    <a:p>
                      <a:pPr marL="0" marR="0" lvl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36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Avenir Next Regular"/>
                          <a:ea typeface="Avenir Next Regular"/>
                          <a:cs typeface="Avenir Next Regular"/>
                          <a:sym typeface="DIN Alternate Bold"/>
                        </a:rPr>
                        <a:t>Изменение отчета о деятельности и использовании имущества, загрузка отчета из ГИИС ЭБ для учреждений федерального уровня</a:t>
                      </a:r>
                      <a:endParaRPr lang="ru-RU" sz="3600" b="0" i="0" u="none" strike="noStrike" cap="none" spc="0" baseline="0" dirty="0" smtClean="0">
                        <a:solidFill>
                          <a:srgbClr val="000000"/>
                        </a:solidFill>
                        <a:uFillTx/>
                        <a:latin typeface="Avenir Next Regular"/>
                        <a:ea typeface="Avenir Next Regular"/>
                        <a:cs typeface="Avenir Next Regular"/>
                        <a:sym typeface="Avenir Next Regular"/>
                      </a:endParaRPr>
                    </a:p>
                  </a:txBody>
                  <a:tcPr marL="45720" marR="45720" anchor="ctr" horzOverflow="overflow">
                    <a:lnL w="0">
                      <a:miter lim="400000"/>
                    </a:lnL>
                    <a:lnR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800">
                          <a:solidFill>
                            <a:srgbClr val="000000"/>
                          </a:solidFill>
                          <a:latin typeface="Avenir Next Regular"/>
                          <a:ea typeface="Avenir Next Regular"/>
                          <a:cs typeface="Avenir Next Regular"/>
                          <a:sym typeface="Avenir Next Regular"/>
                        </a:defRPr>
                      </a:pPr>
                      <a:r>
                        <a:rPr lang="ru-RU" sz="36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Avenir Next Regular"/>
                          <a:ea typeface="Avenir Next Regular"/>
                          <a:cs typeface="Avenir Next Regular"/>
                          <a:sym typeface="Avenir Next Regular"/>
                        </a:rPr>
                        <a:t>2 квартал 2023 года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>
                      <a:miter lim="400000"/>
                    </a:lnR>
                    <a:lnT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55280389"/>
                  </a:ext>
                </a:extLst>
              </a:tr>
              <a:tr h="1519028">
                <a:tc>
                  <a:txBody>
                    <a:bodyPr/>
                    <a:lstStyle/>
                    <a:p>
                      <a:pPr algn="ctr"/>
                      <a:r>
                        <a:rPr lang="ru-RU" sz="3600" b="0" i="0" u="none" strike="noStrike" cap="none" spc="0" baseline="0" smtClean="0">
                          <a:solidFill>
                            <a:srgbClr val="000000"/>
                          </a:solidFill>
                          <a:uFillTx/>
                          <a:latin typeface="Avenir Next Regular"/>
                          <a:ea typeface="Avenir Next Regular"/>
                          <a:cs typeface="Avenir Next Regular"/>
                          <a:sym typeface="DIN Alternate Bold"/>
                        </a:rPr>
                        <a:t>Сервис по передаче координат организаций, поддержка Яндекс-браузера и </a:t>
                      </a:r>
                      <a:r>
                        <a:rPr lang="en-US" sz="3600" b="0" i="0" u="none" strike="noStrike" cap="none" spc="0" baseline="0" smtClean="0">
                          <a:solidFill>
                            <a:srgbClr val="000000"/>
                          </a:solidFill>
                          <a:uFillTx/>
                          <a:latin typeface="Avenir Next Regular"/>
                          <a:ea typeface="Avenir Next Regular"/>
                          <a:cs typeface="Avenir Next Regular"/>
                          <a:sym typeface="DIN Alternate Bold"/>
                        </a:rPr>
                        <a:t>Chromium-Gost</a:t>
                      </a:r>
                      <a:endParaRPr lang="ru-RU" sz="3600" b="0" i="0" u="none" strike="noStrike" cap="none" spc="0" baseline="0" dirty="0" smtClean="0">
                        <a:solidFill>
                          <a:srgbClr val="000000"/>
                        </a:solidFill>
                        <a:uFillTx/>
                        <a:latin typeface="Avenir Next Regular"/>
                        <a:ea typeface="Avenir Next Regular"/>
                        <a:cs typeface="Avenir Next Regular"/>
                        <a:sym typeface="DIN Alternate Bold"/>
                      </a:endParaRPr>
                    </a:p>
                  </a:txBody>
                  <a:tcPr marL="45720" marR="45720" anchor="ctr" horzOverflow="overflow">
                    <a:lnL w="0">
                      <a:miter lim="400000"/>
                    </a:lnL>
                    <a:lnR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800">
                          <a:solidFill>
                            <a:srgbClr val="000000"/>
                          </a:solidFill>
                          <a:latin typeface="Avenir Next Regular"/>
                          <a:ea typeface="Avenir Next Regular"/>
                          <a:cs typeface="Avenir Next Regular"/>
                          <a:sym typeface="Avenir Next Regular"/>
                        </a:defRPr>
                      </a:pPr>
                      <a:r>
                        <a:rPr lang="ru-RU" sz="36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Avenir Next Regular"/>
                          <a:ea typeface="Avenir Next Regular"/>
                          <a:cs typeface="Avenir Next Regular"/>
                          <a:sym typeface="Avenir Next Regular"/>
                        </a:rPr>
                        <a:t>2 квартал 2023 года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>
                      <a:miter lim="400000"/>
                    </a:lnR>
                    <a:lnT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75817673"/>
                  </a:ext>
                </a:extLst>
              </a:tr>
              <a:tr h="1120878">
                <a:tc>
                  <a:txBody>
                    <a:bodyPr/>
                    <a:lstStyle/>
                    <a:p>
                      <a:pPr algn="ctr"/>
                      <a:r>
                        <a:rPr lang="ru-RU" sz="36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Avenir Next Regular"/>
                          <a:ea typeface="Avenir Next Regular"/>
                          <a:cs typeface="Avenir Next Regular"/>
                          <a:sym typeface="DIN Alternate Bold"/>
                        </a:rPr>
                        <a:t>Личный кабинет ТОФК, ЦА ФК, Финансового органа</a:t>
                      </a:r>
                    </a:p>
                  </a:txBody>
                  <a:tcPr marL="45720" marR="45720" anchor="ctr" horzOverflow="overflow">
                    <a:lnL w="0">
                      <a:miter lim="400000"/>
                    </a:lnL>
                    <a:lnR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800">
                          <a:solidFill>
                            <a:srgbClr val="000000"/>
                          </a:solidFill>
                          <a:latin typeface="Avenir Next Regular"/>
                          <a:ea typeface="Avenir Next Regular"/>
                          <a:cs typeface="Avenir Next Regular"/>
                          <a:sym typeface="Avenir Next Regular"/>
                        </a:defRPr>
                      </a:pPr>
                      <a:r>
                        <a:rPr lang="ru-RU" sz="36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Avenir Next Regular"/>
                          <a:ea typeface="Avenir Next Regular"/>
                          <a:cs typeface="Avenir Next Regular"/>
                          <a:sym typeface="Avenir Next Regular"/>
                        </a:rPr>
                        <a:t>2 квартал 2023 года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>
                      <a:miter lim="400000"/>
                    </a:lnR>
                    <a:lnT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8598">
                <a:tc>
                  <a:txBody>
                    <a:bodyPr/>
                    <a:lstStyle/>
                    <a:p>
                      <a:pPr algn="ctr"/>
                      <a:r>
                        <a:rPr lang="ru-RU" sz="36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Avenir Next Regular"/>
                          <a:ea typeface="Avenir Next Regular"/>
                          <a:cs typeface="Avenir Next Regular"/>
                          <a:sym typeface="DIN Alternate Bold"/>
                        </a:rPr>
                        <a:t>НОК. Формирование отчета оператора, перечней организаций, в отношении которых проводится оценка, планов по устранению недостатков и результатов их выполнения</a:t>
                      </a:r>
                    </a:p>
                  </a:txBody>
                  <a:tcPr marL="45720" marR="45720" anchor="ctr" horzOverflow="overflow">
                    <a:lnL w="0">
                      <a:miter lim="400000"/>
                    </a:lnL>
                    <a:lnR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>
                      <a:noFill/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800">
                          <a:solidFill>
                            <a:srgbClr val="000000"/>
                          </a:solidFill>
                          <a:latin typeface="Avenir Next Regular"/>
                          <a:ea typeface="Avenir Next Regular"/>
                          <a:cs typeface="Avenir Next Regular"/>
                          <a:sym typeface="Avenir Next Regular"/>
                        </a:defRPr>
                      </a:pPr>
                      <a:r>
                        <a:rPr lang="ru-RU" sz="36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Avenir Next Regular"/>
                          <a:ea typeface="Avenir Next Regular"/>
                          <a:cs typeface="Avenir Next Regular"/>
                          <a:sym typeface="Avenir Next Regular"/>
                        </a:rPr>
                        <a:t>2 квартал 2023 года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>
                      <a:miter lim="400000"/>
                    </a:lnR>
                    <a:lnT w="12700" cap="flat" cmpd="sng" algn="ctr">
                      <a:solidFill>
                        <a:srgbClr val="5C5C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>
                      <a:miter lim="400000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752109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"/>
          <p:cNvGrpSpPr/>
          <p:nvPr/>
        </p:nvGrpSpPr>
        <p:grpSpPr>
          <a:xfrm>
            <a:off x="288904" y="260438"/>
            <a:ext cx="1315267" cy="1336993"/>
            <a:chOff x="-1" y="0"/>
            <a:chExt cx="1315265" cy="1336992"/>
          </a:xfrm>
        </p:grpSpPr>
        <p:sp>
          <p:nvSpPr>
            <p:cNvPr id="240" name="object 3"/>
            <p:cNvSpPr/>
            <p:nvPr/>
          </p:nvSpPr>
          <p:spPr>
            <a:xfrm>
              <a:off x="-2" y="-1"/>
              <a:ext cx="1315267" cy="1336993"/>
            </a:xfrm>
            <a:prstGeom prst="rect">
              <a:avLst/>
            </a:prstGeom>
            <a:blipFill rotWithShape="1">
              <a:blip r:embed="rId2" cstate="print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spcBef>
                  <a:spcPts val="0"/>
                </a:spcBef>
                <a:defRPr sz="1800" i="0" spc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endParaRPr sz="1800" i="0" spc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41" name="Кружок"/>
            <p:cNvSpPr/>
            <p:nvPr/>
          </p:nvSpPr>
          <p:spPr>
            <a:xfrm>
              <a:off x="420516" y="564661"/>
              <a:ext cx="413921" cy="413921"/>
            </a:xfrm>
            <a:prstGeom prst="ellipse">
              <a:avLst/>
            </a:prstGeom>
            <a:solidFill>
              <a:srgbClr val="163A5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spcBef>
                  <a:spcPts val="0"/>
                </a:spcBef>
                <a:defRPr sz="3500" i="0" spc="0">
                  <a:solidFill>
                    <a:srgbClr val="FFFFFF"/>
                  </a:solidFill>
                  <a:latin typeface="DIN Alternate Bold"/>
                  <a:ea typeface="DIN Alternate Bold"/>
                  <a:cs typeface="DIN Alternate Bold"/>
                  <a:sym typeface="DIN Alternate Bold"/>
                </a:defRPr>
              </a:pPr>
              <a:endPara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endParaRPr>
            </a:p>
          </p:txBody>
        </p:sp>
        <p:sp>
          <p:nvSpPr>
            <p:cNvPr id="242" name="object 5"/>
            <p:cNvSpPr/>
            <p:nvPr/>
          </p:nvSpPr>
          <p:spPr>
            <a:xfrm>
              <a:off x="88940" y="92326"/>
              <a:ext cx="1077071" cy="1197573"/>
            </a:xfrm>
            <a:prstGeom prst="rect">
              <a:avLst/>
            </a:prstGeom>
            <a:blipFill rotWithShape="1">
              <a:blip r:embed="rId3" cstate="print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spcBef>
                  <a:spcPts val="0"/>
                </a:spcBef>
                <a:defRPr sz="1800" i="0" spc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endParaRPr sz="1800" i="0" spc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44" name="Казначейство России"/>
          <p:cNvSpPr txBox="1"/>
          <p:nvPr/>
        </p:nvSpPr>
        <p:spPr>
          <a:xfrm>
            <a:off x="1836898" y="503483"/>
            <a:ext cx="7204431" cy="850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4800" b="1" i="0" spc="48">
                <a:solidFill>
                  <a:srgbClr val="163A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Казначейство России</a:t>
            </a:r>
          </a:p>
        </p:txBody>
      </p:sp>
      <p:sp>
        <p:nvSpPr>
          <p:cNvPr id="247" name="Сервисы по мониторингу размещения информации"/>
          <p:cNvSpPr txBox="1"/>
          <p:nvPr/>
        </p:nvSpPr>
        <p:spPr>
          <a:xfrm>
            <a:off x="10616909" y="260437"/>
            <a:ext cx="13474254" cy="11843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>
            <a:lvl1pPr algn="ctr">
              <a:spcBef>
                <a:spcPts val="0"/>
              </a:spcBef>
              <a:defRPr sz="4200" b="1" i="0" spc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rPr lang="ru-RU" dirty="0" smtClean="0"/>
              <a:t>Сроки работ</a:t>
            </a:r>
            <a:endParaRPr dirty="0">
              <a:latin typeface="Avenir Next" panose="020B0503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690140" y="5950059"/>
            <a:ext cx="965905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b="1" i="0" dirty="0" smtClean="0">
                <a:solidFill>
                  <a:srgbClr val="163A56"/>
                </a:solidFill>
              </a:rPr>
              <a:t>Спасибо за внимание</a:t>
            </a:r>
            <a:r>
              <a:rPr lang="ru-RU" sz="5400" b="1" i="0" dirty="0" smtClean="0">
                <a:solidFill>
                  <a:srgbClr val="163A56"/>
                </a:solidFill>
              </a:rPr>
              <a:t>!</a:t>
            </a:r>
            <a:endParaRPr lang="ru-RU" dirty="0">
              <a:solidFill>
                <a:srgbClr val="163A5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52109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виркл"/>
          <p:cNvSpPr/>
          <p:nvPr/>
        </p:nvSpPr>
        <p:spPr>
          <a:xfrm>
            <a:off x="452425" y="1855707"/>
            <a:ext cx="23245774" cy="2356840"/>
          </a:xfrm>
          <a:prstGeom prst="roundRect">
            <a:avLst>
              <a:gd name="adj" fmla="val 17552"/>
            </a:avLst>
          </a:prstGeom>
          <a:solidFill>
            <a:srgbClr val="163A56">
              <a:alpha val="20000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spcBef>
                <a:spcPts val="0"/>
              </a:spcBef>
              <a:def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 sz="3500" i="0" spc="0">
              <a:solidFill>
                <a:srgbClr val="FFFFFF"/>
              </a:solidFill>
              <a:latin typeface="DIN Alternate Bold"/>
              <a:ea typeface="DIN Alternate Bold"/>
              <a:cs typeface="DIN Alternate Bold"/>
              <a:sym typeface="DIN Alternate Bold"/>
            </a:endParaRPr>
          </a:p>
        </p:txBody>
      </p:sp>
      <p:grpSp>
        <p:nvGrpSpPr>
          <p:cNvPr id="2" name="Группа"/>
          <p:cNvGrpSpPr/>
          <p:nvPr/>
        </p:nvGrpSpPr>
        <p:grpSpPr>
          <a:xfrm>
            <a:off x="288904" y="260438"/>
            <a:ext cx="1315267" cy="1336993"/>
            <a:chOff x="-1" y="0"/>
            <a:chExt cx="1315265" cy="1336992"/>
          </a:xfrm>
        </p:grpSpPr>
        <p:sp>
          <p:nvSpPr>
            <p:cNvPr id="240" name="object 3"/>
            <p:cNvSpPr/>
            <p:nvPr/>
          </p:nvSpPr>
          <p:spPr>
            <a:xfrm>
              <a:off x="-2" y="-1"/>
              <a:ext cx="1315267" cy="1336993"/>
            </a:xfrm>
            <a:prstGeom prst="rect">
              <a:avLst/>
            </a:prstGeom>
            <a:blipFill rotWithShape="1">
              <a:blip r:embed="rId2" cstate="print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spcBef>
                  <a:spcPts val="0"/>
                </a:spcBef>
                <a:defRPr sz="1800" i="0" spc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endParaRPr sz="1800" i="0" spc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41" name="Кружок"/>
            <p:cNvSpPr/>
            <p:nvPr/>
          </p:nvSpPr>
          <p:spPr>
            <a:xfrm>
              <a:off x="420516" y="564661"/>
              <a:ext cx="413921" cy="413921"/>
            </a:xfrm>
            <a:prstGeom prst="ellipse">
              <a:avLst/>
            </a:prstGeom>
            <a:solidFill>
              <a:srgbClr val="163A5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spcBef>
                  <a:spcPts val="0"/>
                </a:spcBef>
                <a:defRPr sz="3500" i="0" spc="0">
                  <a:solidFill>
                    <a:srgbClr val="FFFFFF"/>
                  </a:solidFill>
                  <a:latin typeface="DIN Alternate Bold"/>
                  <a:ea typeface="DIN Alternate Bold"/>
                  <a:cs typeface="DIN Alternate Bold"/>
                  <a:sym typeface="DIN Alternate Bold"/>
                </a:defRPr>
              </a:pPr>
              <a:endPara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endParaRPr>
            </a:p>
          </p:txBody>
        </p:sp>
        <p:sp>
          <p:nvSpPr>
            <p:cNvPr id="242" name="object 5"/>
            <p:cNvSpPr/>
            <p:nvPr/>
          </p:nvSpPr>
          <p:spPr>
            <a:xfrm>
              <a:off x="88940" y="92326"/>
              <a:ext cx="1077071" cy="1197573"/>
            </a:xfrm>
            <a:prstGeom prst="rect">
              <a:avLst/>
            </a:prstGeom>
            <a:blipFill rotWithShape="1">
              <a:blip r:embed="rId3" cstate="print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spcBef>
                  <a:spcPts val="0"/>
                </a:spcBef>
                <a:defRPr sz="1800" i="0" spc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endParaRPr sz="1800" i="0" spc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44" name="Казначейство России"/>
          <p:cNvSpPr txBox="1"/>
          <p:nvPr/>
        </p:nvSpPr>
        <p:spPr>
          <a:xfrm>
            <a:off x="1836898" y="503483"/>
            <a:ext cx="7204431" cy="850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4800" b="1" i="0" spc="48">
                <a:solidFill>
                  <a:srgbClr val="163A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Казначейство России</a:t>
            </a:r>
          </a:p>
        </p:txBody>
      </p:sp>
      <p:sp>
        <p:nvSpPr>
          <p:cNvPr id="246" name="Сквиркл"/>
          <p:cNvSpPr/>
          <p:nvPr/>
        </p:nvSpPr>
        <p:spPr>
          <a:xfrm>
            <a:off x="10420288" y="169259"/>
            <a:ext cx="13670875" cy="1438230"/>
          </a:xfrm>
          <a:prstGeom prst="roundRect">
            <a:avLst>
              <a:gd name="adj" fmla="val 17552"/>
            </a:avLst>
          </a:prstGeom>
          <a:solidFill>
            <a:srgbClr val="163A56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spcBef>
                <a:spcPts val="0"/>
              </a:spcBef>
              <a:def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 sz="3500" i="0" spc="0">
              <a:solidFill>
                <a:srgbClr val="FFFFFF"/>
              </a:solidFill>
              <a:latin typeface="DIN Alternate Bold"/>
              <a:ea typeface="DIN Alternate Bold"/>
              <a:cs typeface="DIN Alternate Bold"/>
              <a:sym typeface="DIN Alternate Bold"/>
            </a:endParaRPr>
          </a:p>
        </p:txBody>
      </p:sp>
      <p:sp>
        <p:nvSpPr>
          <p:cNvPr id="247" name="Сервисы по мониторингу размещения информации"/>
          <p:cNvSpPr txBox="1"/>
          <p:nvPr/>
        </p:nvSpPr>
        <p:spPr>
          <a:xfrm>
            <a:off x="10616909" y="260437"/>
            <a:ext cx="13474254" cy="11843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>
            <a:lvl1pPr algn="ctr">
              <a:spcBef>
                <a:spcPts val="0"/>
              </a:spcBef>
              <a:defRPr sz="4200" b="1" i="0" spc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rPr lang="ru-RU" dirty="0" smtClean="0"/>
              <a:t>Доработки в части сведений о </a:t>
            </a:r>
            <a:r>
              <a:rPr lang="ru-RU" dirty="0" err="1" smtClean="0"/>
              <a:t>бухотчетности</a:t>
            </a:r>
            <a:endParaRPr dirty="0">
              <a:latin typeface="Avenir Next" panose="020B0503020202020204" pitchFamily="34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859028783"/>
              </p:ext>
            </p:extLst>
          </p:nvPr>
        </p:nvGraphicFramePr>
        <p:xfrm>
          <a:off x="916865" y="10948208"/>
          <a:ext cx="10734359" cy="251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709421" y="4212547"/>
            <a:ext cx="1048549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b="1" i="0" dirty="0">
                <a:solidFill>
                  <a:srgbClr val="000000"/>
                </a:solidFill>
              </a:rPr>
              <a:t>Будут доработаны следующие формы:</a:t>
            </a:r>
          </a:p>
        </p:txBody>
      </p:sp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val="2535897555"/>
              </p:ext>
            </p:extLst>
          </p:nvPr>
        </p:nvGraphicFramePr>
        <p:xfrm>
          <a:off x="12034683" y="10948208"/>
          <a:ext cx="10507538" cy="251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709421" y="1855707"/>
            <a:ext cx="22988777" cy="2267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ru-RU" i="0" spc="0" dirty="0" smtClean="0">
                <a:solidFill>
                  <a:srgbClr val="000000"/>
                </a:solidFill>
                <a:latin typeface="DIN Alternate Bold"/>
                <a:ea typeface="DIN Alternate Bold"/>
                <a:cs typeface="DIN Alternate Bold"/>
                <a:sym typeface="DIN Alternate Bold"/>
              </a:rPr>
              <a:t>Нормативно правовое основание: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sz="3400" i="0" dirty="0" smtClean="0">
                <a:solidFill>
                  <a:srgbClr val="000000"/>
                </a:solidFill>
              </a:rPr>
              <a:t>изменения Приказа Минфина России № 33н, вносимые Приказом Минфина России № 78н от 20.05.2022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sz="3400" i="0" dirty="0" smtClean="0">
                <a:solidFill>
                  <a:srgbClr val="000000"/>
                </a:solidFill>
              </a:rPr>
              <a:t>изменения Приказа Минфина России № 191н, вносимые Приказом Минфина России № 94н от 14.06.2022</a:t>
            </a:r>
            <a:endParaRPr lang="ru-RU" sz="3400" i="0" dirty="0">
              <a:solidFill>
                <a:srgbClr val="000000"/>
              </a:solidFill>
            </a:endParaRPr>
          </a:p>
        </p:txBody>
      </p:sp>
      <p:sp>
        <p:nvSpPr>
          <p:cNvPr id="17" name="Сквиркл"/>
          <p:cNvSpPr/>
          <p:nvPr/>
        </p:nvSpPr>
        <p:spPr>
          <a:xfrm>
            <a:off x="709422" y="4920432"/>
            <a:ext cx="22039277" cy="2119857"/>
          </a:xfrm>
          <a:prstGeom prst="roundRect">
            <a:avLst>
              <a:gd name="adj" fmla="val 17552"/>
            </a:avLst>
          </a:prstGeom>
          <a:solidFill>
            <a:srgbClr val="163A56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lvl="0">
              <a:spcBef>
                <a:spcPts val="0"/>
              </a:spcBef>
              <a:def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r>
              <a:rPr lang="ru-RU" sz="3200" i="0" dirty="0" smtClean="0"/>
              <a:t>ф.0503130 Баланс главного распорядителя, распорядителя, получателя бюджетных средств, главного администратора, администратора источников финансирования дефицита бюджета, главного администратора, администратора доходов бюджета</a:t>
            </a:r>
            <a:endParaRPr sz="1400" i="0" spc="0" dirty="0">
              <a:solidFill>
                <a:srgbClr val="FFFFFF"/>
              </a:solidFill>
              <a:latin typeface="DIN Alternate Bold"/>
              <a:ea typeface="DIN Alternate Bold"/>
              <a:cs typeface="DIN Alternate Bold"/>
              <a:sym typeface="DIN Alternate Bold"/>
            </a:endParaRPr>
          </a:p>
        </p:txBody>
      </p:sp>
      <p:sp>
        <p:nvSpPr>
          <p:cNvPr id="21" name="Сквиркл"/>
          <p:cNvSpPr/>
          <p:nvPr/>
        </p:nvSpPr>
        <p:spPr>
          <a:xfrm>
            <a:off x="718947" y="7192690"/>
            <a:ext cx="22039277" cy="1094060"/>
          </a:xfrm>
          <a:prstGeom prst="roundRect">
            <a:avLst>
              <a:gd name="adj" fmla="val 17552"/>
            </a:avLst>
          </a:prstGeom>
          <a:solidFill>
            <a:srgbClr val="163A56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lvl="0"/>
            <a:r>
              <a:rPr lang="ru-RU" sz="3200" i="0" dirty="0" smtClean="0">
                <a:solidFill>
                  <a:schemeClr val="bg1"/>
                </a:solidFill>
              </a:rPr>
              <a:t>ф.0503721 Отчет о финансовых результатах деятельности учреждения </a:t>
            </a:r>
          </a:p>
          <a:p>
            <a:pPr>
              <a:spcBef>
                <a:spcPts val="0"/>
              </a:spcBef>
              <a:def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 sz="1400" i="0" spc="0" dirty="0">
              <a:solidFill>
                <a:srgbClr val="FFFFFF"/>
              </a:solidFill>
              <a:latin typeface="DIN Alternate Bold"/>
              <a:ea typeface="DIN Alternate Bold"/>
              <a:cs typeface="DIN Alternate Bold"/>
              <a:sym typeface="DIN Alternate Bold"/>
            </a:endParaRPr>
          </a:p>
        </p:txBody>
      </p:sp>
      <p:sp>
        <p:nvSpPr>
          <p:cNvPr id="22" name="Сквиркл"/>
          <p:cNvSpPr/>
          <p:nvPr/>
        </p:nvSpPr>
        <p:spPr>
          <a:xfrm>
            <a:off x="699897" y="8439150"/>
            <a:ext cx="22039277" cy="1094060"/>
          </a:xfrm>
          <a:prstGeom prst="roundRect">
            <a:avLst>
              <a:gd name="adj" fmla="val 17552"/>
            </a:avLst>
          </a:prstGeom>
          <a:solidFill>
            <a:srgbClr val="163A56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lvl="0" defTabSz="914400" hangingPunct="1">
              <a:spcBef>
                <a:spcPts val="0"/>
              </a:spcBef>
            </a:pPr>
            <a:r>
              <a:rPr lang="ru-RU" sz="3200" i="0" spc="0" dirty="0" smtClean="0">
                <a:solidFill>
                  <a:schemeClr val="bg1"/>
                </a:solidFill>
              </a:rPr>
              <a:t>ф.0503730 Баланс государственного (муниципального) учреждения</a:t>
            </a:r>
          </a:p>
          <a:p>
            <a:pPr>
              <a:spcBef>
                <a:spcPts val="0"/>
              </a:spcBef>
              <a:def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 sz="1400" i="0" spc="0" dirty="0">
              <a:solidFill>
                <a:srgbClr val="FFFFFF"/>
              </a:solidFill>
              <a:latin typeface="DIN Alternate Bold"/>
              <a:ea typeface="DIN Alternate Bold"/>
              <a:cs typeface="DIN Alternate Bold"/>
              <a:sym typeface="DIN Alternate Bold"/>
            </a:endParaRPr>
          </a:p>
        </p:txBody>
      </p:sp>
      <p:sp>
        <p:nvSpPr>
          <p:cNvPr id="23" name="Сквиркл"/>
          <p:cNvSpPr/>
          <p:nvPr/>
        </p:nvSpPr>
        <p:spPr>
          <a:xfrm>
            <a:off x="718947" y="9685610"/>
            <a:ext cx="22039277" cy="1094060"/>
          </a:xfrm>
          <a:prstGeom prst="roundRect">
            <a:avLst>
              <a:gd name="adj" fmla="val 17552"/>
            </a:avLst>
          </a:prstGeom>
          <a:solidFill>
            <a:srgbClr val="163A56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lvl="0"/>
            <a:r>
              <a:rPr lang="ru-RU" sz="3200" i="0" dirty="0" smtClean="0">
                <a:solidFill>
                  <a:schemeClr val="bg1"/>
                </a:solidFill>
              </a:rPr>
              <a:t>ф.0503121 Отчет о финансовых результатах деятельности</a:t>
            </a:r>
            <a:r>
              <a:rPr lang="ru-RU" sz="3200" i="0" dirty="0" smtClean="0"/>
              <a:t> </a:t>
            </a:r>
          </a:p>
          <a:p>
            <a:pPr>
              <a:spcBef>
                <a:spcPts val="0"/>
              </a:spcBef>
              <a:def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 sz="1400" i="0" spc="0" dirty="0">
              <a:solidFill>
                <a:srgbClr val="FFFFFF"/>
              </a:solidFill>
              <a:latin typeface="DIN Alternate Bold"/>
              <a:ea typeface="DIN Alternate Bold"/>
              <a:cs typeface="DIN Alternate Bold"/>
              <a:sym typeface="DIN Alternate Bold"/>
            </a:endParaRPr>
          </a:p>
        </p:txBody>
      </p:sp>
    </p:spTree>
    <p:extLst>
      <p:ext uri="{BB962C8B-B14F-4D97-AF65-F5344CB8AC3E}">
        <p14:creationId xmlns:p14="http://schemas.microsoft.com/office/powerpoint/2010/main" val="226712857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3" name="Группа"/>
          <p:cNvGrpSpPr/>
          <p:nvPr/>
        </p:nvGrpSpPr>
        <p:grpSpPr>
          <a:xfrm>
            <a:off x="288904" y="260438"/>
            <a:ext cx="1315267" cy="1336993"/>
            <a:chOff x="-1" y="0"/>
            <a:chExt cx="1315265" cy="1336992"/>
          </a:xfrm>
        </p:grpSpPr>
        <p:sp>
          <p:nvSpPr>
            <p:cNvPr id="240" name="object 3"/>
            <p:cNvSpPr/>
            <p:nvPr/>
          </p:nvSpPr>
          <p:spPr>
            <a:xfrm>
              <a:off x="-2" y="-1"/>
              <a:ext cx="1315267" cy="1336993"/>
            </a:xfrm>
            <a:prstGeom prst="rect">
              <a:avLst/>
            </a:prstGeom>
            <a:blipFill rotWithShape="1">
              <a:blip r:embed="rId3" cstate="print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spcBef>
                  <a:spcPts val="0"/>
                </a:spcBef>
                <a:defRPr sz="1800" i="0" spc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endParaRPr sz="1800" i="0" spc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41" name="Кружок"/>
            <p:cNvSpPr/>
            <p:nvPr/>
          </p:nvSpPr>
          <p:spPr>
            <a:xfrm>
              <a:off x="420516" y="564661"/>
              <a:ext cx="413921" cy="413921"/>
            </a:xfrm>
            <a:prstGeom prst="ellipse">
              <a:avLst/>
            </a:prstGeom>
            <a:solidFill>
              <a:srgbClr val="163A5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spcBef>
                  <a:spcPts val="0"/>
                </a:spcBef>
                <a:defRPr sz="3500" i="0" spc="0">
                  <a:solidFill>
                    <a:srgbClr val="FFFFFF"/>
                  </a:solidFill>
                  <a:latin typeface="DIN Alternate Bold"/>
                  <a:ea typeface="DIN Alternate Bold"/>
                  <a:cs typeface="DIN Alternate Bold"/>
                  <a:sym typeface="DIN Alternate Bold"/>
                </a:defRPr>
              </a:pPr>
              <a:endPara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endParaRPr>
            </a:p>
          </p:txBody>
        </p:sp>
        <p:sp>
          <p:nvSpPr>
            <p:cNvPr id="242" name="object 5"/>
            <p:cNvSpPr/>
            <p:nvPr/>
          </p:nvSpPr>
          <p:spPr>
            <a:xfrm>
              <a:off x="88940" y="92326"/>
              <a:ext cx="1077071" cy="1197573"/>
            </a:xfrm>
            <a:prstGeom prst="rect">
              <a:avLst/>
            </a:prstGeom>
            <a:blipFill rotWithShape="1">
              <a:blip r:embed="rId4" cstate="print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spcBef>
                  <a:spcPts val="0"/>
                </a:spcBef>
                <a:defRPr sz="1800" i="0" spc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endParaRPr sz="1800" i="0" spc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44" name="Казначейство России"/>
          <p:cNvSpPr txBox="1"/>
          <p:nvPr/>
        </p:nvSpPr>
        <p:spPr>
          <a:xfrm>
            <a:off x="1836898" y="503483"/>
            <a:ext cx="7204431" cy="850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4800" b="1" i="0" spc="48">
                <a:solidFill>
                  <a:srgbClr val="163A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Казначейство России</a:t>
            </a:r>
          </a:p>
        </p:txBody>
      </p:sp>
      <p:sp>
        <p:nvSpPr>
          <p:cNvPr id="246" name="Сквиркл"/>
          <p:cNvSpPr/>
          <p:nvPr/>
        </p:nvSpPr>
        <p:spPr>
          <a:xfrm>
            <a:off x="10518599" y="117988"/>
            <a:ext cx="13670875" cy="1597431"/>
          </a:xfrm>
          <a:prstGeom prst="roundRect">
            <a:avLst>
              <a:gd name="adj" fmla="val 17552"/>
            </a:avLst>
          </a:prstGeom>
          <a:solidFill>
            <a:srgbClr val="163A56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spcBef>
                <a:spcPts val="0"/>
              </a:spcBef>
              <a:def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 sz="3500" i="0" spc="0">
              <a:solidFill>
                <a:srgbClr val="FFFFFF"/>
              </a:solidFill>
              <a:latin typeface="DIN Alternate Bold"/>
              <a:ea typeface="DIN Alternate Bold"/>
              <a:cs typeface="DIN Alternate Bold"/>
              <a:sym typeface="DIN Alternate Bold"/>
            </a:endParaRPr>
          </a:p>
        </p:txBody>
      </p:sp>
      <p:sp>
        <p:nvSpPr>
          <p:cNvPr id="247" name="Сервисы по мониторингу размещения информации"/>
          <p:cNvSpPr txBox="1"/>
          <p:nvPr/>
        </p:nvSpPr>
        <p:spPr>
          <a:xfrm>
            <a:off x="10616909" y="260437"/>
            <a:ext cx="13474254" cy="11843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>
            <a:lvl1pPr algn="ctr">
              <a:spcBef>
                <a:spcPts val="0"/>
              </a:spcBef>
              <a:defRPr sz="4200" b="1" i="0" spc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rPr lang="ru-RU" dirty="0" smtClean="0"/>
              <a:t>Доработки в части сведений о ПФХД</a:t>
            </a:r>
            <a:endParaRPr dirty="0">
              <a:latin typeface="Avenir Next" panose="020B0503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92735" y="1820372"/>
            <a:ext cx="23245774" cy="3677603"/>
          </a:xfrm>
          <a:prstGeom prst="roundRect">
            <a:avLst/>
          </a:prstGeom>
          <a:solidFill>
            <a:srgbClr val="163A56">
              <a:alpha val="20000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360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DIN Alternate Bold"/>
                <a:ea typeface="DIN Alternate Bold"/>
                <a:cs typeface="DIN Alternate Bold"/>
                <a:sym typeface="DIN Alternate Bold"/>
              </a:rPr>
              <a:t>Нормативно</a:t>
            </a:r>
            <a:r>
              <a:rPr kumimoji="0" lang="ru-RU" sz="360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DIN Alternate Bold"/>
                <a:ea typeface="DIN Alternate Bold"/>
                <a:cs typeface="DIN Alternate Bold"/>
                <a:sym typeface="DIN Alternate Bold"/>
              </a:rPr>
              <a:t> правовое основание: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sz="2800" i="0" dirty="0" smtClean="0">
                <a:solidFill>
                  <a:srgbClr val="000000"/>
                </a:solidFill>
              </a:rPr>
              <a:t>Изменения Приказа </a:t>
            </a:r>
            <a:r>
              <a:rPr lang="ru-RU" sz="2800" i="0" dirty="0">
                <a:solidFill>
                  <a:srgbClr val="000000"/>
                </a:solidFill>
              </a:rPr>
              <a:t>Минфина России от 31 августа 2018 г. N 186н «О Требованиях к составлению и утверждению плана финансово-хозяйственной деятельности государственного (муниципального) учреждения</a:t>
            </a:r>
            <a:r>
              <a:rPr lang="ru-RU" sz="2800" i="0" dirty="0" smtClean="0">
                <a:solidFill>
                  <a:srgbClr val="000000"/>
                </a:solidFill>
              </a:rPr>
              <a:t>», </a:t>
            </a:r>
            <a:r>
              <a:rPr lang="ru-RU" sz="2800" i="0" dirty="0">
                <a:solidFill>
                  <a:srgbClr val="000000"/>
                </a:solidFill>
              </a:rPr>
              <a:t>вносимыми Приказом Минфина России от 25.08.2022 N 128н</a:t>
            </a:r>
            <a:r>
              <a:rPr lang="ru-RU" sz="2800" i="0" dirty="0" smtClean="0">
                <a:solidFill>
                  <a:srgbClr val="000000"/>
                </a:solidFill>
              </a:rPr>
              <a:t>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sz="2800" i="0" dirty="0" smtClean="0">
                <a:solidFill>
                  <a:srgbClr val="000000"/>
                </a:solidFill>
              </a:rPr>
              <a:t>Федеральный </a:t>
            </a:r>
            <a:r>
              <a:rPr lang="ru-RU" sz="2800" i="0" dirty="0">
                <a:solidFill>
                  <a:srgbClr val="000000"/>
                </a:solidFill>
              </a:rPr>
              <a:t>закон от 14.07.2022 № 326-ФЗ «О внесении изменений в отдельные законодательные акты Российской Федерации и о приостановлении действия отдельных положений законодательных актов Российской Федерации».</a:t>
            </a:r>
          </a:p>
        </p:txBody>
      </p:sp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val="2519561294"/>
              </p:ext>
            </p:extLst>
          </p:nvPr>
        </p:nvGraphicFramePr>
        <p:xfrm>
          <a:off x="12864551" y="6202860"/>
          <a:ext cx="10263378" cy="4856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val="2258383520"/>
              </p:ext>
            </p:extLst>
          </p:nvPr>
        </p:nvGraphicFramePr>
        <p:xfrm>
          <a:off x="1537794" y="6226174"/>
          <a:ext cx="10263378" cy="4856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sp>
        <p:nvSpPr>
          <p:cNvPr id="2" name="Скругленный прямоугольник 1"/>
          <p:cNvSpPr/>
          <p:nvPr/>
        </p:nvSpPr>
        <p:spPr>
          <a:xfrm>
            <a:off x="709421" y="11446170"/>
            <a:ext cx="23129087" cy="1623139"/>
          </a:xfrm>
          <a:prstGeom prst="roundRect">
            <a:avLst/>
          </a:prstGeom>
          <a:solidFill>
            <a:srgbClr val="163A56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/>
            <a:r>
              <a:rPr lang="ru-RU" sz="3600" i="0" dirty="0" smtClean="0">
                <a:solidFill>
                  <a:schemeClr val="bg1"/>
                </a:solidFill>
              </a:rPr>
              <a:t>Сведения о ПФХД, поступившие с 14 июля 2022 года по 31 декабря 2024 года, скрыты (будут скрыты) из открытой части официального сайта в соответствии с Федеральным законом № 326-ФЗ</a:t>
            </a:r>
            <a:endParaRPr lang="ru-RU" sz="3600" i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1130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"/>
          <p:cNvGrpSpPr/>
          <p:nvPr/>
        </p:nvGrpSpPr>
        <p:grpSpPr>
          <a:xfrm>
            <a:off x="288904" y="260438"/>
            <a:ext cx="1315267" cy="1336993"/>
            <a:chOff x="-1" y="0"/>
            <a:chExt cx="1315265" cy="1336992"/>
          </a:xfrm>
        </p:grpSpPr>
        <p:sp>
          <p:nvSpPr>
            <p:cNvPr id="240" name="object 3"/>
            <p:cNvSpPr/>
            <p:nvPr/>
          </p:nvSpPr>
          <p:spPr>
            <a:xfrm>
              <a:off x="-2" y="-1"/>
              <a:ext cx="1315267" cy="1336993"/>
            </a:xfrm>
            <a:prstGeom prst="rect">
              <a:avLst/>
            </a:prstGeom>
            <a:blipFill rotWithShape="1">
              <a:blip r:embed="rId3" cstate="print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spcBef>
                  <a:spcPts val="0"/>
                </a:spcBef>
                <a:defRPr sz="1800" i="0" spc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endParaRPr sz="1800" i="0" spc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41" name="Кружок"/>
            <p:cNvSpPr/>
            <p:nvPr/>
          </p:nvSpPr>
          <p:spPr>
            <a:xfrm>
              <a:off x="420516" y="564661"/>
              <a:ext cx="413921" cy="413921"/>
            </a:xfrm>
            <a:prstGeom prst="ellipse">
              <a:avLst/>
            </a:prstGeom>
            <a:solidFill>
              <a:srgbClr val="163A5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spcBef>
                  <a:spcPts val="0"/>
                </a:spcBef>
                <a:defRPr sz="3500" i="0" spc="0">
                  <a:solidFill>
                    <a:srgbClr val="FFFFFF"/>
                  </a:solidFill>
                  <a:latin typeface="DIN Alternate Bold"/>
                  <a:ea typeface="DIN Alternate Bold"/>
                  <a:cs typeface="DIN Alternate Bold"/>
                  <a:sym typeface="DIN Alternate Bold"/>
                </a:defRPr>
              </a:pPr>
              <a:endPara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endParaRPr>
            </a:p>
          </p:txBody>
        </p:sp>
        <p:sp>
          <p:nvSpPr>
            <p:cNvPr id="242" name="object 5"/>
            <p:cNvSpPr/>
            <p:nvPr/>
          </p:nvSpPr>
          <p:spPr>
            <a:xfrm>
              <a:off x="88940" y="92326"/>
              <a:ext cx="1077071" cy="1197573"/>
            </a:xfrm>
            <a:prstGeom prst="rect">
              <a:avLst/>
            </a:prstGeom>
            <a:blipFill rotWithShape="1">
              <a:blip r:embed="rId4" cstate="print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spcBef>
                  <a:spcPts val="0"/>
                </a:spcBef>
                <a:defRPr sz="1800" i="0" spc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endParaRPr sz="1800" i="0" spc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44" name="Казначейство России"/>
          <p:cNvSpPr txBox="1"/>
          <p:nvPr/>
        </p:nvSpPr>
        <p:spPr>
          <a:xfrm>
            <a:off x="1836898" y="503483"/>
            <a:ext cx="7204431" cy="850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4800" b="1" i="0" spc="48">
                <a:solidFill>
                  <a:srgbClr val="163A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Казначейство России</a:t>
            </a:r>
          </a:p>
        </p:txBody>
      </p:sp>
      <p:sp>
        <p:nvSpPr>
          <p:cNvPr id="246" name="Сквиркл"/>
          <p:cNvSpPr/>
          <p:nvPr/>
        </p:nvSpPr>
        <p:spPr>
          <a:xfrm>
            <a:off x="10518599" y="88491"/>
            <a:ext cx="13670875" cy="1597431"/>
          </a:xfrm>
          <a:prstGeom prst="roundRect">
            <a:avLst>
              <a:gd name="adj" fmla="val 17552"/>
            </a:avLst>
          </a:prstGeom>
          <a:solidFill>
            <a:srgbClr val="163A56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spcBef>
                <a:spcPts val="0"/>
              </a:spcBef>
              <a:def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 sz="3500" i="0" spc="0">
              <a:solidFill>
                <a:srgbClr val="FFFFFF"/>
              </a:solidFill>
              <a:latin typeface="DIN Alternate Bold"/>
              <a:ea typeface="DIN Alternate Bold"/>
              <a:cs typeface="DIN Alternate Bold"/>
              <a:sym typeface="DIN Alternate Bold"/>
            </a:endParaRPr>
          </a:p>
        </p:txBody>
      </p:sp>
      <p:sp>
        <p:nvSpPr>
          <p:cNvPr id="247" name="Сервисы по мониторингу размещения информации"/>
          <p:cNvSpPr txBox="1"/>
          <p:nvPr/>
        </p:nvSpPr>
        <p:spPr>
          <a:xfrm>
            <a:off x="10616909" y="348928"/>
            <a:ext cx="13474254" cy="11843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92500" lnSpcReduction="10000"/>
          </a:bodyPr>
          <a:lstStyle>
            <a:lvl1pPr algn="ctr">
              <a:spcBef>
                <a:spcPts val="0"/>
              </a:spcBef>
              <a:defRPr sz="4200" b="1" i="0" spc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rPr lang="ru-RU" dirty="0" smtClean="0"/>
              <a:t>Доработки в части сведений о результатах деятельности и использовании имущества</a:t>
            </a:r>
            <a:endParaRPr dirty="0">
              <a:latin typeface="Avenir Next" panose="020B0503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92735" y="1820372"/>
            <a:ext cx="23245774" cy="3677603"/>
          </a:xfrm>
          <a:prstGeom prst="roundRect">
            <a:avLst/>
          </a:prstGeom>
          <a:solidFill>
            <a:srgbClr val="163A56">
              <a:alpha val="20000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360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DIN Alternate Bold"/>
                <a:ea typeface="DIN Alternate Bold"/>
                <a:cs typeface="DIN Alternate Bold"/>
                <a:sym typeface="DIN Alternate Bold"/>
              </a:rPr>
              <a:t>Нормативно</a:t>
            </a:r>
            <a:r>
              <a:rPr kumimoji="0" lang="ru-RU" sz="360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DIN Alternate Bold"/>
                <a:ea typeface="DIN Alternate Bold"/>
                <a:cs typeface="DIN Alternate Bold"/>
                <a:sym typeface="DIN Alternate Bold"/>
              </a:rPr>
              <a:t> правовое основание: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sz="2800" i="0" dirty="0" smtClean="0">
                <a:solidFill>
                  <a:srgbClr val="000000"/>
                </a:solidFill>
              </a:rPr>
              <a:t>Приказ Минфина России от 02 ноября 2021 № 171н «Об утверждении Общих требований к порядку составления и утверждения отчета о результатах деятельности государственного (муниципального) учреждения и об использовании закрепленного за ним государственного (муниципального) имущества».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ru-RU" sz="2800" i="0" dirty="0" smtClean="0">
                <a:solidFill>
                  <a:srgbClr val="000000"/>
                </a:solidFill>
              </a:rPr>
              <a:t>Федеральный </a:t>
            </a:r>
            <a:r>
              <a:rPr lang="ru-RU" sz="2800" i="0" dirty="0">
                <a:solidFill>
                  <a:srgbClr val="000000"/>
                </a:solidFill>
              </a:rPr>
              <a:t>закон от 14.07.2022 № 326-ФЗ «О внесении изменений в отдельные законодательные акты Российской Федерации и о приостановлении действия отдельных положений законодательных актов Российской Федерации».</a:t>
            </a:r>
          </a:p>
        </p:txBody>
      </p:sp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val="2258383520"/>
              </p:ext>
            </p:extLst>
          </p:nvPr>
        </p:nvGraphicFramePr>
        <p:xfrm>
          <a:off x="1124836" y="5783719"/>
          <a:ext cx="10263378" cy="4856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Скругленный прямоугольник 1"/>
          <p:cNvSpPr/>
          <p:nvPr/>
        </p:nvSpPr>
        <p:spPr>
          <a:xfrm>
            <a:off x="709421" y="11139703"/>
            <a:ext cx="23129087" cy="2236073"/>
          </a:xfrm>
          <a:prstGeom prst="roundRect">
            <a:avLst/>
          </a:prstGeom>
          <a:solidFill>
            <a:srgbClr val="163A56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/>
            <a:r>
              <a:rPr lang="ru-RU" sz="3600" i="0" dirty="0" smtClean="0">
                <a:solidFill>
                  <a:schemeClr val="bg1"/>
                </a:solidFill>
              </a:rPr>
              <a:t>Сведения об отчете о результатах деятельности и использовании имущества, поступившие с 14 июля 2022 года по 31 декабря 2024 года, скрыты (будут скрыты) из открытой части официального сайта в соответствии с Федеральным законом № 326-ФЗ</a:t>
            </a:r>
            <a:endParaRPr lang="ru-RU" sz="3600" i="0" dirty="0">
              <a:solidFill>
                <a:schemeClr val="bg1"/>
              </a:solidFill>
            </a:endParaRPr>
          </a:p>
        </p:txBody>
      </p:sp>
      <p:graphicFrame>
        <p:nvGraphicFramePr>
          <p:cNvPr id="17" name="Схема 16"/>
          <p:cNvGraphicFramePr/>
          <p:nvPr>
            <p:extLst>
              <p:ext uri="{D42A27DB-BD31-4B8C-83A1-F6EECF244321}">
                <p14:modId xmlns:p14="http://schemas.microsoft.com/office/powerpoint/2010/main" val="2258383520"/>
              </p:ext>
            </p:extLst>
          </p:nvPr>
        </p:nvGraphicFramePr>
        <p:xfrm>
          <a:off x="11857700" y="5759137"/>
          <a:ext cx="11567849" cy="4856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</p:spTree>
    <p:extLst>
      <p:ext uri="{BB962C8B-B14F-4D97-AF65-F5344CB8AC3E}">
        <p14:creationId xmlns:p14="http://schemas.microsoft.com/office/powerpoint/2010/main" val="32051130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квиркл"/>
          <p:cNvSpPr/>
          <p:nvPr/>
        </p:nvSpPr>
        <p:spPr>
          <a:xfrm>
            <a:off x="1454918" y="7490882"/>
            <a:ext cx="21877030" cy="2896899"/>
          </a:xfrm>
          <a:prstGeom prst="roundRect">
            <a:avLst>
              <a:gd name="adj" fmla="val 17552"/>
            </a:avLst>
          </a:prstGeom>
          <a:solidFill>
            <a:srgbClr val="163A56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spcBef>
                <a:spcPts val="0"/>
              </a:spcBef>
              <a:def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 sz="3500" i="0" spc="0">
              <a:solidFill>
                <a:srgbClr val="FFFFFF"/>
              </a:solidFill>
              <a:latin typeface="DIN Alternate Bold"/>
              <a:ea typeface="DIN Alternate Bold"/>
              <a:cs typeface="DIN Alternate Bold"/>
              <a:sym typeface="DIN Alternate Bold"/>
            </a:endParaRPr>
          </a:p>
        </p:txBody>
      </p:sp>
      <p:sp>
        <p:nvSpPr>
          <p:cNvPr id="12" name="Сквиркл"/>
          <p:cNvSpPr/>
          <p:nvPr/>
        </p:nvSpPr>
        <p:spPr>
          <a:xfrm>
            <a:off x="1454918" y="2979485"/>
            <a:ext cx="21877030" cy="2896899"/>
          </a:xfrm>
          <a:prstGeom prst="roundRect">
            <a:avLst>
              <a:gd name="adj" fmla="val 17552"/>
            </a:avLst>
          </a:prstGeom>
          <a:solidFill>
            <a:srgbClr val="163A56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spcBef>
                <a:spcPts val="0"/>
              </a:spcBef>
              <a:def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 sz="3500" i="0" spc="0">
              <a:solidFill>
                <a:srgbClr val="FFFFFF"/>
              </a:solidFill>
              <a:latin typeface="DIN Alternate Bold"/>
              <a:ea typeface="DIN Alternate Bold"/>
              <a:cs typeface="DIN Alternate Bold"/>
              <a:sym typeface="DIN Alternate Bold"/>
            </a:endParaRPr>
          </a:p>
        </p:txBody>
      </p:sp>
      <p:grpSp>
        <p:nvGrpSpPr>
          <p:cNvPr id="243" name="Группа"/>
          <p:cNvGrpSpPr/>
          <p:nvPr/>
        </p:nvGrpSpPr>
        <p:grpSpPr>
          <a:xfrm>
            <a:off x="288904" y="260438"/>
            <a:ext cx="1315267" cy="1336993"/>
            <a:chOff x="-1" y="0"/>
            <a:chExt cx="1315265" cy="1336992"/>
          </a:xfrm>
        </p:grpSpPr>
        <p:sp>
          <p:nvSpPr>
            <p:cNvPr id="240" name="object 3"/>
            <p:cNvSpPr/>
            <p:nvPr/>
          </p:nvSpPr>
          <p:spPr>
            <a:xfrm>
              <a:off x="-2" y="-1"/>
              <a:ext cx="1315267" cy="1336993"/>
            </a:xfrm>
            <a:prstGeom prst="rect">
              <a:avLst/>
            </a:prstGeom>
            <a:blipFill rotWithShape="1">
              <a:blip r:embed="rId2" cstate="print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spcBef>
                  <a:spcPts val="0"/>
                </a:spcBef>
                <a:defRPr sz="1800" i="0" spc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endParaRPr sz="1800" i="0" spc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41" name="Кружок"/>
            <p:cNvSpPr/>
            <p:nvPr/>
          </p:nvSpPr>
          <p:spPr>
            <a:xfrm>
              <a:off x="420516" y="564661"/>
              <a:ext cx="413921" cy="413921"/>
            </a:xfrm>
            <a:prstGeom prst="ellipse">
              <a:avLst/>
            </a:prstGeom>
            <a:solidFill>
              <a:srgbClr val="163A5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spcBef>
                  <a:spcPts val="0"/>
                </a:spcBef>
                <a:defRPr sz="3500" i="0" spc="0">
                  <a:solidFill>
                    <a:srgbClr val="FFFFFF"/>
                  </a:solidFill>
                  <a:latin typeface="DIN Alternate Bold"/>
                  <a:ea typeface="DIN Alternate Bold"/>
                  <a:cs typeface="DIN Alternate Bold"/>
                  <a:sym typeface="DIN Alternate Bold"/>
                </a:defRPr>
              </a:pPr>
              <a:endPara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endParaRPr>
            </a:p>
          </p:txBody>
        </p:sp>
        <p:sp>
          <p:nvSpPr>
            <p:cNvPr id="242" name="object 5"/>
            <p:cNvSpPr/>
            <p:nvPr/>
          </p:nvSpPr>
          <p:spPr>
            <a:xfrm>
              <a:off x="88940" y="92326"/>
              <a:ext cx="1077071" cy="1197573"/>
            </a:xfrm>
            <a:prstGeom prst="rect">
              <a:avLst/>
            </a:prstGeom>
            <a:blipFill rotWithShape="1">
              <a:blip r:embed="rId3" cstate="print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spcBef>
                  <a:spcPts val="0"/>
                </a:spcBef>
                <a:defRPr sz="1800" i="0" spc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endParaRPr sz="1800" i="0" spc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44" name="Казначейство России"/>
          <p:cNvSpPr txBox="1"/>
          <p:nvPr/>
        </p:nvSpPr>
        <p:spPr>
          <a:xfrm>
            <a:off x="1836898" y="503483"/>
            <a:ext cx="7204431" cy="850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4800" b="1" i="0" spc="48">
                <a:solidFill>
                  <a:srgbClr val="163A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Казначейство России</a:t>
            </a:r>
          </a:p>
        </p:txBody>
      </p:sp>
      <p:sp>
        <p:nvSpPr>
          <p:cNvPr id="246" name="Сквиркл"/>
          <p:cNvSpPr/>
          <p:nvPr/>
        </p:nvSpPr>
        <p:spPr>
          <a:xfrm>
            <a:off x="10518599" y="88491"/>
            <a:ext cx="13670875" cy="1597431"/>
          </a:xfrm>
          <a:prstGeom prst="roundRect">
            <a:avLst>
              <a:gd name="adj" fmla="val 17552"/>
            </a:avLst>
          </a:prstGeom>
          <a:solidFill>
            <a:srgbClr val="163A56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spcBef>
                <a:spcPts val="0"/>
              </a:spcBef>
              <a:def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 sz="3500" i="0" spc="0">
              <a:solidFill>
                <a:srgbClr val="FFFFFF"/>
              </a:solidFill>
              <a:latin typeface="DIN Alternate Bold"/>
              <a:ea typeface="DIN Alternate Bold"/>
              <a:cs typeface="DIN Alternate Bold"/>
              <a:sym typeface="DIN Alternate Bold"/>
            </a:endParaRPr>
          </a:p>
        </p:txBody>
      </p:sp>
      <p:sp>
        <p:nvSpPr>
          <p:cNvPr id="247" name="Сервисы по мониторингу размещения информации"/>
          <p:cNvSpPr txBox="1"/>
          <p:nvPr/>
        </p:nvSpPr>
        <p:spPr>
          <a:xfrm>
            <a:off x="10616909" y="260437"/>
            <a:ext cx="13474254" cy="11843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85000" lnSpcReduction="10000"/>
          </a:bodyPr>
          <a:lstStyle>
            <a:lvl1pPr algn="ctr">
              <a:spcBef>
                <a:spcPts val="0"/>
              </a:spcBef>
              <a:defRPr sz="4200" b="1" i="0" spc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rPr lang="ru-RU" dirty="0" smtClean="0"/>
              <a:t>Требования к форматам обмена данными с внешними системами по отчету о результатах деятельности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836898" y="8082116"/>
            <a:ext cx="2093461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0" dirty="0" smtClean="0">
                <a:solidFill>
                  <a:schemeClr val="bg1"/>
                </a:solidFill>
              </a:rPr>
              <a:t>При наличии предложений и замечаний по указанным требованиям необходимо направить письмо на адрес mailto</a:t>
            </a:r>
            <a:r>
              <a:rPr lang="ru-RU" b="1" i="0" dirty="0" smtClean="0">
                <a:solidFill>
                  <a:schemeClr val="bg1"/>
                </a:solidFill>
              </a:rPr>
              <a:t>:support_gmu@roskazna.ru</a:t>
            </a:r>
            <a:r>
              <a:rPr lang="ru-RU" i="0" dirty="0" smtClean="0">
                <a:solidFill>
                  <a:schemeClr val="bg1"/>
                </a:solidFill>
              </a:rPr>
              <a:t>,  указав тему письма </a:t>
            </a:r>
            <a:r>
              <a:rPr lang="ru-RU" b="1" i="0" dirty="0" smtClean="0">
                <a:solidFill>
                  <a:schemeClr val="bg1"/>
                </a:solidFill>
              </a:rPr>
              <a:t>«ТФФ Отчета об имуществе».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836898" y="2193324"/>
            <a:ext cx="21849012" cy="4298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i="0" dirty="0" smtClean="0"/>
          </a:p>
          <a:p>
            <a:r>
              <a:rPr lang="ru-RU" i="0" dirty="0" smtClean="0">
                <a:solidFill>
                  <a:schemeClr val="bg1"/>
                </a:solidFill>
              </a:rPr>
              <a:t>В случае использования загрузки отчета о результатах деятельности и использовании имущества из внешних систем необходимо ознакомиться с документом </a:t>
            </a:r>
            <a:r>
              <a:rPr lang="ru-RU" b="1" i="0" dirty="0" smtClean="0">
                <a:solidFill>
                  <a:schemeClr val="bg1"/>
                </a:solidFill>
              </a:rPr>
              <a:t>«Типовые форматы для передачи сведений об отчете о результатах деятельности (По приказу 171н)» </a:t>
            </a:r>
            <a:r>
              <a:rPr lang="ru-RU" i="0" dirty="0" smtClean="0">
                <a:solidFill>
                  <a:schemeClr val="bg1"/>
                </a:solidFill>
              </a:rPr>
              <a:t>в разделе официального сайта ГМУ  </a:t>
            </a:r>
            <a:r>
              <a:rPr lang="ru-RU" b="1" i="0" dirty="0" smtClean="0">
                <a:solidFill>
                  <a:schemeClr val="bg1"/>
                </a:solidFill>
              </a:rPr>
              <a:t>«Документы»</a:t>
            </a:r>
          </a:p>
          <a:p>
            <a:r>
              <a:rPr lang="ru-RU" i="0" dirty="0" smtClean="0"/>
              <a:t>  </a:t>
            </a:r>
            <a:endParaRPr lang="ru-RU" i="0" dirty="0"/>
          </a:p>
        </p:txBody>
      </p:sp>
    </p:spTree>
    <p:extLst>
      <p:ext uri="{BB962C8B-B14F-4D97-AF65-F5344CB8AC3E}">
        <p14:creationId xmlns:p14="http://schemas.microsoft.com/office/powerpoint/2010/main" val="96363614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3" name="Группа"/>
          <p:cNvGrpSpPr/>
          <p:nvPr/>
        </p:nvGrpSpPr>
        <p:grpSpPr>
          <a:xfrm>
            <a:off x="288904" y="260438"/>
            <a:ext cx="1315267" cy="1336993"/>
            <a:chOff x="-1" y="0"/>
            <a:chExt cx="1315265" cy="1336992"/>
          </a:xfrm>
        </p:grpSpPr>
        <p:sp>
          <p:nvSpPr>
            <p:cNvPr id="240" name="object 3"/>
            <p:cNvSpPr/>
            <p:nvPr/>
          </p:nvSpPr>
          <p:spPr>
            <a:xfrm>
              <a:off x="-2" y="-1"/>
              <a:ext cx="1315267" cy="1336993"/>
            </a:xfrm>
            <a:prstGeom prst="rect">
              <a:avLst/>
            </a:prstGeom>
            <a:blipFill rotWithShape="1">
              <a:blip r:embed="rId2" cstate="print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spcBef>
                  <a:spcPts val="0"/>
                </a:spcBef>
                <a:defRPr sz="1800" i="0" spc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endParaRPr sz="1800" i="0" spc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41" name="Кружок"/>
            <p:cNvSpPr/>
            <p:nvPr/>
          </p:nvSpPr>
          <p:spPr>
            <a:xfrm>
              <a:off x="420516" y="564661"/>
              <a:ext cx="413921" cy="413921"/>
            </a:xfrm>
            <a:prstGeom prst="ellipse">
              <a:avLst/>
            </a:prstGeom>
            <a:solidFill>
              <a:srgbClr val="163A5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spcBef>
                  <a:spcPts val="0"/>
                </a:spcBef>
                <a:defRPr sz="3500" i="0" spc="0">
                  <a:solidFill>
                    <a:srgbClr val="FFFFFF"/>
                  </a:solidFill>
                  <a:latin typeface="DIN Alternate Bold"/>
                  <a:ea typeface="DIN Alternate Bold"/>
                  <a:cs typeface="DIN Alternate Bold"/>
                  <a:sym typeface="DIN Alternate Bold"/>
                </a:defRPr>
              </a:pPr>
              <a:endPara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endParaRPr>
            </a:p>
          </p:txBody>
        </p:sp>
        <p:sp>
          <p:nvSpPr>
            <p:cNvPr id="242" name="object 5"/>
            <p:cNvSpPr/>
            <p:nvPr/>
          </p:nvSpPr>
          <p:spPr>
            <a:xfrm>
              <a:off x="88940" y="92326"/>
              <a:ext cx="1077071" cy="1197573"/>
            </a:xfrm>
            <a:prstGeom prst="rect">
              <a:avLst/>
            </a:prstGeom>
            <a:blipFill rotWithShape="1">
              <a:blip r:embed="rId3" cstate="print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spcBef>
                  <a:spcPts val="0"/>
                </a:spcBef>
                <a:defRPr sz="1800" i="0" spc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endParaRPr sz="1800" i="0" spc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44" name="Казначейство России"/>
          <p:cNvSpPr txBox="1"/>
          <p:nvPr/>
        </p:nvSpPr>
        <p:spPr>
          <a:xfrm>
            <a:off x="1836898" y="503483"/>
            <a:ext cx="7204431" cy="850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4800" b="1" i="0" spc="48">
                <a:solidFill>
                  <a:srgbClr val="163A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Казначейство России</a:t>
            </a:r>
          </a:p>
        </p:txBody>
      </p:sp>
      <p:sp>
        <p:nvSpPr>
          <p:cNvPr id="246" name="Сквиркл"/>
          <p:cNvSpPr/>
          <p:nvPr/>
        </p:nvSpPr>
        <p:spPr>
          <a:xfrm>
            <a:off x="10420288" y="352764"/>
            <a:ext cx="13670875" cy="1597431"/>
          </a:xfrm>
          <a:prstGeom prst="roundRect">
            <a:avLst>
              <a:gd name="adj" fmla="val 17552"/>
            </a:avLst>
          </a:prstGeom>
          <a:solidFill>
            <a:srgbClr val="163A56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spcBef>
                <a:spcPts val="0"/>
              </a:spcBef>
              <a:def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 sz="3500" i="0" spc="0">
              <a:solidFill>
                <a:srgbClr val="FFFFFF"/>
              </a:solidFill>
              <a:latin typeface="DIN Alternate Bold"/>
              <a:ea typeface="DIN Alternate Bold"/>
              <a:cs typeface="DIN Alternate Bold"/>
              <a:sym typeface="DIN Alternate Bold"/>
            </a:endParaRPr>
          </a:p>
        </p:txBody>
      </p:sp>
      <p:sp>
        <p:nvSpPr>
          <p:cNvPr id="247" name="Сервисы по мониторингу размещения информации"/>
          <p:cNvSpPr txBox="1"/>
          <p:nvPr/>
        </p:nvSpPr>
        <p:spPr>
          <a:xfrm>
            <a:off x="10518598" y="503483"/>
            <a:ext cx="13474254" cy="11843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92500" lnSpcReduction="10000"/>
          </a:bodyPr>
          <a:lstStyle>
            <a:lvl1pPr algn="ctr">
              <a:spcBef>
                <a:spcPts val="0"/>
              </a:spcBef>
              <a:defRPr sz="4200" b="1" i="0" spc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rPr lang="ru-RU" dirty="0" smtClean="0"/>
              <a:t>Доработки в части личного кабинета ТОФК, ЦА ФК, Финансового органа (Минфина России)</a:t>
            </a:r>
            <a:endParaRPr dirty="0">
              <a:latin typeface="Avenir Next" panose="020B0503020202020204" pitchFamily="34" charset="0"/>
            </a:endParaRPr>
          </a:p>
        </p:txBody>
      </p:sp>
      <p:graphicFrame>
        <p:nvGraphicFramePr>
          <p:cNvPr id="13" name="Схема 12"/>
          <p:cNvGraphicFramePr/>
          <p:nvPr/>
        </p:nvGraphicFramePr>
        <p:xfrm>
          <a:off x="709422" y="2566219"/>
          <a:ext cx="22357055" cy="10353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433553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"/>
          <p:cNvGrpSpPr/>
          <p:nvPr/>
        </p:nvGrpSpPr>
        <p:grpSpPr>
          <a:xfrm>
            <a:off x="288904" y="260438"/>
            <a:ext cx="1315267" cy="1336993"/>
            <a:chOff x="-1" y="0"/>
            <a:chExt cx="1315265" cy="1336992"/>
          </a:xfrm>
        </p:grpSpPr>
        <p:sp>
          <p:nvSpPr>
            <p:cNvPr id="240" name="object 3"/>
            <p:cNvSpPr/>
            <p:nvPr/>
          </p:nvSpPr>
          <p:spPr>
            <a:xfrm>
              <a:off x="-2" y="-1"/>
              <a:ext cx="1315267" cy="1336993"/>
            </a:xfrm>
            <a:prstGeom prst="rect">
              <a:avLst/>
            </a:prstGeom>
            <a:blipFill rotWithShape="1">
              <a:blip r:embed="rId2" cstate="print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spcBef>
                  <a:spcPts val="0"/>
                </a:spcBef>
                <a:defRPr sz="1800" i="0" spc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endParaRPr sz="1800" i="0" spc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41" name="Кружок"/>
            <p:cNvSpPr/>
            <p:nvPr/>
          </p:nvSpPr>
          <p:spPr>
            <a:xfrm>
              <a:off x="420516" y="564661"/>
              <a:ext cx="413921" cy="413921"/>
            </a:xfrm>
            <a:prstGeom prst="ellipse">
              <a:avLst/>
            </a:prstGeom>
            <a:solidFill>
              <a:srgbClr val="163A5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spcBef>
                  <a:spcPts val="0"/>
                </a:spcBef>
                <a:defRPr sz="3500" i="0" spc="0">
                  <a:solidFill>
                    <a:srgbClr val="FFFFFF"/>
                  </a:solidFill>
                  <a:latin typeface="DIN Alternate Bold"/>
                  <a:ea typeface="DIN Alternate Bold"/>
                  <a:cs typeface="DIN Alternate Bold"/>
                  <a:sym typeface="DIN Alternate Bold"/>
                </a:defRPr>
              </a:pPr>
              <a:endPara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endParaRPr>
            </a:p>
          </p:txBody>
        </p:sp>
        <p:sp>
          <p:nvSpPr>
            <p:cNvPr id="242" name="object 5"/>
            <p:cNvSpPr/>
            <p:nvPr/>
          </p:nvSpPr>
          <p:spPr>
            <a:xfrm>
              <a:off x="88940" y="92326"/>
              <a:ext cx="1077071" cy="1197573"/>
            </a:xfrm>
            <a:prstGeom prst="rect">
              <a:avLst/>
            </a:prstGeom>
            <a:blipFill rotWithShape="1">
              <a:blip r:embed="rId3" cstate="print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spcBef>
                  <a:spcPts val="0"/>
                </a:spcBef>
                <a:defRPr sz="1800" i="0" spc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endParaRPr sz="1800" i="0" spc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44" name="Казначейство России"/>
          <p:cNvSpPr txBox="1"/>
          <p:nvPr/>
        </p:nvSpPr>
        <p:spPr>
          <a:xfrm>
            <a:off x="1836898" y="503483"/>
            <a:ext cx="7204431" cy="850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4800" b="1" i="0" spc="48">
                <a:solidFill>
                  <a:srgbClr val="163A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Казначейство России</a:t>
            </a:r>
          </a:p>
        </p:txBody>
      </p:sp>
      <p:sp>
        <p:nvSpPr>
          <p:cNvPr id="246" name="Сквиркл"/>
          <p:cNvSpPr/>
          <p:nvPr/>
        </p:nvSpPr>
        <p:spPr>
          <a:xfrm>
            <a:off x="10420288" y="352764"/>
            <a:ext cx="13670875" cy="1597431"/>
          </a:xfrm>
          <a:prstGeom prst="roundRect">
            <a:avLst>
              <a:gd name="adj" fmla="val 17552"/>
            </a:avLst>
          </a:prstGeom>
          <a:solidFill>
            <a:srgbClr val="163A56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spcBef>
                <a:spcPts val="0"/>
              </a:spcBef>
              <a:def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 sz="3500" i="0" spc="0">
              <a:solidFill>
                <a:srgbClr val="FFFFFF"/>
              </a:solidFill>
              <a:latin typeface="DIN Alternate Bold"/>
              <a:ea typeface="DIN Alternate Bold"/>
              <a:cs typeface="DIN Alternate Bold"/>
              <a:sym typeface="DIN Alternate Bold"/>
            </a:endParaRPr>
          </a:p>
        </p:txBody>
      </p:sp>
      <p:sp>
        <p:nvSpPr>
          <p:cNvPr id="247" name="Сервисы по мониторингу размещения информации"/>
          <p:cNvSpPr txBox="1"/>
          <p:nvPr/>
        </p:nvSpPr>
        <p:spPr>
          <a:xfrm>
            <a:off x="10518598" y="503483"/>
            <a:ext cx="13474254" cy="11843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>
            <a:lvl1pPr algn="ctr">
              <a:spcBef>
                <a:spcPts val="0"/>
              </a:spcBef>
              <a:defRPr sz="4200" b="1" i="0" spc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rPr lang="ru-RU" dirty="0" smtClean="0"/>
              <a:t>Доработки в части НОК. Отчет оператора </a:t>
            </a:r>
            <a:endParaRPr dirty="0">
              <a:latin typeface="Avenir Next" panose="020B0503020202020204" pitchFamily="34" charset="0"/>
            </a:endParaRPr>
          </a:p>
        </p:txBody>
      </p:sp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val="1741917644"/>
              </p:ext>
            </p:extLst>
          </p:nvPr>
        </p:nvGraphicFramePr>
        <p:xfrm>
          <a:off x="1454918" y="3628103"/>
          <a:ext cx="21757273" cy="6518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433553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"/>
          <p:cNvGrpSpPr/>
          <p:nvPr/>
        </p:nvGrpSpPr>
        <p:grpSpPr>
          <a:xfrm>
            <a:off x="288904" y="260438"/>
            <a:ext cx="1315267" cy="1336993"/>
            <a:chOff x="-1" y="0"/>
            <a:chExt cx="1315265" cy="1336992"/>
          </a:xfrm>
        </p:grpSpPr>
        <p:sp>
          <p:nvSpPr>
            <p:cNvPr id="240" name="object 3"/>
            <p:cNvSpPr/>
            <p:nvPr/>
          </p:nvSpPr>
          <p:spPr>
            <a:xfrm>
              <a:off x="-2" y="-1"/>
              <a:ext cx="1315267" cy="1336993"/>
            </a:xfrm>
            <a:prstGeom prst="rect">
              <a:avLst/>
            </a:prstGeom>
            <a:blipFill rotWithShape="1">
              <a:blip r:embed="rId2" cstate="print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spcBef>
                  <a:spcPts val="0"/>
                </a:spcBef>
                <a:defRPr sz="1800" i="0" spc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endParaRPr sz="1800" i="0" spc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41" name="Кружок"/>
            <p:cNvSpPr/>
            <p:nvPr/>
          </p:nvSpPr>
          <p:spPr>
            <a:xfrm>
              <a:off x="420516" y="564661"/>
              <a:ext cx="413921" cy="413921"/>
            </a:xfrm>
            <a:prstGeom prst="ellipse">
              <a:avLst/>
            </a:prstGeom>
            <a:solidFill>
              <a:srgbClr val="163A5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spcBef>
                  <a:spcPts val="0"/>
                </a:spcBef>
                <a:defRPr sz="3500" i="0" spc="0">
                  <a:solidFill>
                    <a:srgbClr val="FFFFFF"/>
                  </a:solidFill>
                  <a:latin typeface="DIN Alternate Bold"/>
                  <a:ea typeface="DIN Alternate Bold"/>
                  <a:cs typeface="DIN Alternate Bold"/>
                  <a:sym typeface="DIN Alternate Bold"/>
                </a:defRPr>
              </a:pPr>
              <a:endPara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endParaRPr>
            </a:p>
          </p:txBody>
        </p:sp>
        <p:sp>
          <p:nvSpPr>
            <p:cNvPr id="242" name="object 5"/>
            <p:cNvSpPr/>
            <p:nvPr/>
          </p:nvSpPr>
          <p:spPr>
            <a:xfrm>
              <a:off x="88940" y="92326"/>
              <a:ext cx="1077071" cy="1197573"/>
            </a:xfrm>
            <a:prstGeom prst="rect">
              <a:avLst/>
            </a:prstGeom>
            <a:blipFill rotWithShape="1">
              <a:blip r:embed="rId3" cstate="print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spcBef>
                  <a:spcPts val="0"/>
                </a:spcBef>
                <a:defRPr sz="1800" i="0" spc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endParaRPr sz="1800" i="0" spc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44" name="Казначейство России"/>
          <p:cNvSpPr txBox="1"/>
          <p:nvPr/>
        </p:nvSpPr>
        <p:spPr>
          <a:xfrm>
            <a:off x="1836898" y="503483"/>
            <a:ext cx="7204431" cy="850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4800" b="1" i="0" spc="48">
                <a:solidFill>
                  <a:srgbClr val="163A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Казначейство России</a:t>
            </a:r>
          </a:p>
        </p:txBody>
      </p:sp>
      <p:sp>
        <p:nvSpPr>
          <p:cNvPr id="246" name="Сквиркл"/>
          <p:cNvSpPr/>
          <p:nvPr/>
        </p:nvSpPr>
        <p:spPr>
          <a:xfrm>
            <a:off x="10420288" y="352764"/>
            <a:ext cx="13670875" cy="1597431"/>
          </a:xfrm>
          <a:prstGeom prst="roundRect">
            <a:avLst>
              <a:gd name="adj" fmla="val 17552"/>
            </a:avLst>
          </a:prstGeom>
          <a:solidFill>
            <a:srgbClr val="163A56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spcBef>
                <a:spcPts val="0"/>
              </a:spcBef>
              <a:def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 sz="3500" i="0" spc="0">
              <a:solidFill>
                <a:srgbClr val="FFFFFF"/>
              </a:solidFill>
              <a:latin typeface="DIN Alternate Bold"/>
              <a:ea typeface="DIN Alternate Bold"/>
              <a:cs typeface="DIN Alternate Bold"/>
              <a:sym typeface="DIN Alternate Bold"/>
            </a:endParaRPr>
          </a:p>
        </p:txBody>
      </p:sp>
      <p:sp>
        <p:nvSpPr>
          <p:cNvPr id="247" name="Сервисы по мониторингу размещения информации"/>
          <p:cNvSpPr txBox="1"/>
          <p:nvPr/>
        </p:nvSpPr>
        <p:spPr>
          <a:xfrm>
            <a:off x="10518598" y="503483"/>
            <a:ext cx="13474254" cy="11843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>
            <a:lvl1pPr algn="ctr">
              <a:spcBef>
                <a:spcPts val="0"/>
              </a:spcBef>
              <a:defRPr sz="4200" b="1" i="0" spc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rPr lang="ru-RU" dirty="0" smtClean="0"/>
              <a:t>Доработки в части НОК. Перечень организаций</a:t>
            </a:r>
            <a:endParaRPr dirty="0">
              <a:latin typeface="Avenir Next" panose="020B0503020202020204" pitchFamily="34" charset="0"/>
            </a:endParaRPr>
          </a:p>
        </p:txBody>
      </p:sp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val="1741917644"/>
              </p:ext>
            </p:extLst>
          </p:nvPr>
        </p:nvGraphicFramePr>
        <p:xfrm>
          <a:off x="1454918" y="3628103"/>
          <a:ext cx="21757273" cy="79641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433553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"/>
          <p:cNvGrpSpPr/>
          <p:nvPr/>
        </p:nvGrpSpPr>
        <p:grpSpPr>
          <a:xfrm>
            <a:off x="288904" y="260438"/>
            <a:ext cx="1315267" cy="1336993"/>
            <a:chOff x="-1" y="0"/>
            <a:chExt cx="1315265" cy="1336992"/>
          </a:xfrm>
        </p:grpSpPr>
        <p:sp>
          <p:nvSpPr>
            <p:cNvPr id="240" name="object 3"/>
            <p:cNvSpPr/>
            <p:nvPr/>
          </p:nvSpPr>
          <p:spPr>
            <a:xfrm>
              <a:off x="-2" y="-1"/>
              <a:ext cx="1315267" cy="1336993"/>
            </a:xfrm>
            <a:prstGeom prst="rect">
              <a:avLst/>
            </a:prstGeom>
            <a:blipFill rotWithShape="1">
              <a:blip r:embed="rId2" cstate="print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spcBef>
                  <a:spcPts val="0"/>
                </a:spcBef>
                <a:defRPr sz="1800" i="0" spc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endParaRPr sz="1800" i="0" spc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41" name="Кружок"/>
            <p:cNvSpPr/>
            <p:nvPr/>
          </p:nvSpPr>
          <p:spPr>
            <a:xfrm>
              <a:off x="420516" y="564661"/>
              <a:ext cx="413921" cy="413921"/>
            </a:xfrm>
            <a:prstGeom prst="ellipse">
              <a:avLst/>
            </a:prstGeom>
            <a:solidFill>
              <a:srgbClr val="163A5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>
                <a:spcBef>
                  <a:spcPts val="0"/>
                </a:spcBef>
                <a:defRPr sz="3500" i="0" spc="0">
                  <a:solidFill>
                    <a:srgbClr val="FFFFFF"/>
                  </a:solidFill>
                  <a:latin typeface="DIN Alternate Bold"/>
                  <a:ea typeface="DIN Alternate Bold"/>
                  <a:cs typeface="DIN Alternate Bold"/>
                  <a:sym typeface="DIN Alternate Bold"/>
                </a:defRPr>
              </a:pPr>
              <a:endPara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endParaRPr>
            </a:p>
          </p:txBody>
        </p:sp>
        <p:sp>
          <p:nvSpPr>
            <p:cNvPr id="242" name="object 5"/>
            <p:cNvSpPr/>
            <p:nvPr/>
          </p:nvSpPr>
          <p:spPr>
            <a:xfrm>
              <a:off x="88940" y="92326"/>
              <a:ext cx="1077071" cy="1197573"/>
            </a:xfrm>
            <a:prstGeom prst="rect">
              <a:avLst/>
            </a:prstGeom>
            <a:blipFill rotWithShape="1">
              <a:blip r:embed="rId3" cstate="print"/>
              <a:srcRect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914400">
                <a:spcBef>
                  <a:spcPts val="0"/>
                </a:spcBef>
                <a:defRPr sz="1800" i="0" spc="0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endParaRPr sz="1800" i="0" spc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  <p:sp>
        <p:nvSpPr>
          <p:cNvPr id="244" name="Казначейство России"/>
          <p:cNvSpPr txBox="1"/>
          <p:nvPr/>
        </p:nvSpPr>
        <p:spPr>
          <a:xfrm>
            <a:off x="1836898" y="503483"/>
            <a:ext cx="7204431" cy="850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4800" b="1" i="0" spc="48">
                <a:solidFill>
                  <a:srgbClr val="163A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Казначейство России</a:t>
            </a:r>
          </a:p>
        </p:txBody>
      </p:sp>
      <p:sp>
        <p:nvSpPr>
          <p:cNvPr id="246" name="Сквиркл"/>
          <p:cNvSpPr/>
          <p:nvPr/>
        </p:nvSpPr>
        <p:spPr>
          <a:xfrm>
            <a:off x="10420288" y="352764"/>
            <a:ext cx="13670875" cy="1597431"/>
          </a:xfrm>
          <a:prstGeom prst="roundRect">
            <a:avLst>
              <a:gd name="adj" fmla="val 17552"/>
            </a:avLst>
          </a:prstGeom>
          <a:solidFill>
            <a:srgbClr val="163A56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spcBef>
                <a:spcPts val="0"/>
              </a:spcBef>
              <a:defRPr sz="3500" i="0" spc="0">
                <a:solidFill>
                  <a:srgbClr val="FFFFFF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pPr>
            <a:endParaRPr sz="3500" i="0" spc="0">
              <a:solidFill>
                <a:srgbClr val="FFFFFF"/>
              </a:solidFill>
              <a:latin typeface="DIN Alternate Bold"/>
              <a:ea typeface="DIN Alternate Bold"/>
              <a:cs typeface="DIN Alternate Bold"/>
              <a:sym typeface="DIN Alternate Bold"/>
            </a:endParaRPr>
          </a:p>
        </p:txBody>
      </p:sp>
      <p:sp>
        <p:nvSpPr>
          <p:cNvPr id="247" name="Сервисы по мониторингу размещения информации"/>
          <p:cNvSpPr txBox="1"/>
          <p:nvPr/>
        </p:nvSpPr>
        <p:spPr>
          <a:xfrm>
            <a:off x="10518598" y="503483"/>
            <a:ext cx="13474254" cy="11843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92500" lnSpcReduction="10000"/>
          </a:bodyPr>
          <a:lstStyle>
            <a:lvl1pPr algn="ctr">
              <a:spcBef>
                <a:spcPts val="0"/>
              </a:spcBef>
              <a:defRPr sz="4200" b="1" i="0" spc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rPr lang="ru-RU" dirty="0" smtClean="0"/>
              <a:t>Доработки в части НОК. Планы и результаты по устранению недостатков</a:t>
            </a:r>
            <a:endParaRPr dirty="0">
              <a:latin typeface="Avenir Next" panose="020B0503020202020204" pitchFamily="34" charset="0"/>
            </a:endParaRPr>
          </a:p>
        </p:txBody>
      </p:sp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val="1741917644"/>
              </p:ext>
            </p:extLst>
          </p:nvPr>
        </p:nvGraphicFramePr>
        <p:xfrm>
          <a:off x="1454918" y="3628103"/>
          <a:ext cx="21757273" cy="79641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433553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New_Template9">
  <a:themeElements>
    <a:clrScheme name="New_Template9">
      <a:dk1>
        <a:srgbClr val="5C5C5C"/>
      </a:dk1>
      <a:lt1>
        <a:srgbClr val="FFFFFF"/>
      </a:lt1>
      <a:dk2>
        <a:srgbClr val="5C5C5C"/>
      </a:dk2>
      <a:lt2>
        <a:srgbClr val="CBCBCB"/>
      </a:lt2>
      <a:accent1>
        <a:srgbClr val="80989C"/>
      </a:accent1>
      <a:accent2>
        <a:srgbClr val="A8AB65"/>
      </a:accent2>
      <a:accent3>
        <a:srgbClr val="CBAC69"/>
      </a:accent3>
      <a:accent4>
        <a:srgbClr val="CF7330"/>
      </a:accent4>
      <a:accent5>
        <a:srgbClr val="B44C34"/>
      </a:accent5>
      <a:accent6>
        <a:srgbClr val="8C869B"/>
      </a:accent6>
      <a:hlink>
        <a:srgbClr val="0000FF"/>
      </a:hlink>
      <a:folHlink>
        <a:srgbClr val="FF00FF"/>
      </a:folHlink>
    </a:clrScheme>
    <a:fontScheme name="New_Template9">
      <a:majorFont>
        <a:latin typeface="DIN Condensed Bold"/>
        <a:ea typeface="DIN Condensed Bold"/>
        <a:cs typeface="DIN Condensed Bold"/>
      </a:majorFont>
      <a:minorFont>
        <a:latin typeface="DIN Condensed Bold"/>
        <a:ea typeface="DIN Condensed Bold"/>
        <a:cs typeface="DIN Condensed Bold"/>
      </a:minorFont>
    </a:fontScheme>
    <a:fmtScheme name="New_Templat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hueOff val="-522454"/>
            <a:satOff val="1153"/>
            <a:lumOff val="13444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5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DIN Alternate Bold"/>
            <a:ea typeface="DIN Alternate Bold"/>
            <a:cs typeface="DIN Alternate Bold"/>
            <a:sym typeface="DIN Alternate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747676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2000"/>
          </a:spcBef>
          <a:spcAft>
            <a:spcPts val="0"/>
          </a:spcAft>
          <a:buClrTx/>
          <a:buSzTx/>
          <a:buFontTx/>
          <a:buNone/>
          <a:tabLst/>
          <a:defRPr kumimoji="0" sz="4000" b="0" i="1" u="none" strike="noStrike" cap="none" spc="39" normalizeH="0" baseline="0">
            <a:ln>
              <a:noFill/>
            </a:ln>
            <a:solidFill>
              <a:srgbClr val="5C5C5C"/>
            </a:solidFill>
            <a:effectLst/>
            <a:uFillTx/>
            <a:latin typeface="Iowan Old Style Roman"/>
            <a:ea typeface="Iowan Old Style Roman"/>
            <a:cs typeface="Iowan Old Style Roman"/>
            <a:sym typeface="Iowan Old Style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New_Template9">
  <a:themeElements>
    <a:clrScheme name="New_Template9">
      <a:dk1>
        <a:srgbClr val="000000"/>
      </a:dk1>
      <a:lt1>
        <a:srgbClr val="FFFFFF"/>
      </a:lt1>
      <a:dk2>
        <a:srgbClr val="5C5C5C"/>
      </a:dk2>
      <a:lt2>
        <a:srgbClr val="CBCBCB"/>
      </a:lt2>
      <a:accent1>
        <a:srgbClr val="80989C"/>
      </a:accent1>
      <a:accent2>
        <a:srgbClr val="A8AB65"/>
      </a:accent2>
      <a:accent3>
        <a:srgbClr val="CBAC69"/>
      </a:accent3>
      <a:accent4>
        <a:srgbClr val="CF7330"/>
      </a:accent4>
      <a:accent5>
        <a:srgbClr val="B44C34"/>
      </a:accent5>
      <a:accent6>
        <a:srgbClr val="8C869B"/>
      </a:accent6>
      <a:hlink>
        <a:srgbClr val="0000FF"/>
      </a:hlink>
      <a:folHlink>
        <a:srgbClr val="FF00FF"/>
      </a:folHlink>
    </a:clrScheme>
    <a:fontScheme name="New_Template9">
      <a:majorFont>
        <a:latin typeface="DIN Condensed Bold"/>
        <a:ea typeface="DIN Condensed Bold"/>
        <a:cs typeface="DIN Condensed Bold"/>
      </a:majorFont>
      <a:minorFont>
        <a:latin typeface="DIN Condensed Bold"/>
        <a:ea typeface="DIN Condensed Bold"/>
        <a:cs typeface="DIN Condensed Bold"/>
      </a:minorFont>
    </a:fontScheme>
    <a:fmtScheme name="New_Templat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hueOff val="-522454"/>
            <a:satOff val="1153"/>
            <a:lumOff val="13444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5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DIN Alternate Bold"/>
            <a:ea typeface="DIN Alternate Bold"/>
            <a:cs typeface="DIN Alternate Bold"/>
            <a:sym typeface="DIN Alternate 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747676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2000"/>
          </a:spcBef>
          <a:spcAft>
            <a:spcPts val="0"/>
          </a:spcAft>
          <a:buClrTx/>
          <a:buSzTx/>
          <a:buFontTx/>
          <a:buNone/>
          <a:tabLst/>
          <a:defRPr kumimoji="0" sz="4000" b="0" i="1" u="none" strike="noStrike" cap="none" spc="39" normalizeH="0" baseline="0">
            <a:ln>
              <a:noFill/>
            </a:ln>
            <a:solidFill>
              <a:srgbClr val="5C5C5C"/>
            </a:solidFill>
            <a:effectLst/>
            <a:uFillTx/>
            <a:latin typeface="Iowan Old Style Roman"/>
            <a:ea typeface="Iowan Old Style Roman"/>
            <a:cs typeface="Iowan Old Style Roman"/>
            <a:sym typeface="Iowan Old Style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1927</TotalTime>
  <Words>1000</Words>
  <Application>Microsoft Office PowerPoint</Application>
  <PresentationFormat>Произвольный</PresentationFormat>
  <Paragraphs>111</Paragraphs>
  <Slides>12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32" baseType="lpstr">
      <vt:lpstr>Arial</vt:lpstr>
      <vt:lpstr>Avenir Next</vt:lpstr>
      <vt:lpstr>Avenir Next Regular</vt:lpstr>
      <vt:lpstr>Baskerville</vt:lpstr>
      <vt:lpstr>Calibri</vt:lpstr>
      <vt:lpstr>Calibri Light</vt:lpstr>
      <vt:lpstr>Century Gothic</vt:lpstr>
      <vt:lpstr>DIN Alternate Bold</vt:lpstr>
      <vt:lpstr>DIN Condensed Bold</vt:lpstr>
      <vt:lpstr>Helvetica</vt:lpstr>
      <vt:lpstr>Helvetica Neue</vt:lpstr>
      <vt:lpstr>Helvetica Neue Medium</vt:lpstr>
      <vt:lpstr>Iowan Old Style Roman</vt:lpstr>
      <vt:lpstr>Segoe UI Black</vt:lpstr>
      <vt:lpstr>Segoe UI Historic</vt:lpstr>
      <vt:lpstr>Segoe UI Light</vt:lpstr>
      <vt:lpstr>Wingdings</vt:lpstr>
      <vt:lpstr>Zapf Dingbats</vt:lpstr>
      <vt:lpstr>Тема Office</vt:lpstr>
      <vt:lpstr>1_New_Template9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Михайлов Артем Александрович</dc:creator>
  <cp:lastModifiedBy>Вагина Марина Сергеевна</cp:lastModifiedBy>
  <cp:revision>137</cp:revision>
  <dcterms:modified xsi:type="dcterms:W3CDTF">2023-02-16T04:43:30Z</dcterms:modified>
</cp:coreProperties>
</file>