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56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876" y="4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DEB6D-5953-45FA-B880-77815F949162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7CD26-DA1C-40DF-BFDC-97C1EF6AB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119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7CD26-DA1C-40DF-BFDC-97C1EF6ABA7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494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066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48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08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520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68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391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77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80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05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78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05B71-151F-49F2-A368-839525BE1CE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4230F-D6E4-421D-8D0D-578F025885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31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Рисунок 7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31094" cy="6857999"/>
          </a:xfrm>
          <a:prstGeom prst="rect">
            <a:avLst/>
          </a:prstGeom>
        </p:spPr>
      </p:pic>
      <p:sp>
        <p:nvSpPr>
          <p:cNvPr id="5" name="Управляющая кнопка: документ 4">
            <a:hlinkClick r:id="" action="ppaction://noaction" highlightClick="1"/>
          </p:cNvPr>
          <p:cNvSpPr/>
          <p:nvPr/>
        </p:nvSpPr>
        <p:spPr>
          <a:xfrm>
            <a:off x="10090149" y="1853419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130277" y="2627868"/>
            <a:ext cx="861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ED101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88549" y="913196"/>
            <a:ext cx="107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ЦБ РФ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6119" y="971716"/>
            <a:ext cx="896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ПУДС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4816" y="971717"/>
            <a:ext cx="107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ПУР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H="1">
            <a:off x="5630074" y="906499"/>
            <a:ext cx="29029" cy="556687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834102" y="889848"/>
            <a:ext cx="0" cy="556687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14300" y="1498600"/>
            <a:ext cx="1196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 flipV="1">
            <a:off x="8126466" y="2029402"/>
            <a:ext cx="1519681" cy="54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Управляющая кнопка: документ 20">
            <a:hlinkClick r:id="" action="ppaction://noaction" highlightClick="1"/>
          </p:cNvPr>
          <p:cNvSpPr/>
          <p:nvPr/>
        </p:nvSpPr>
        <p:spPr>
          <a:xfrm>
            <a:off x="6799165" y="1873250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392333" y="2613574"/>
            <a:ext cx="18565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Кредитовое ПП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4969999" y="2029402"/>
            <a:ext cx="137820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Подзаголовок 12"/>
          <p:cNvSpPr txBox="1">
            <a:spLocks/>
          </p:cNvSpPr>
          <p:nvPr/>
        </p:nvSpPr>
        <p:spPr>
          <a:xfrm>
            <a:off x="791029" y="156019"/>
            <a:ext cx="10762342" cy="54214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проставления проводки по банковским документам</a:t>
            </a:r>
            <a:endParaRPr lang="ru-RU" sz="2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H="1">
            <a:off x="2491122" y="912949"/>
            <a:ext cx="29029" cy="556687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974938" y="963392"/>
            <a:ext cx="107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FAH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flipH="1">
            <a:off x="1937699" y="2238048"/>
            <a:ext cx="1211901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6566" y="1853419"/>
            <a:ext cx="1881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Формирование проводок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Управляющая кнопка: документ 37">
            <a:hlinkClick r:id="" action="ppaction://noaction" highlightClick="1"/>
          </p:cNvPr>
          <p:cNvSpPr/>
          <p:nvPr/>
        </p:nvSpPr>
        <p:spPr>
          <a:xfrm>
            <a:off x="3488094" y="1873250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3060966" y="2637199"/>
            <a:ext cx="1695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Кредитовое ПП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8668591" y="1598702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3" name="Овал 42"/>
          <p:cNvSpPr/>
          <p:nvPr/>
        </p:nvSpPr>
        <p:spPr>
          <a:xfrm>
            <a:off x="5497565" y="1592728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44" name="Овал 43"/>
          <p:cNvSpPr/>
          <p:nvPr/>
        </p:nvSpPr>
        <p:spPr>
          <a:xfrm>
            <a:off x="2283491" y="1735130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3</a:t>
            </a:r>
            <a:endParaRPr lang="ru-RU" b="1" dirty="0"/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4969999" y="2438400"/>
            <a:ext cx="142233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14300" y="4132942"/>
            <a:ext cx="1196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5463450" y="2687978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54" name="Управляющая кнопка: документ 53">
            <a:hlinkClick r:id="" action="ppaction://noaction" highlightClick="1"/>
          </p:cNvPr>
          <p:cNvSpPr/>
          <p:nvPr/>
        </p:nvSpPr>
        <p:spPr>
          <a:xfrm>
            <a:off x="3488094" y="4637314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3132025" y="5365266"/>
            <a:ext cx="1583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Дебетовое ПП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5065498" y="4637314"/>
            <a:ext cx="142233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Управляющая кнопка: документ 56">
            <a:hlinkClick r:id="" action="ppaction://noaction" highlightClick="1"/>
          </p:cNvPr>
          <p:cNvSpPr/>
          <p:nvPr/>
        </p:nvSpPr>
        <p:spPr>
          <a:xfrm>
            <a:off x="6989641" y="4434051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6668423" y="5173337"/>
            <a:ext cx="1583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Дебетовое ПП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>
            <a:off x="8275573" y="4608286"/>
            <a:ext cx="142233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Управляющая кнопка: документ 59">
            <a:hlinkClick r:id="" action="ppaction://noaction" highlightClick="1"/>
          </p:cNvPr>
          <p:cNvSpPr/>
          <p:nvPr/>
        </p:nvSpPr>
        <p:spPr>
          <a:xfrm>
            <a:off x="10090149" y="4415623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10095011" y="5222518"/>
            <a:ext cx="861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ED101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5540933" y="4203153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64" name="Овал 63"/>
          <p:cNvSpPr/>
          <p:nvPr/>
        </p:nvSpPr>
        <p:spPr>
          <a:xfrm>
            <a:off x="8711400" y="4203152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cxnSp>
        <p:nvCxnSpPr>
          <p:cNvPr id="65" name="Прямая со стрелкой 64"/>
          <p:cNvCxnSpPr/>
          <p:nvPr/>
        </p:nvCxnSpPr>
        <p:spPr>
          <a:xfrm flipH="1">
            <a:off x="8319699" y="5178940"/>
            <a:ext cx="137820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Овал 65"/>
          <p:cNvSpPr/>
          <p:nvPr/>
        </p:nvSpPr>
        <p:spPr>
          <a:xfrm>
            <a:off x="8711400" y="4777420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3</a:t>
            </a:r>
            <a:endParaRPr lang="ru-RU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8423385" y="5212638"/>
            <a:ext cx="136127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ED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206/211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68" name="Прямая со стрелкой 67"/>
          <p:cNvCxnSpPr/>
          <p:nvPr/>
        </p:nvCxnSpPr>
        <p:spPr>
          <a:xfrm flipH="1">
            <a:off x="5026175" y="5155487"/>
            <a:ext cx="137820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981445" y="4832321"/>
            <a:ext cx="1679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4. Квитанция об исполнении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1" name="Прямая со стрелкой 70"/>
          <p:cNvCxnSpPr/>
          <p:nvPr/>
        </p:nvCxnSpPr>
        <p:spPr>
          <a:xfrm flipH="1">
            <a:off x="1937699" y="5108204"/>
            <a:ext cx="1211901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62823" y="4698686"/>
            <a:ext cx="1881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Формирование проводок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2259435" y="4642860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</a:t>
            </a:r>
            <a:endParaRPr lang="ru-RU" b="1" dirty="0"/>
          </a:p>
        </p:txBody>
      </p:sp>
      <p:cxnSp>
        <p:nvCxnSpPr>
          <p:cNvPr id="75" name="Прямая со стрелкой 74"/>
          <p:cNvCxnSpPr/>
          <p:nvPr/>
        </p:nvCxnSpPr>
        <p:spPr>
          <a:xfrm>
            <a:off x="5047480" y="5649842"/>
            <a:ext cx="142233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Овал 75"/>
          <p:cNvSpPr/>
          <p:nvPr/>
        </p:nvSpPr>
        <p:spPr>
          <a:xfrm>
            <a:off x="5444314" y="5724742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5</a:t>
            </a:r>
            <a:endParaRPr lang="ru-RU" b="1" dirty="0"/>
          </a:p>
        </p:txBody>
      </p:sp>
      <p:sp>
        <p:nvSpPr>
          <p:cNvPr id="77" name="Управляющая кнопка: документ 76">
            <a:hlinkClick r:id="" action="ppaction://noaction" highlightClick="1"/>
          </p:cNvPr>
          <p:cNvSpPr/>
          <p:nvPr/>
        </p:nvSpPr>
        <p:spPr>
          <a:xfrm>
            <a:off x="5965770" y="2681318"/>
            <a:ext cx="313292" cy="405627"/>
          </a:xfrm>
          <a:prstGeom prst="actionButton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Управляющая кнопка: документ 77">
            <a:hlinkClick r:id="" action="ppaction://noaction" highlightClick="1"/>
          </p:cNvPr>
          <p:cNvSpPr/>
          <p:nvPr/>
        </p:nvSpPr>
        <p:spPr>
          <a:xfrm>
            <a:off x="2427557" y="6456719"/>
            <a:ext cx="291363" cy="338805"/>
          </a:xfrm>
          <a:prstGeom prst="actionButton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2807619" y="6465308"/>
            <a:ext cx="4517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Квитанция о проставлении проводок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1" name="Управляющая кнопка: документ 80">
            <a:hlinkClick r:id="" action="ppaction://noaction" highlightClick="1"/>
          </p:cNvPr>
          <p:cNvSpPr/>
          <p:nvPr/>
        </p:nvSpPr>
        <p:spPr>
          <a:xfrm>
            <a:off x="5990427" y="5746625"/>
            <a:ext cx="328751" cy="331502"/>
          </a:xfrm>
          <a:prstGeom prst="actionButton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66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Рисунок 7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" y="0"/>
            <a:ext cx="12231094" cy="6857999"/>
          </a:xfrm>
          <a:prstGeom prst="rect">
            <a:avLst/>
          </a:prstGeom>
        </p:spPr>
      </p:pic>
      <p:sp>
        <p:nvSpPr>
          <p:cNvPr id="5" name="Управляющая кнопка: документ 4">
            <a:hlinkClick r:id="" action="ppaction://noaction" highlightClick="1"/>
          </p:cNvPr>
          <p:cNvSpPr/>
          <p:nvPr/>
        </p:nvSpPr>
        <p:spPr>
          <a:xfrm>
            <a:off x="1339841" y="1872870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078706" y="2640032"/>
            <a:ext cx="644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ППС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0564" y="975072"/>
            <a:ext cx="3429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ПУР-отправитель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1786" y="977397"/>
            <a:ext cx="896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ПУДС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981414" y="971716"/>
            <a:ext cx="2343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ПУР-получатель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8201889" y="889848"/>
            <a:ext cx="0" cy="556687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14300" y="1498600"/>
            <a:ext cx="1196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 flipV="1">
            <a:off x="7229889" y="2560263"/>
            <a:ext cx="1944000" cy="54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Управляющая кнопка: документ 20">
            <a:hlinkClick r:id="" action="ppaction://noaction" highlightClick="1"/>
          </p:cNvPr>
          <p:cNvSpPr/>
          <p:nvPr/>
        </p:nvSpPr>
        <p:spPr>
          <a:xfrm>
            <a:off x="5692806" y="1927229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1456112" y="2640032"/>
            <a:ext cx="638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ППС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H="1" flipV="1">
            <a:off x="2990841" y="2513192"/>
            <a:ext cx="1944000" cy="1380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Подзаголовок 12"/>
          <p:cNvSpPr txBox="1">
            <a:spLocks/>
          </p:cNvSpPr>
          <p:nvPr/>
        </p:nvSpPr>
        <p:spPr>
          <a:xfrm>
            <a:off x="791028" y="156019"/>
            <a:ext cx="11009085" cy="542144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проставления проводки по </a:t>
            </a:r>
            <a:r>
              <a:rPr lang="ru-RU" sz="2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внебанковским</a:t>
            </a:r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</a:t>
            </a:r>
            <a:endParaRPr lang="ru-RU" sz="2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H="1">
            <a:off x="3797633" y="923543"/>
            <a:ext cx="29029" cy="556687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 flipV="1">
            <a:off x="1775270" y="3001758"/>
            <a:ext cx="699514" cy="142952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3594425" y="1587336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44" name="Овал 43"/>
          <p:cNvSpPr/>
          <p:nvPr/>
        </p:nvSpPr>
        <p:spPr>
          <a:xfrm>
            <a:off x="7998894" y="1633514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2968664" y="2111022"/>
            <a:ext cx="19440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9965641" y="3583577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77" name="Управляющая кнопка: документ 76">
            <a:hlinkClick r:id="" action="ppaction://noaction" highlightClick="1"/>
          </p:cNvPr>
          <p:cNvSpPr/>
          <p:nvPr/>
        </p:nvSpPr>
        <p:spPr>
          <a:xfrm>
            <a:off x="8496407" y="2714943"/>
            <a:ext cx="313292" cy="405627"/>
          </a:xfrm>
          <a:prstGeom prst="actionButton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Управляющая кнопка: документ 77">
            <a:hlinkClick r:id="" action="ppaction://noaction" highlightClick="1"/>
          </p:cNvPr>
          <p:cNvSpPr/>
          <p:nvPr/>
        </p:nvSpPr>
        <p:spPr>
          <a:xfrm>
            <a:off x="2427557" y="6456719"/>
            <a:ext cx="291363" cy="338805"/>
          </a:xfrm>
          <a:prstGeom prst="actionButton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2807619" y="6465308"/>
            <a:ext cx="4517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- Квитанция о проставлении проводок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841112" y="4629243"/>
            <a:ext cx="8109447" cy="1022808"/>
          </a:xfrm>
          <a:prstGeom prst="roundRect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Формирование проводок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501951" y="4706607"/>
            <a:ext cx="773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FAH</a:t>
            </a:r>
            <a:endParaRPr lang="ru-RU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9" name="Управляющая кнопка: документ 68">
            <a:hlinkClick r:id="" action="ppaction://noaction" highlightClick="1"/>
          </p:cNvPr>
          <p:cNvSpPr/>
          <p:nvPr/>
        </p:nvSpPr>
        <p:spPr>
          <a:xfrm>
            <a:off x="9905729" y="1872870"/>
            <a:ext cx="870858" cy="769258"/>
          </a:xfrm>
          <a:prstGeom prst="actionButtonDocumen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7229889" y="2097603"/>
            <a:ext cx="19440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 flipV="1">
            <a:off x="9521371" y="3046650"/>
            <a:ext cx="598340" cy="1384634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Овал 82"/>
          <p:cNvSpPr/>
          <p:nvPr/>
        </p:nvSpPr>
        <p:spPr>
          <a:xfrm>
            <a:off x="7938696" y="2732710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4</a:t>
            </a:r>
            <a:endParaRPr lang="ru-RU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5811526" y="2728517"/>
            <a:ext cx="638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ППС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8458331" y="3064938"/>
            <a:ext cx="419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</a:rPr>
              <a:t>Кт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047442" y="3442410"/>
            <a:ext cx="4453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</a:rPr>
              <a:t>Д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</a:rPr>
              <a:t>т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7" name="Управляющая кнопка: документ 86">
            <a:hlinkClick r:id="" action="ppaction://noaction" highlightClick="1"/>
          </p:cNvPr>
          <p:cNvSpPr/>
          <p:nvPr/>
        </p:nvSpPr>
        <p:spPr>
          <a:xfrm>
            <a:off x="4105829" y="3120570"/>
            <a:ext cx="313292" cy="405627"/>
          </a:xfrm>
          <a:prstGeom prst="actionButtonDocumen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8" name="TextBox 87"/>
          <p:cNvSpPr txBox="1"/>
          <p:nvPr/>
        </p:nvSpPr>
        <p:spPr>
          <a:xfrm>
            <a:off x="3117504" y="2177453"/>
            <a:ext cx="1679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5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Квитанция об исполнении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>
            <a:off x="2990841" y="2991880"/>
            <a:ext cx="19440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Овал 89"/>
          <p:cNvSpPr/>
          <p:nvPr/>
        </p:nvSpPr>
        <p:spPr>
          <a:xfrm>
            <a:off x="1623397" y="3583577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91" name="Овал 90"/>
          <p:cNvSpPr/>
          <p:nvPr/>
        </p:nvSpPr>
        <p:spPr>
          <a:xfrm>
            <a:off x="3557876" y="3149323"/>
            <a:ext cx="435429" cy="39591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7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12793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05086"/>
            <a:ext cx="12192000" cy="579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37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80</Words>
  <Application>Microsoft Office PowerPoint</Application>
  <PresentationFormat>Широкоэкранный</PresentationFormat>
  <Paragraphs>47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</dc:creator>
  <cp:lastModifiedBy>Julia</cp:lastModifiedBy>
  <cp:revision>16</cp:revision>
  <dcterms:created xsi:type="dcterms:W3CDTF">2022-12-21T16:47:41Z</dcterms:created>
  <dcterms:modified xsi:type="dcterms:W3CDTF">2022-12-21T20:40:38Z</dcterms:modified>
</cp:coreProperties>
</file>