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3"/>
  </p:notesMasterIdLst>
  <p:handoutMasterIdLst>
    <p:handoutMasterId r:id="rId14"/>
  </p:handoutMasterIdLst>
  <p:sldIdLst>
    <p:sldId id="284" r:id="rId2"/>
    <p:sldId id="304" r:id="rId3"/>
    <p:sldId id="306" r:id="rId4"/>
    <p:sldId id="307" r:id="rId5"/>
    <p:sldId id="308" r:id="rId6"/>
    <p:sldId id="309" r:id="rId7"/>
    <p:sldId id="310" r:id="rId8"/>
    <p:sldId id="311" r:id="rId9"/>
    <p:sldId id="312" r:id="rId10"/>
    <p:sldId id="303" r:id="rId11"/>
    <p:sldId id="278" r:id="rId12"/>
  </p:sldIdLst>
  <p:sldSz cx="12192000" cy="6858000"/>
  <p:notesSz cx="6858000" cy="9144000"/>
  <p:defaultTextStyle>
    <a:defPPr rtl="0">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Автор"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660B408-B3CF-4A94-85FC-2B1E0A45F4A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6404" autoAdjust="0"/>
  </p:normalViewPr>
  <p:slideViewPr>
    <p:cSldViewPr snapToGrid="0">
      <p:cViewPr varScale="1">
        <p:scale>
          <a:sx n="111" d="100"/>
          <a:sy n="111" d="100"/>
        </p:scale>
        <p:origin x="510" y="114"/>
      </p:cViewPr>
      <p:guideLst>
        <p:guide orient="horz" pos="210"/>
        <p:guide pos="3840"/>
      </p:guideLst>
    </p:cSldViewPr>
  </p:slideViewPr>
  <p:outlineViewPr>
    <p:cViewPr>
      <p:scale>
        <a:sx n="33" d="100"/>
        <a:sy n="33" d="100"/>
      </p:scale>
      <p:origin x="0" y="-6186"/>
    </p:cViewPr>
  </p:outlineViewPr>
  <p:notesTextViewPr>
    <p:cViewPr>
      <p:scale>
        <a:sx n="1" d="1"/>
        <a:sy n="1" d="1"/>
      </p:scale>
      <p:origin x="0" y="0"/>
    </p:cViewPr>
  </p:notesTextViewPr>
  <p:notesViewPr>
    <p:cSldViewPr snapToGrid="0">
      <p:cViewPr varScale="1">
        <p:scale>
          <a:sx n="85" d="100"/>
          <a:sy n="85" d="100"/>
        </p:scale>
        <p:origin x="271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E24F2345-EC98-4DA1-BEDE-E9556247556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a:p>
        </p:txBody>
      </p:sp>
      <p:sp>
        <p:nvSpPr>
          <p:cNvPr id="3" name="Дата 2">
            <a:extLst>
              <a:ext uri="{FF2B5EF4-FFF2-40B4-BE49-F238E27FC236}">
                <a16:creationId xmlns:a16="http://schemas.microsoft.com/office/drawing/2014/main" id="{CC33E638-B8D4-466B-AD53-47551EDA16C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207974A3-D9C6-4949-B3BB-4B2F87A55C8D}" type="datetime1">
              <a:rPr lang="ru-RU" smtClean="0"/>
              <a:t>08.12.2021</a:t>
            </a:fld>
            <a:endParaRPr lang="ru-RU"/>
          </a:p>
        </p:txBody>
      </p:sp>
      <p:sp>
        <p:nvSpPr>
          <p:cNvPr id="4" name="Нижний колонтитул 3">
            <a:extLst>
              <a:ext uri="{FF2B5EF4-FFF2-40B4-BE49-F238E27FC236}">
                <a16:creationId xmlns:a16="http://schemas.microsoft.com/office/drawing/2014/main" id="{C2889FA8-6777-4B9D-A1A9-C7DBF5FEA9B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a:p>
        </p:txBody>
      </p:sp>
      <p:sp>
        <p:nvSpPr>
          <p:cNvPr id="5" name="Номер слайда 4">
            <a:extLst>
              <a:ext uri="{FF2B5EF4-FFF2-40B4-BE49-F238E27FC236}">
                <a16:creationId xmlns:a16="http://schemas.microsoft.com/office/drawing/2014/main" id="{404C72C3-43D9-4379-9293-03F53C8488E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A9E2DD4-2E30-4434-A427-2EC50491079F}" type="slidenum">
              <a:rPr lang="ru-RU" smtClean="0"/>
              <a:t>‹#›</a:t>
            </a:fld>
            <a:endParaRPr lang="ru-RU"/>
          </a:p>
        </p:txBody>
      </p:sp>
    </p:spTree>
    <p:extLst>
      <p:ext uri="{BB962C8B-B14F-4D97-AF65-F5344CB8AC3E}">
        <p14:creationId xmlns:p14="http://schemas.microsoft.com/office/powerpoint/2010/main" val="24103731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noProof="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484E6609-429A-4322-AD92-66C8B4AC72E5}" type="datetime1">
              <a:rPr lang="ru-RU" noProof="0" smtClean="0"/>
              <a:t>08.12.2021</a:t>
            </a:fld>
            <a:endParaRPr lang="ru-RU" noProof="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ru-RU" noProof="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noProof="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168375C1-7C5C-42A2-80F2-05631BB3764E}" type="slidenum">
              <a:rPr lang="ru-RU" noProof="0" smtClean="0"/>
              <a:t>‹#›</a:t>
            </a:fld>
            <a:endParaRPr lang="ru-RU" noProof="0"/>
          </a:p>
        </p:txBody>
      </p:sp>
    </p:spTree>
    <p:extLst>
      <p:ext uri="{BB962C8B-B14F-4D97-AF65-F5344CB8AC3E}">
        <p14:creationId xmlns:p14="http://schemas.microsoft.com/office/powerpoint/2010/main" val="357255459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p>
            <a:pPr rtl="0"/>
            <a:endParaRPr lang="ru-RU"/>
          </a:p>
        </p:txBody>
      </p:sp>
      <p:sp>
        <p:nvSpPr>
          <p:cNvPr id="4" name="Номер слайда 3"/>
          <p:cNvSpPr>
            <a:spLocks noGrp="1"/>
          </p:cNvSpPr>
          <p:nvPr>
            <p:ph type="sldNum" sz="quarter" idx="5"/>
          </p:nvPr>
        </p:nvSpPr>
        <p:spPr/>
        <p:txBody>
          <a:bodyPr rtlCol="0"/>
          <a:lstStyle/>
          <a:p>
            <a:pPr rtl="0"/>
            <a:fld id="{168375C1-7C5C-42A2-80F2-05631BB3764E}" type="slidenum">
              <a:rPr lang="ru-RU" smtClean="0"/>
              <a:t>1</a:t>
            </a:fld>
            <a:endParaRPr lang="ru-RU"/>
          </a:p>
        </p:txBody>
      </p:sp>
    </p:spTree>
    <p:extLst>
      <p:ext uri="{BB962C8B-B14F-4D97-AF65-F5344CB8AC3E}">
        <p14:creationId xmlns:p14="http://schemas.microsoft.com/office/powerpoint/2010/main" val="1746708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p>
            <a:pPr rtl="0"/>
            <a:endParaRPr lang="ru-RU"/>
          </a:p>
        </p:txBody>
      </p:sp>
      <p:sp>
        <p:nvSpPr>
          <p:cNvPr id="4" name="Номер слайда 3"/>
          <p:cNvSpPr>
            <a:spLocks noGrp="1"/>
          </p:cNvSpPr>
          <p:nvPr>
            <p:ph type="sldNum" sz="quarter" idx="5"/>
          </p:nvPr>
        </p:nvSpPr>
        <p:spPr/>
        <p:txBody>
          <a:bodyPr rtlCol="0"/>
          <a:lstStyle/>
          <a:p>
            <a:pPr rtl="0"/>
            <a:fld id="{168375C1-7C5C-42A2-80F2-05631BB3764E}" type="slidenum">
              <a:rPr lang="ru-RU" smtClean="0"/>
              <a:t>10</a:t>
            </a:fld>
            <a:endParaRPr lang="ru-RU"/>
          </a:p>
        </p:txBody>
      </p:sp>
    </p:spTree>
    <p:extLst>
      <p:ext uri="{BB962C8B-B14F-4D97-AF65-F5344CB8AC3E}">
        <p14:creationId xmlns:p14="http://schemas.microsoft.com/office/powerpoint/2010/main" val="7432849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p>
            <a:pPr rtl="0"/>
            <a:endParaRPr lang="ru-RU"/>
          </a:p>
        </p:txBody>
      </p:sp>
      <p:sp>
        <p:nvSpPr>
          <p:cNvPr id="4" name="Номер слайда 3"/>
          <p:cNvSpPr>
            <a:spLocks noGrp="1"/>
          </p:cNvSpPr>
          <p:nvPr>
            <p:ph type="sldNum" sz="quarter" idx="5"/>
          </p:nvPr>
        </p:nvSpPr>
        <p:spPr/>
        <p:txBody>
          <a:bodyPr rtlCol="0"/>
          <a:lstStyle/>
          <a:p>
            <a:pPr rtl="0"/>
            <a:fld id="{168375C1-7C5C-42A2-80F2-05631BB3764E}" type="slidenum">
              <a:rPr lang="ru-RU" smtClean="0"/>
              <a:t>11</a:t>
            </a:fld>
            <a:endParaRPr lang="ru-RU"/>
          </a:p>
        </p:txBody>
      </p:sp>
    </p:spTree>
    <p:extLst>
      <p:ext uri="{BB962C8B-B14F-4D97-AF65-F5344CB8AC3E}">
        <p14:creationId xmlns:p14="http://schemas.microsoft.com/office/powerpoint/2010/main" val="20134387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p>
            <a:pPr rtl="0"/>
            <a:endParaRPr lang="ru-RU"/>
          </a:p>
        </p:txBody>
      </p:sp>
      <p:sp>
        <p:nvSpPr>
          <p:cNvPr id="4" name="Номер слайда 3"/>
          <p:cNvSpPr>
            <a:spLocks noGrp="1"/>
          </p:cNvSpPr>
          <p:nvPr>
            <p:ph type="sldNum" sz="quarter" idx="5"/>
          </p:nvPr>
        </p:nvSpPr>
        <p:spPr/>
        <p:txBody>
          <a:bodyPr rtlCol="0"/>
          <a:lstStyle/>
          <a:p>
            <a:pPr rtl="0"/>
            <a:fld id="{168375C1-7C5C-42A2-80F2-05631BB3764E}" type="slidenum">
              <a:rPr lang="ru-RU" smtClean="0"/>
              <a:t>2</a:t>
            </a:fld>
            <a:endParaRPr lang="ru-RU"/>
          </a:p>
        </p:txBody>
      </p:sp>
    </p:spTree>
    <p:extLst>
      <p:ext uri="{BB962C8B-B14F-4D97-AF65-F5344CB8AC3E}">
        <p14:creationId xmlns:p14="http://schemas.microsoft.com/office/powerpoint/2010/main" val="4214509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p>
            <a:pPr rtl="0"/>
            <a:endParaRPr lang="ru-RU"/>
          </a:p>
        </p:txBody>
      </p:sp>
      <p:sp>
        <p:nvSpPr>
          <p:cNvPr id="4" name="Номер слайда 3"/>
          <p:cNvSpPr>
            <a:spLocks noGrp="1"/>
          </p:cNvSpPr>
          <p:nvPr>
            <p:ph type="sldNum" sz="quarter" idx="5"/>
          </p:nvPr>
        </p:nvSpPr>
        <p:spPr/>
        <p:txBody>
          <a:bodyPr rtlCol="0"/>
          <a:lstStyle/>
          <a:p>
            <a:pPr rtl="0"/>
            <a:fld id="{168375C1-7C5C-42A2-80F2-05631BB3764E}" type="slidenum">
              <a:rPr lang="ru-RU" smtClean="0"/>
              <a:t>3</a:t>
            </a:fld>
            <a:endParaRPr lang="ru-RU"/>
          </a:p>
        </p:txBody>
      </p:sp>
    </p:spTree>
    <p:extLst>
      <p:ext uri="{BB962C8B-B14F-4D97-AF65-F5344CB8AC3E}">
        <p14:creationId xmlns:p14="http://schemas.microsoft.com/office/powerpoint/2010/main" val="1405395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p>
            <a:pPr rtl="0"/>
            <a:endParaRPr lang="ru-RU"/>
          </a:p>
        </p:txBody>
      </p:sp>
      <p:sp>
        <p:nvSpPr>
          <p:cNvPr id="4" name="Номер слайда 3"/>
          <p:cNvSpPr>
            <a:spLocks noGrp="1"/>
          </p:cNvSpPr>
          <p:nvPr>
            <p:ph type="sldNum" sz="quarter" idx="5"/>
          </p:nvPr>
        </p:nvSpPr>
        <p:spPr/>
        <p:txBody>
          <a:bodyPr rtlCol="0"/>
          <a:lstStyle/>
          <a:p>
            <a:pPr rtl="0"/>
            <a:fld id="{168375C1-7C5C-42A2-80F2-05631BB3764E}" type="slidenum">
              <a:rPr lang="ru-RU" smtClean="0"/>
              <a:t>4</a:t>
            </a:fld>
            <a:endParaRPr lang="ru-RU"/>
          </a:p>
        </p:txBody>
      </p:sp>
    </p:spTree>
    <p:extLst>
      <p:ext uri="{BB962C8B-B14F-4D97-AF65-F5344CB8AC3E}">
        <p14:creationId xmlns:p14="http://schemas.microsoft.com/office/powerpoint/2010/main" val="6189779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p>
            <a:pPr rtl="0"/>
            <a:endParaRPr lang="ru-RU"/>
          </a:p>
        </p:txBody>
      </p:sp>
      <p:sp>
        <p:nvSpPr>
          <p:cNvPr id="4" name="Номер слайда 3"/>
          <p:cNvSpPr>
            <a:spLocks noGrp="1"/>
          </p:cNvSpPr>
          <p:nvPr>
            <p:ph type="sldNum" sz="quarter" idx="5"/>
          </p:nvPr>
        </p:nvSpPr>
        <p:spPr/>
        <p:txBody>
          <a:bodyPr rtlCol="0"/>
          <a:lstStyle/>
          <a:p>
            <a:pPr rtl="0"/>
            <a:fld id="{168375C1-7C5C-42A2-80F2-05631BB3764E}" type="slidenum">
              <a:rPr lang="ru-RU" smtClean="0"/>
              <a:t>5</a:t>
            </a:fld>
            <a:endParaRPr lang="ru-RU"/>
          </a:p>
        </p:txBody>
      </p:sp>
    </p:spTree>
    <p:extLst>
      <p:ext uri="{BB962C8B-B14F-4D97-AF65-F5344CB8AC3E}">
        <p14:creationId xmlns:p14="http://schemas.microsoft.com/office/powerpoint/2010/main" val="917075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p>
            <a:pPr rtl="0"/>
            <a:endParaRPr lang="ru-RU"/>
          </a:p>
        </p:txBody>
      </p:sp>
      <p:sp>
        <p:nvSpPr>
          <p:cNvPr id="4" name="Номер слайда 3"/>
          <p:cNvSpPr>
            <a:spLocks noGrp="1"/>
          </p:cNvSpPr>
          <p:nvPr>
            <p:ph type="sldNum" sz="quarter" idx="5"/>
          </p:nvPr>
        </p:nvSpPr>
        <p:spPr/>
        <p:txBody>
          <a:bodyPr rtlCol="0"/>
          <a:lstStyle/>
          <a:p>
            <a:pPr rtl="0"/>
            <a:fld id="{168375C1-7C5C-42A2-80F2-05631BB3764E}" type="slidenum">
              <a:rPr lang="ru-RU" smtClean="0"/>
              <a:t>6</a:t>
            </a:fld>
            <a:endParaRPr lang="ru-RU"/>
          </a:p>
        </p:txBody>
      </p:sp>
    </p:spTree>
    <p:extLst>
      <p:ext uri="{BB962C8B-B14F-4D97-AF65-F5344CB8AC3E}">
        <p14:creationId xmlns:p14="http://schemas.microsoft.com/office/powerpoint/2010/main" val="3083678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p>
            <a:pPr rtl="0"/>
            <a:endParaRPr lang="ru-RU"/>
          </a:p>
        </p:txBody>
      </p:sp>
      <p:sp>
        <p:nvSpPr>
          <p:cNvPr id="4" name="Номер слайда 3"/>
          <p:cNvSpPr>
            <a:spLocks noGrp="1"/>
          </p:cNvSpPr>
          <p:nvPr>
            <p:ph type="sldNum" sz="quarter" idx="5"/>
          </p:nvPr>
        </p:nvSpPr>
        <p:spPr/>
        <p:txBody>
          <a:bodyPr rtlCol="0"/>
          <a:lstStyle/>
          <a:p>
            <a:pPr rtl="0"/>
            <a:fld id="{168375C1-7C5C-42A2-80F2-05631BB3764E}" type="slidenum">
              <a:rPr lang="ru-RU" smtClean="0"/>
              <a:t>7</a:t>
            </a:fld>
            <a:endParaRPr lang="ru-RU"/>
          </a:p>
        </p:txBody>
      </p:sp>
    </p:spTree>
    <p:extLst>
      <p:ext uri="{BB962C8B-B14F-4D97-AF65-F5344CB8AC3E}">
        <p14:creationId xmlns:p14="http://schemas.microsoft.com/office/powerpoint/2010/main" val="3450831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p>
            <a:pPr rtl="0"/>
            <a:endParaRPr lang="ru-RU"/>
          </a:p>
        </p:txBody>
      </p:sp>
      <p:sp>
        <p:nvSpPr>
          <p:cNvPr id="4" name="Номер слайда 3"/>
          <p:cNvSpPr>
            <a:spLocks noGrp="1"/>
          </p:cNvSpPr>
          <p:nvPr>
            <p:ph type="sldNum" sz="quarter" idx="5"/>
          </p:nvPr>
        </p:nvSpPr>
        <p:spPr/>
        <p:txBody>
          <a:bodyPr rtlCol="0"/>
          <a:lstStyle/>
          <a:p>
            <a:pPr rtl="0"/>
            <a:fld id="{168375C1-7C5C-42A2-80F2-05631BB3764E}" type="slidenum">
              <a:rPr lang="ru-RU" smtClean="0"/>
              <a:t>8</a:t>
            </a:fld>
            <a:endParaRPr lang="ru-RU"/>
          </a:p>
        </p:txBody>
      </p:sp>
    </p:spTree>
    <p:extLst>
      <p:ext uri="{BB962C8B-B14F-4D97-AF65-F5344CB8AC3E}">
        <p14:creationId xmlns:p14="http://schemas.microsoft.com/office/powerpoint/2010/main" val="35133789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p>
            <a:pPr rtl="0"/>
            <a:endParaRPr lang="ru-RU"/>
          </a:p>
        </p:txBody>
      </p:sp>
      <p:sp>
        <p:nvSpPr>
          <p:cNvPr id="4" name="Номер слайда 3"/>
          <p:cNvSpPr>
            <a:spLocks noGrp="1"/>
          </p:cNvSpPr>
          <p:nvPr>
            <p:ph type="sldNum" sz="quarter" idx="5"/>
          </p:nvPr>
        </p:nvSpPr>
        <p:spPr/>
        <p:txBody>
          <a:bodyPr rtlCol="0"/>
          <a:lstStyle/>
          <a:p>
            <a:pPr rtl="0"/>
            <a:fld id="{168375C1-7C5C-42A2-80F2-05631BB3764E}" type="slidenum">
              <a:rPr lang="ru-RU" smtClean="0"/>
              <a:t>9</a:t>
            </a:fld>
            <a:endParaRPr lang="ru-RU"/>
          </a:p>
        </p:txBody>
      </p:sp>
    </p:spTree>
    <p:extLst>
      <p:ext uri="{BB962C8B-B14F-4D97-AF65-F5344CB8AC3E}">
        <p14:creationId xmlns:p14="http://schemas.microsoft.com/office/powerpoint/2010/main" val="1373364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Титульный слайд с изображением">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10" name="Рисунок 9">
            <a:extLst>
              <a:ext uri="{FF2B5EF4-FFF2-40B4-BE49-F238E27FC236}">
                <a16:creationId xmlns:a16="http://schemas.microsoft.com/office/drawing/2014/main" id="{16977C32-6781-4E43-B083-CC319C1A2BE1}"/>
              </a:ext>
            </a:extLst>
          </p:cNvPr>
          <p:cNvSpPr>
            <a:spLocks noGrp="1"/>
          </p:cNvSpPr>
          <p:nvPr>
            <p:ph type="pic" sz="quarter" idx="10" hasCustomPrompt="1"/>
          </p:nvPr>
        </p:nvSpPr>
        <p:spPr>
          <a:xfrm>
            <a:off x="0" y="0"/>
            <a:ext cx="12192000" cy="6826319"/>
          </a:xfrm>
          <a:solidFill>
            <a:schemeClr val="bg1"/>
          </a:solidFill>
        </p:spPr>
        <p:txBody>
          <a:bodyPr rIns="1044000" rtlCol="0" anchor="ctr"/>
          <a:lstStyle>
            <a:lvl1pPr marL="0" indent="0" algn="r">
              <a:buNone/>
              <a:defRPr sz="1100" i="1">
                <a:solidFill>
                  <a:schemeClr val="bg1">
                    <a:lumMod val="95000"/>
                  </a:schemeClr>
                </a:solidFill>
                <a:latin typeface="Times New Roman" panose="02020603050405020304" pitchFamily="18" charset="0"/>
                <a:cs typeface="Times New Roman" panose="02020603050405020304" pitchFamily="18" charset="0"/>
              </a:defRPr>
            </a:lvl1pPr>
          </a:lstStyle>
          <a:p>
            <a:pPr rtl="0"/>
            <a:r>
              <a:rPr lang="ru-RU" noProof="0"/>
              <a:t>Вставьте или перетащите свое фото </a:t>
            </a:r>
          </a:p>
        </p:txBody>
      </p:sp>
      <p:sp>
        <p:nvSpPr>
          <p:cNvPr id="13" name="Прямоугольник 12">
            <a:extLst>
              <a:ext uri="{FF2B5EF4-FFF2-40B4-BE49-F238E27FC236}">
                <a16:creationId xmlns:a16="http://schemas.microsoft.com/office/drawing/2014/main" id="{DC433A2F-8949-4AAC-AE96-175254493AF4}"/>
              </a:ext>
            </a:extLst>
          </p:cNvPr>
          <p:cNvSpPr/>
          <p:nvPr userDrawn="1"/>
        </p:nvSpPr>
        <p:spPr>
          <a:xfrm>
            <a:off x="0" y="0"/>
            <a:ext cx="6336000" cy="6826319"/>
          </a:xfrm>
          <a:prstGeom prst="rect">
            <a:avLst/>
          </a:prstGeom>
          <a:solidFill>
            <a:schemeClr val="bg2">
              <a:lumMod val="9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0"/>
          </a:p>
        </p:txBody>
      </p:sp>
      <p:sp>
        <p:nvSpPr>
          <p:cNvPr id="2" name="Заголовок 1">
            <a:extLst>
              <a:ext uri="{FF2B5EF4-FFF2-40B4-BE49-F238E27FC236}">
                <a16:creationId xmlns:a16="http://schemas.microsoft.com/office/drawing/2014/main" id="{6745B1DD-2DBA-49BF-BF09-5B70713A4CDC}"/>
              </a:ext>
            </a:extLst>
          </p:cNvPr>
          <p:cNvSpPr>
            <a:spLocks noGrp="1"/>
          </p:cNvSpPr>
          <p:nvPr>
            <p:ph type="ctrTitle"/>
          </p:nvPr>
        </p:nvSpPr>
        <p:spPr>
          <a:xfrm>
            <a:off x="432000" y="2377000"/>
            <a:ext cx="5472000" cy="2387600"/>
          </a:xfrm>
        </p:spPr>
        <p:txBody>
          <a:bodyPr rtlCol="0" anchor="b"/>
          <a:lstStyle>
            <a:lvl1pPr algn="l">
              <a:defRPr sz="4200" spc="-300">
                <a:solidFill>
                  <a:schemeClr val="bg1"/>
                </a:solidFill>
              </a:defRPr>
            </a:lvl1pPr>
          </a:lstStyle>
          <a:p>
            <a:pPr rtl="0"/>
            <a:r>
              <a:rPr lang="ru-RU" noProof="0" smtClean="0"/>
              <a:t>Образец заголовка</a:t>
            </a:r>
            <a:endParaRPr lang="ru-RU" noProof="0"/>
          </a:p>
        </p:txBody>
      </p:sp>
      <p:sp>
        <p:nvSpPr>
          <p:cNvPr id="3" name="Подзаголовок 2">
            <a:extLst>
              <a:ext uri="{FF2B5EF4-FFF2-40B4-BE49-F238E27FC236}">
                <a16:creationId xmlns:a16="http://schemas.microsoft.com/office/drawing/2014/main" id="{C7A60831-AA5D-4359-AACC-37D7271F2BF9}"/>
              </a:ext>
            </a:extLst>
          </p:cNvPr>
          <p:cNvSpPr>
            <a:spLocks noGrp="1"/>
          </p:cNvSpPr>
          <p:nvPr>
            <p:ph type="subTitle" idx="1"/>
          </p:nvPr>
        </p:nvSpPr>
        <p:spPr>
          <a:xfrm>
            <a:off x="432000" y="4962525"/>
            <a:ext cx="5472000" cy="1219200"/>
          </a:xfrm>
        </p:spPr>
        <p:txBody>
          <a:bodyPr rtlCol="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smtClean="0"/>
              <a:t>Образец подзаголовка</a:t>
            </a:r>
            <a:endParaRPr lang="ru-RU" noProof="0"/>
          </a:p>
        </p:txBody>
      </p:sp>
      <p:sp>
        <p:nvSpPr>
          <p:cNvPr id="8" name="Прямоугольник 7">
            <a:extLst>
              <a:ext uri="{FF2B5EF4-FFF2-40B4-BE49-F238E27FC236}">
                <a16:creationId xmlns:a16="http://schemas.microsoft.com/office/drawing/2014/main" id="{00ED0A63-77FF-4992-99DD-A09E96E22ACC}"/>
              </a:ext>
            </a:extLst>
          </p:cNvPr>
          <p:cNvSpPr/>
          <p:nvPr userDrawn="1"/>
        </p:nvSpPr>
        <p:spPr>
          <a:xfrm>
            <a:off x="-9941" y="6826319"/>
            <a:ext cx="12204000" cy="72000"/>
          </a:xfrm>
          <a:prstGeom prst="rect">
            <a:avLst/>
          </a:prstGeom>
          <a:gradFill>
            <a:gsLst>
              <a:gs pos="0">
                <a:schemeClr val="accent1"/>
              </a:gs>
              <a:gs pos="100000">
                <a:schemeClr val="tx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0"/>
          </a:p>
        </p:txBody>
      </p:sp>
    </p:spTree>
    <p:extLst>
      <p:ext uri="{BB962C8B-B14F-4D97-AF65-F5344CB8AC3E}">
        <p14:creationId xmlns:p14="http://schemas.microsoft.com/office/powerpoint/2010/main" val="2937700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Три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E51FED-0A73-4769-96A2-4C362E5D9DE0}"/>
              </a:ext>
            </a:extLst>
          </p:cNvPr>
          <p:cNvSpPr>
            <a:spLocks noGrp="1"/>
          </p:cNvSpPr>
          <p:nvPr>
            <p:ph type="title"/>
          </p:nvPr>
        </p:nvSpPr>
        <p:spPr>
          <a:xfrm>
            <a:off x="432000" y="432000"/>
            <a:ext cx="11340000" cy="432000"/>
          </a:xfrm>
        </p:spPr>
        <p:txBody>
          <a:bodyPr rtlCol="0"/>
          <a:lstStyle/>
          <a:p>
            <a:pPr rtl="0"/>
            <a:r>
              <a:rPr lang="ru-RU" noProof="0" smtClean="0"/>
              <a:t>Образец заголовка</a:t>
            </a:r>
            <a:endParaRPr lang="ru-RU" noProof="0"/>
          </a:p>
        </p:txBody>
      </p:sp>
      <p:sp>
        <p:nvSpPr>
          <p:cNvPr id="3" name="Объект 2">
            <a:extLst>
              <a:ext uri="{FF2B5EF4-FFF2-40B4-BE49-F238E27FC236}">
                <a16:creationId xmlns:a16="http://schemas.microsoft.com/office/drawing/2014/main" id="{E455B16D-31A1-4D28-ADC4-0BDEF4E07DFF}"/>
              </a:ext>
            </a:extLst>
          </p:cNvPr>
          <p:cNvSpPr>
            <a:spLocks noGrp="1"/>
          </p:cNvSpPr>
          <p:nvPr>
            <p:ph sz="half" idx="1" hasCustomPrompt="1"/>
          </p:nvPr>
        </p:nvSpPr>
        <p:spPr>
          <a:xfrm>
            <a:off x="432000" y="1008000"/>
            <a:ext cx="11340000"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ru-RU" noProof="0"/>
              <a:t>Строка текста</a:t>
            </a:r>
          </a:p>
        </p:txBody>
      </p:sp>
      <p:sp>
        <p:nvSpPr>
          <p:cNvPr id="4" name="Объект 3">
            <a:extLst>
              <a:ext uri="{FF2B5EF4-FFF2-40B4-BE49-F238E27FC236}">
                <a16:creationId xmlns:a16="http://schemas.microsoft.com/office/drawing/2014/main" id="{AC4D4C6E-0D63-44CE-B0B4-BAA8F101EAFF}"/>
              </a:ext>
            </a:extLst>
          </p:cNvPr>
          <p:cNvSpPr>
            <a:spLocks noGrp="1"/>
          </p:cNvSpPr>
          <p:nvPr>
            <p:ph sz="half" idx="2" hasCustomPrompt="1"/>
          </p:nvPr>
        </p:nvSpPr>
        <p:spPr>
          <a:xfrm>
            <a:off x="2231749" y="4637931"/>
            <a:ext cx="1980000" cy="720000"/>
          </a:xfrm>
        </p:spPr>
        <p:txBody>
          <a:bodyPr rtlCol="0"/>
          <a:lstStyle>
            <a:lvl1pPr marL="0" indent="0" algn="ctr">
              <a:buFont typeface="Arial" panose="020B0604020202020204" pitchFamily="34" charset="0"/>
              <a:buNone/>
              <a:defRPr sz="1400">
                <a:solidFill>
                  <a:schemeClr val="tx1">
                    <a:lumMod val="75000"/>
                    <a:lumOff val="25000"/>
                  </a:schemeClr>
                </a:solidFill>
              </a:defRPr>
            </a:lvl1pPr>
          </a:lstStyle>
          <a:p>
            <a:pPr lvl="0" rtl="0"/>
            <a:r>
              <a:rPr lang="ru-RU" noProof="0"/>
              <a:t>Описание раздела</a:t>
            </a:r>
          </a:p>
        </p:txBody>
      </p:sp>
      <p:sp>
        <p:nvSpPr>
          <p:cNvPr id="9" name="Номер слайда 8">
            <a:extLst>
              <a:ext uri="{FF2B5EF4-FFF2-40B4-BE49-F238E27FC236}">
                <a16:creationId xmlns:a16="http://schemas.microsoft.com/office/drawing/2014/main" id="{A1C915CA-DB91-4B68-8DB8-2745ADA58582}"/>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6" name="Текст 5">
            <a:extLst>
              <a:ext uri="{FF2B5EF4-FFF2-40B4-BE49-F238E27FC236}">
                <a16:creationId xmlns:a16="http://schemas.microsoft.com/office/drawing/2014/main" id="{0BF46361-E4F6-47BA-9660-22CF6C0669CB}"/>
              </a:ext>
            </a:extLst>
          </p:cNvPr>
          <p:cNvSpPr>
            <a:spLocks noGrp="1"/>
          </p:cNvSpPr>
          <p:nvPr>
            <p:ph type="body" sz="quarter" idx="12" hasCustomPrompt="1"/>
          </p:nvPr>
        </p:nvSpPr>
        <p:spPr>
          <a:xfrm>
            <a:off x="5111498" y="4637931"/>
            <a:ext cx="1980000" cy="720000"/>
          </a:xfrm>
        </p:spPr>
        <p:txBody>
          <a:bodyPr rtlCol="0"/>
          <a:lstStyle>
            <a:lvl1pPr marL="0" indent="0" algn="ctr">
              <a:buFont typeface="Arial" panose="020B0604020202020204" pitchFamily="34" charset="0"/>
              <a:buNone/>
              <a:defRPr sz="1400">
                <a:solidFill>
                  <a:schemeClr val="tx1">
                    <a:lumMod val="75000"/>
                    <a:lumOff val="25000"/>
                  </a:schemeClr>
                </a:solidFill>
              </a:defRPr>
            </a:lvl1pPr>
          </a:lstStyle>
          <a:p>
            <a:pPr lvl="0" rtl="0"/>
            <a:r>
              <a:rPr lang="ru-RU" noProof="0"/>
              <a:t>Описание раздела</a:t>
            </a:r>
          </a:p>
        </p:txBody>
      </p:sp>
      <p:sp>
        <p:nvSpPr>
          <p:cNvPr id="10" name="Текст 9">
            <a:extLst>
              <a:ext uri="{FF2B5EF4-FFF2-40B4-BE49-F238E27FC236}">
                <a16:creationId xmlns:a16="http://schemas.microsoft.com/office/drawing/2014/main" id="{2BB15A8A-91AC-4F5D-A727-1D120F5D43D5}"/>
              </a:ext>
            </a:extLst>
          </p:cNvPr>
          <p:cNvSpPr>
            <a:spLocks noGrp="1"/>
          </p:cNvSpPr>
          <p:nvPr>
            <p:ph type="body" sz="quarter" idx="13" hasCustomPrompt="1"/>
          </p:nvPr>
        </p:nvSpPr>
        <p:spPr>
          <a:xfrm>
            <a:off x="7991247" y="4637931"/>
            <a:ext cx="1980000" cy="720000"/>
          </a:xfrm>
        </p:spPr>
        <p:txBody>
          <a:bodyPr rtlCol="0"/>
          <a:lstStyle>
            <a:lvl1pPr marL="0" indent="0" algn="ctr">
              <a:buFont typeface="Arial" panose="020B0604020202020204" pitchFamily="34" charset="0"/>
              <a:buNone/>
              <a:defRPr sz="1400">
                <a:solidFill>
                  <a:schemeClr val="tx1">
                    <a:lumMod val="75000"/>
                    <a:lumOff val="25000"/>
                  </a:schemeClr>
                </a:solidFill>
              </a:defRPr>
            </a:lvl1pPr>
          </a:lstStyle>
          <a:p>
            <a:pPr lvl="0" rtl="0"/>
            <a:r>
              <a:rPr lang="ru-RU" noProof="0"/>
              <a:t>Описание раздела</a:t>
            </a:r>
          </a:p>
        </p:txBody>
      </p:sp>
      <p:sp>
        <p:nvSpPr>
          <p:cNvPr id="12" name="Текст 11">
            <a:extLst>
              <a:ext uri="{FF2B5EF4-FFF2-40B4-BE49-F238E27FC236}">
                <a16:creationId xmlns:a16="http://schemas.microsoft.com/office/drawing/2014/main" id="{1A87D1D6-A833-418D-948C-DDF79372310E}"/>
              </a:ext>
            </a:extLst>
          </p:cNvPr>
          <p:cNvSpPr>
            <a:spLocks noGrp="1"/>
          </p:cNvSpPr>
          <p:nvPr>
            <p:ph type="body" sz="quarter" idx="14" hasCustomPrompt="1"/>
          </p:nvPr>
        </p:nvSpPr>
        <p:spPr>
          <a:xfrm>
            <a:off x="2231749" y="4003531"/>
            <a:ext cx="1980000" cy="360000"/>
          </a:xfrm>
        </p:spPr>
        <p:txBody>
          <a:bodyPr rtlCol="0"/>
          <a:lstStyle>
            <a:lvl1pPr marL="0" indent="0" algn="ctr">
              <a:buFont typeface="Arial" panose="020B0604020202020204" pitchFamily="34" charset="0"/>
              <a:buNone/>
              <a:defRPr>
                <a:solidFill>
                  <a:schemeClr val="tx1">
                    <a:lumMod val="75000"/>
                    <a:lumOff val="25000"/>
                  </a:schemeClr>
                </a:solidFill>
              </a:defRPr>
            </a:lvl1pPr>
          </a:lstStyle>
          <a:p>
            <a:pPr lvl="0" rtl="0"/>
            <a:r>
              <a:rPr lang="ru-RU" noProof="0"/>
              <a:t>Раздел 1</a:t>
            </a:r>
          </a:p>
        </p:txBody>
      </p:sp>
      <p:sp>
        <p:nvSpPr>
          <p:cNvPr id="14" name="Текст 13">
            <a:extLst>
              <a:ext uri="{FF2B5EF4-FFF2-40B4-BE49-F238E27FC236}">
                <a16:creationId xmlns:a16="http://schemas.microsoft.com/office/drawing/2014/main" id="{729FC9F6-9736-4DA2-A807-7430389A47FC}"/>
              </a:ext>
            </a:extLst>
          </p:cNvPr>
          <p:cNvSpPr>
            <a:spLocks noGrp="1"/>
          </p:cNvSpPr>
          <p:nvPr>
            <p:ph type="body" sz="quarter" idx="15" hasCustomPrompt="1"/>
          </p:nvPr>
        </p:nvSpPr>
        <p:spPr>
          <a:xfrm>
            <a:off x="5111498" y="4003531"/>
            <a:ext cx="1980000" cy="360000"/>
          </a:xfrm>
        </p:spPr>
        <p:txBody>
          <a:bodyPr rtlCol="0"/>
          <a:lstStyle>
            <a:lvl1pPr marL="0" indent="0" algn="ctr">
              <a:buFont typeface="Arial" panose="020B0604020202020204" pitchFamily="34" charset="0"/>
              <a:buNone/>
              <a:defRPr>
                <a:solidFill>
                  <a:schemeClr val="tx1">
                    <a:lumMod val="75000"/>
                    <a:lumOff val="25000"/>
                  </a:schemeClr>
                </a:solidFill>
              </a:defRPr>
            </a:lvl1pPr>
          </a:lstStyle>
          <a:p>
            <a:pPr lvl="0" rtl="0"/>
            <a:r>
              <a:rPr lang="ru-RU" noProof="0"/>
              <a:t>Раздел 2</a:t>
            </a:r>
          </a:p>
        </p:txBody>
      </p:sp>
      <p:sp>
        <p:nvSpPr>
          <p:cNvPr id="16" name="Текст 15">
            <a:extLst>
              <a:ext uri="{FF2B5EF4-FFF2-40B4-BE49-F238E27FC236}">
                <a16:creationId xmlns:a16="http://schemas.microsoft.com/office/drawing/2014/main" id="{8FD41719-B17D-4C65-8905-CFB25698E450}"/>
              </a:ext>
            </a:extLst>
          </p:cNvPr>
          <p:cNvSpPr>
            <a:spLocks noGrp="1"/>
          </p:cNvSpPr>
          <p:nvPr>
            <p:ph type="body" sz="quarter" idx="16" hasCustomPrompt="1"/>
          </p:nvPr>
        </p:nvSpPr>
        <p:spPr>
          <a:xfrm>
            <a:off x="7991247" y="4003531"/>
            <a:ext cx="1980000" cy="360000"/>
          </a:xfrm>
        </p:spPr>
        <p:txBody>
          <a:bodyPr rtlCol="0"/>
          <a:lstStyle>
            <a:lvl1pPr marL="0" indent="0" algn="ctr">
              <a:buFont typeface="Arial" panose="020B0604020202020204" pitchFamily="34" charset="0"/>
              <a:buNone/>
              <a:defRPr>
                <a:solidFill>
                  <a:schemeClr val="tx1">
                    <a:lumMod val="75000"/>
                    <a:lumOff val="25000"/>
                  </a:schemeClr>
                </a:solidFill>
              </a:defRPr>
            </a:lvl1pPr>
          </a:lstStyle>
          <a:p>
            <a:pPr lvl="0" rtl="0"/>
            <a:r>
              <a:rPr lang="ru-RU" noProof="0"/>
              <a:t>Раздел 3</a:t>
            </a:r>
          </a:p>
        </p:txBody>
      </p:sp>
      <p:sp>
        <p:nvSpPr>
          <p:cNvPr id="13"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2306804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Большие числа, вариант 1">
    <p:spTree>
      <p:nvGrpSpPr>
        <p:cNvPr id="1" name=""/>
        <p:cNvGrpSpPr/>
        <p:nvPr/>
      </p:nvGrpSpPr>
      <p:grpSpPr>
        <a:xfrm>
          <a:off x="0" y="0"/>
          <a:ext cx="0" cy="0"/>
          <a:chOff x="0" y="0"/>
          <a:chExt cx="0" cy="0"/>
        </a:xfrm>
      </p:grpSpPr>
      <p:sp>
        <p:nvSpPr>
          <p:cNvPr id="14" name="Объект 2">
            <a:extLst>
              <a:ext uri="{FF2B5EF4-FFF2-40B4-BE49-F238E27FC236}">
                <a16:creationId xmlns:a16="http://schemas.microsoft.com/office/drawing/2014/main" id="{C4908609-0EC4-4718-AC46-A50BB2DA333E}"/>
              </a:ext>
            </a:extLst>
          </p:cNvPr>
          <p:cNvSpPr>
            <a:spLocks noGrp="1"/>
          </p:cNvSpPr>
          <p:nvPr>
            <p:ph sz="half" idx="29"/>
          </p:nvPr>
        </p:nvSpPr>
        <p:spPr>
          <a:xfrm>
            <a:off x="1790100" y="2701131"/>
            <a:ext cx="4113900" cy="2828138"/>
          </a:xfrm>
        </p:spPr>
        <p:txBody>
          <a:bodyPr rtlCol="0"/>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a:p>
        </p:txBody>
      </p:sp>
      <p:sp>
        <p:nvSpPr>
          <p:cNvPr id="15" name="Объект 3">
            <a:extLst>
              <a:ext uri="{FF2B5EF4-FFF2-40B4-BE49-F238E27FC236}">
                <a16:creationId xmlns:a16="http://schemas.microsoft.com/office/drawing/2014/main" id="{C61EBC7C-80CF-489F-86B3-5894908189E4}"/>
              </a:ext>
            </a:extLst>
          </p:cNvPr>
          <p:cNvSpPr>
            <a:spLocks noGrp="1"/>
          </p:cNvSpPr>
          <p:nvPr>
            <p:ph sz="half" idx="2"/>
          </p:nvPr>
        </p:nvSpPr>
        <p:spPr>
          <a:xfrm>
            <a:off x="7658100" y="2701131"/>
            <a:ext cx="4113900" cy="2828138"/>
          </a:xfrm>
        </p:spPr>
        <p:txBody>
          <a:bodyPr rtlCol="0"/>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a:p>
        </p:txBody>
      </p:sp>
      <p:sp>
        <p:nvSpPr>
          <p:cNvPr id="2" name="Заголовок 1">
            <a:extLst>
              <a:ext uri="{FF2B5EF4-FFF2-40B4-BE49-F238E27FC236}">
                <a16:creationId xmlns:a16="http://schemas.microsoft.com/office/drawing/2014/main" id="{E8A85E10-5A18-4C86-8310-FA9CF8DF8AB5}"/>
              </a:ext>
            </a:extLst>
          </p:cNvPr>
          <p:cNvSpPr>
            <a:spLocks noGrp="1"/>
          </p:cNvSpPr>
          <p:nvPr>
            <p:ph type="title"/>
          </p:nvPr>
        </p:nvSpPr>
        <p:spPr/>
        <p:txBody>
          <a:bodyPr rtlCol="0"/>
          <a:lstStyle/>
          <a:p>
            <a:pPr rtl="0"/>
            <a:r>
              <a:rPr lang="ru-RU" noProof="0" smtClean="0"/>
              <a:t>Образец заголовка</a:t>
            </a:r>
            <a:endParaRPr lang="ru-RU" noProof="0"/>
          </a:p>
        </p:txBody>
      </p:sp>
      <p:sp>
        <p:nvSpPr>
          <p:cNvPr id="8" name="Номер слайда 7">
            <a:extLst>
              <a:ext uri="{FF2B5EF4-FFF2-40B4-BE49-F238E27FC236}">
                <a16:creationId xmlns:a16="http://schemas.microsoft.com/office/drawing/2014/main" id="{19A57786-309B-4137-8B30-4011FC0D4FCB}"/>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11" name="Текст 3">
            <a:extLst>
              <a:ext uri="{FF2B5EF4-FFF2-40B4-BE49-F238E27FC236}">
                <a16:creationId xmlns:a16="http://schemas.microsoft.com/office/drawing/2014/main" id="{CF5069B8-93E6-456E-B02B-1FD5F3B8D72A}"/>
              </a:ext>
            </a:extLst>
          </p:cNvPr>
          <p:cNvSpPr>
            <a:spLocks noGrp="1"/>
          </p:cNvSpPr>
          <p:nvPr>
            <p:ph type="body" sz="quarter" idx="27" hasCustomPrompt="1"/>
          </p:nvPr>
        </p:nvSpPr>
        <p:spPr>
          <a:xfrm>
            <a:off x="1793079" y="1728000"/>
            <a:ext cx="4122920" cy="735800"/>
          </a:xfrm>
          <a:noFill/>
        </p:spPr>
        <p:txBody>
          <a:bodyPr rtlCol="0" anchor="t"/>
          <a:lstStyle>
            <a:lvl1pPr marL="0" indent="0" algn="l">
              <a:buNone/>
              <a:defRPr sz="5400">
                <a:solidFill>
                  <a:schemeClr val="accent1"/>
                </a:solidFill>
                <a:latin typeface="+mj-lt"/>
              </a:defRPr>
            </a:lvl1pPr>
            <a:lvl2pPr marL="266700" indent="0">
              <a:buNone/>
              <a:defRPr/>
            </a:lvl2pPr>
            <a:lvl3pPr marL="542925" indent="0">
              <a:buNone/>
              <a:defRPr/>
            </a:lvl3pPr>
            <a:lvl4pPr marL="809625" indent="0">
              <a:buNone/>
              <a:defRPr/>
            </a:lvl4pPr>
            <a:lvl5pPr marL="1076325" indent="0">
              <a:buNone/>
              <a:defRPr/>
            </a:lvl5pPr>
          </a:lstStyle>
          <a:p>
            <a:pPr lvl="0" rtl="0"/>
            <a:r>
              <a:rPr lang="ru-RU" noProof="0"/>
              <a:t>1</a:t>
            </a:r>
          </a:p>
        </p:txBody>
      </p:sp>
      <p:sp>
        <p:nvSpPr>
          <p:cNvPr id="5" name="Текст 4">
            <a:extLst>
              <a:ext uri="{FF2B5EF4-FFF2-40B4-BE49-F238E27FC236}">
                <a16:creationId xmlns:a16="http://schemas.microsoft.com/office/drawing/2014/main" id="{867F0EAC-0FF4-447C-8EE4-2B107165DF3F}"/>
              </a:ext>
            </a:extLst>
          </p:cNvPr>
          <p:cNvSpPr>
            <a:spLocks noGrp="1"/>
          </p:cNvSpPr>
          <p:nvPr>
            <p:ph type="body" sz="quarter" idx="30" hasCustomPrompt="1"/>
          </p:nvPr>
        </p:nvSpPr>
        <p:spPr>
          <a:xfrm>
            <a:off x="7655762" y="1722438"/>
            <a:ext cx="4104437" cy="735749"/>
          </a:xfrm>
        </p:spPr>
        <p:txBody>
          <a:bodyPr rtlCol="0" anchor="t"/>
          <a:lstStyle>
            <a:lvl1pPr marL="0" indent="0">
              <a:buNone/>
              <a:defRPr sz="5400">
                <a:solidFill>
                  <a:schemeClr val="accent4"/>
                </a:solidFill>
                <a:latin typeface="+mj-lt"/>
              </a:defRPr>
            </a:lvl1pPr>
          </a:lstStyle>
          <a:p>
            <a:pPr lvl="0" rtl="0"/>
            <a:r>
              <a:rPr lang="ru-RU" noProof="0"/>
              <a:t>2</a:t>
            </a:r>
          </a:p>
        </p:txBody>
      </p:sp>
      <p:sp>
        <p:nvSpPr>
          <p:cNvPr id="16" name="Текст 5">
            <a:extLst>
              <a:ext uri="{FF2B5EF4-FFF2-40B4-BE49-F238E27FC236}">
                <a16:creationId xmlns:a16="http://schemas.microsoft.com/office/drawing/2014/main" id="{DED90C13-8D49-4652-B68A-A0B5084BB4DB}"/>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ru-RU" noProof="0"/>
              <a:t>Подзаголовок</a:t>
            </a:r>
          </a:p>
        </p:txBody>
      </p:sp>
      <p:sp>
        <p:nvSpPr>
          <p:cNvPr id="10"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4175959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Большие числа, вариант 2">
    <p:spTree>
      <p:nvGrpSpPr>
        <p:cNvPr id="1" name=""/>
        <p:cNvGrpSpPr/>
        <p:nvPr/>
      </p:nvGrpSpPr>
      <p:grpSpPr>
        <a:xfrm>
          <a:off x="0" y="0"/>
          <a:ext cx="0" cy="0"/>
          <a:chOff x="0" y="0"/>
          <a:chExt cx="0" cy="0"/>
        </a:xfrm>
      </p:grpSpPr>
      <p:sp>
        <p:nvSpPr>
          <p:cNvPr id="11" name="Текст 3">
            <a:extLst>
              <a:ext uri="{FF2B5EF4-FFF2-40B4-BE49-F238E27FC236}">
                <a16:creationId xmlns:a16="http://schemas.microsoft.com/office/drawing/2014/main" id="{CF5069B8-93E6-456E-B02B-1FD5F3B8D72A}"/>
              </a:ext>
            </a:extLst>
          </p:cNvPr>
          <p:cNvSpPr>
            <a:spLocks noGrp="1"/>
          </p:cNvSpPr>
          <p:nvPr>
            <p:ph type="body" sz="quarter" idx="27" hasCustomPrompt="1"/>
          </p:nvPr>
        </p:nvSpPr>
        <p:spPr>
          <a:xfrm>
            <a:off x="890706" y="1593150"/>
            <a:ext cx="4348065" cy="4348065"/>
          </a:xfrm>
          <a:prstGeom prst="ellipse">
            <a:avLst/>
          </a:prstGeom>
          <a:solidFill>
            <a:schemeClr val="tx1">
              <a:alpha val="10000"/>
            </a:schemeClr>
          </a:solidFill>
        </p:spPr>
        <p:txBody>
          <a:bodyPr rtlCol="0" anchor="ctr"/>
          <a:lstStyle>
            <a:lvl1pPr marL="0" indent="0" algn="ctr">
              <a:buNone/>
              <a:defRPr sz="1800">
                <a:solidFill>
                  <a:schemeClr val="tx1">
                    <a:lumMod val="75000"/>
                    <a:lumOff val="25000"/>
                  </a:schemeClr>
                </a:solidFill>
                <a:latin typeface="+mn-lt"/>
              </a:defRPr>
            </a:lvl1pPr>
            <a:lvl2pPr marL="266700" indent="0">
              <a:buNone/>
              <a:defRPr/>
            </a:lvl2pPr>
            <a:lvl3pPr marL="542925" indent="0">
              <a:buNone/>
              <a:defRPr/>
            </a:lvl3pPr>
            <a:lvl4pPr marL="809625" indent="0">
              <a:buNone/>
              <a:defRPr/>
            </a:lvl4pPr>
            <a:lvl5pPr marL="1076325" indent="0">
              <a:buNone/>
              <a:defRPr/>
            </a:lvl5pPr>
          </a:lstStyle>
          <a:p>
            <a:pPr lvl="0" rtl="0"/>
            <a:r>
              <a:rPr lang="ru-RU" noProof="0"/>
              <a:t>Название раздела</a:t>
            </a:r>
          </a:p>
        </p:txBody>
      </p:sp>
      <p:sp>
        <p:nvSpPr>
          <p:cNvPr id="12" name="Текст 9">
            <a:extLst>
              <a:ext uri="{FF2B5EF4-FFF2-40B4-BE49-F238E27FC236}">
                <a16:creationId xmlns:a16="http://schemas.microsoft.com/office/drawing/2014/main" id="{C15F42E2-EE95-4479-80E9-94A75E9D6E98}"/>
              </a:ext>
            </a:extLst>
          </p:cNvPr>
          <p:cNvSpPr>
            <a:spLocks noGrp="1"/>
          </p:cNvSpPr>
          <p:nvPr>
            <p:ph type="body" sz="quarter" idx="28" hasCustomPrompt="1"/>
          </p:nvPr>
        </p:nvSpPr>
        <p:spPr>
          <a:xfrm>
            <a:off x="4739330" y="1767887"/>
            <a:ext cx="3998591" cy="3998591"/>
          </a:xfrm>
          <a:prstGeom prst="ellipse">
            <a:avLst/>
          </a:prstGeom>
          <a:solidFill>
            <a:schemeClr val="tx1">
              <a:alpha val="10000"/>
            </a:schemeClr>
          </a:solidFill>
        </p:spPr>
        <p:txBody>
          <a:bodyPr vert="horz" lIns="0" tIns="0" rIns="0" bIns="0" rtlCol="0" anchor="ctr">
            <a:noAutofit/>
          </a:bodyPr>
          <a:lstStyle>
            <a:lvl1pPr marL="0" indent="0" algn="ctr">
              <a:buNone/>
              <a:defRPr lang="en-ZA" sz="1800" dirty="0">
                <a:solidFill>
                  <a:schemeClr val="tx1">
                    <a:lumMod val="75000"/>
                    <a:lumOff val="25000"/>
                  </a:schemeClr>
                </a:solidFill>
              </a:defRPr>
            </a:lvl1pPr>
          </a:lstStyle>
          <a:p>
            <a:pPr marL="266700" lvl="0" indent="-266700" algn="ctr" rtl="0"/>
            <a:r>
              <a:rPr lang="ru-RU" noProof="0"/>
              <a:t>Заголовок раздела</a:t>
            </a:r>
          </a:p>
        </p:txBody>
      </p:sp>
      <p:sp>
        <p:nvSpPr>
          <p:cNvPr id="9" name="Текст 9">
            <a:extLst>
              <a:ext uri="{FF2B5EF4-FFF2-40B4-BE49-F238E27FC236}">
                <a16:creationId xmlns:a16="http://schemas.microsoft.com/office/drawing/2014/main" id="{4059823C-F505-4D2A-854E-5144BD58A767}"/>
              </a:ext>
            </a:extLst>
          </p:cNvPr>
          <p:cNvSpPr>
            <a:spLocks noGrp="1"/>
          </p:cNvSpPr>
          <p:nvPr>
            <p:ph type="body" sz="quarter" idx="29" hasCustomPrompt="1"/>
          </p:nvPr>
        </p:nvSpPr>
        <p:spPr>
          <a:xfrm>
            <a:off x="8238481" y="2207063"/>
            <a:ext cx="3120238" cy="3120238"/>
          </a:xfrm>
          <a:prstGeom prst="ellipse">
            <a:avLst/>
          </a:prstGeom>
          <a:solidFill>
            <a:schemeClr val="tx1">
              <a:alpha val="10000"/>
            </a:schemeClr>
          </a:solidFill>
        </p:spPr>
        <p:txBody>
          <a:bodyPr vert="horz" lIns="0" tIns="0" rIns="0" bIns="0" rtlCol="0" anchor="ctr">
            <a:noAutofit/>
          </a:bodyPr>
          <a:lstStyle>
            <a:lvl1pPr marL="0" indent="0" algn="ctr">
              <a:buNone/>
              <a:defRPr lang="en-ZA" sz="1800" dirty="0">
                <a:solidFill>
                  <a:schemeClr val="tx1">
                    <a:lumMod val="75000"/>
                    <a:lumOff val="25000"/>
                  </a:schemeClr>
                </a:solidFill>
              </a:defRPr>
            </a:lvl1pPr>
          </a:lstStyle>
          <a:p>
            <a:pPr marL="266700" lvl="0" indent="-266700" algn="ctr" rtl="0"/>
            <a:r>
              <a:rPr lang="ru-RU" noProof="0"/>
              <a:t>Заголовок раздела</a:t>
            </a:r>
          </a:p>
        </p:txBody>
      </p:sp>
      <p:sp>
        <p:nvSpPr>
          <p:cNvPr id="2" name="Заголовок 1">
            <a:extLst>
              <a:ext uri="{FF2B5EF4-FFF2-40B4-BE49-F238E27FC236}">
                <a16:creationId xmlns:a16="http://schemas.microsoft.com/office/drawing/2014/main" id="{E8A85E10-5A18-4C86-8310-FA9CF8DF8AB5}"/>
              </a:ext>
            </a:extLst>
          </p:cNvPr>
          <p:cNvSpPr>
            <a:spLocks noGrp="1"/>
          </p:cNvSpPr>
          <p:nvPr>
            <p:ph type="title"/>
          </p:nvPr>
        </p:nvSpPr>
        <p:spPr/>
        <p:txBody>
          <a:bodyPr rtlCol="0"/>
          <a:lstStyle/>
          <a:p>
            <a:pPr rtl="0"/>
            <a:r>
              <a:rPr lang="ru-RU" noProof="0" smtClean="0"/>
              <a:t>Образец заголовка</a:t>
            </a:r>
            <a:endParaRPr lang="ru-RU" noProof="0"/>
          </a:p>
        </p:txBody>
      </p:sp>
      <p:sp>
        <p:nvSpPr>
          <p:cNvPr id="8" name="Номер слайда 7">
            <a:extLst>
              <a:ext uri="{FF2B5EF4-FFF2-40B4-BE49-F238E27FC236}">
                <a16:creationId xmlns:a16="http://schemas.microsoft.com/office/drawing/2014/main" id="{19A57786-309B-4137-8B30-4011FC0D4FCB}"/>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10" name="Текст 3">
            <a:extLst>
              <a:ext uri="{FF2B5EF4-FFF2-40B4-BE49-F238E27FC236}">
                <a16:creationId xmlns:a16="http://schemas.microsoft.com/office/drawing/2014/main" id="{B30FA196-A035-4908-BA51-B769293255A9}"/>
              </a:ext>
            </a:extLst>
          </p:cNvPr>
          <p:cNvSpPr>
            <a:spLocks noGrp="1"/>
          </p:cNvSpPr>
          <p:nvPr>
            <p:ph type="body" sz="quarter" idx="30" hasCustomPrompt="1"/>
          </p:nvPr>
        </p:nvSpPr>
        <p:spPr>
          <a:xfrm>
            <a:off x="1658929" y="2205688"/>
            <a:ext cx="2811618" cy="1440000"/>
          </a:xfrm>
          <a:prstGeom prst="rect">
            <a:avLst/>
          </a:prstGeom>
          <a:noFill/>
        </p:spPr>
        <p:txBody>
          <a:bodyPr rtlCol="0" anchor="b"/>
          <a:lstStyle>
            <a:lvl1pPr marL="0" indent="0" algn="ctr">
              <a:spcBef>
                <a:spcPts val="0"/>
              </a:spcBef>
              <a:spcAft>
                <a:spcPts val="0"/>
              </a:spcAft>
              <a:buNone/>
              <a:defRPr sz="6600">
                <a:solidFill>
                  <a:schemeClr val="tx1">
                    <a:lumMod val="75000"/>
                    <a:lumOff val="25000"/>
                  </a:schemeClr>
                </a:solidFill>
                <a:latin typeface="+mj-lt"/>
              </a:defRPr>
            </a:lvl1pPr>
            <a:lvl2pPr marL="266700" indent="0">
              <a:buNone/>
              <a:defRPr/>
            </a:lvl2pPr>
            <a:lvl3pPr marL="542925" indent="0">
              <a:buNone/>
              <a:defRPr/>
            </a:lvl3pPr>
            <a:lvl4pPr marL="809625" indent="0">
              <a:buNone/>
              <a:defRPr/>
            </a:lvl4pPr>
            <a:lvl5pPr marL="1076325" indent="0">
              <a:buNone/>
              <a:defRPr/>
            </a:lvl5pPr>
          </a:lstStyle>
          <a:p>
            <a:pPr lvl="0" rtl="0"/>
            <a:r>
              <a:rPr lang="ru-RU" noProof="0"/>
              <a:t>1</a:t>
            </a:r>
          </a:p>
        </p:txBody>
      </p:sp>
      <p:sp>
        <p:nvSpPr>
          <p:cNvPr id="13" name="Текст 9">
            <a:extLst>
              <a:ext uri="{FF2B5EF4-FFF2-40B4-BE49-F238E27FC236}">
                <a16:creationId xmlns:a16="http://schemas.microsoft.com/office/drawing/2014/main" id="{38F1EEC3-A74E-4124-95F3-D8A27EA3DDFC}"/>
              </a:ext>
            </a:extLst>
          </p:cNvPr>
          <p:cNvSpPr>
            <a:spLocks noGrp="1"/>
          </p:cNvSpPr>
          <p:nvPr>
            <p:ph type="body" sz="quarter" idx="31" hasCustomPrompt="1"/>
          </p:nvPr>
        </p:nvSpPr>
        <p:spPr>
          <a:xfrm>
            <a:off x="5332816" y="2205688"/>
            <a:ext cx="2811618" cy="1440000"/>
          </a:xfrm>
          <a:prstGeom prst="rect">
            <a:avLst/>
          </a:prstGeom>
          <a:noFill/>
        </p:spPr>
        <p:txBody>
          <a:bodyPr vert="horz" lIns="0" tIns="0" rIns="0" bIns="0" rtlCol="0" anchor="b">
            <a:noAutofit/>
          </a:bodyPr>
          <a:lstStyle>
            <a:lvl1pPr marL="0" indent="0" algn="ctr">
              <a:spcBef>
                <a:spcPts val="0"/>
              </a:spcBef>
              <a:spcAft>
                <a:spcPts val="0"/>
              </a:spcAft>
              <a:buNone/>
              <a:defRPr lang="en-ZA" sz="6600" dirty="0">
                <a:solidFill>
                  <a:schemeClr val="tx1">
                    <a:lumMod val="75000"/>
                    <a:lumOff val="25000"/>
                  </a:schemeClr>
                </a:solidFill>
                <a:latin typeface="+mj-lt"/>
              </a:defRPr>
            </a:lvl1pPr>
          </a:lstStyle>
          <a:p>
            <a:pPr marL="266700" lvl="0" indent="-266700" algn="ctr" rtl="0"/>
            <a:r>
              <a:rPr lang="ru-RU" noProof="0"/>
              <a:t>2</a:t>
            </a:r>
          </a:p>
        </p:txBody>
      </p:sp>
      <p:sp>
        <p:nvSpPr>
          <p:cNvPr id="14" name="Текст 9">
            <a:extLst>
              <a:ext uri="{FF2B5EF4-FFF2-40B4-BE49-F238E27FC236}">
                <a16:creationId xmlns:a16="http://schemas.microsoft.com/office/drawing/2014/main" id="{744F95B1-3E5D-46C4-846F-01E3035D1A72}"/>
              </a:ext>
            </a:extLst>
          </p:cNvPr>
          <p:cNvSpPr>
            <a:spLocks noGrp="1"/>
          </p:cNvSpPr>
          <p:nvPr>
            <p:ph type="body" sz="quarter" idx="32" hasCustomPrompt="1"/>
          </p:nvPr>
        </p:nvSpPr>
        <p:spPr>
          <a:xfrm>
            <a:off x="8547101" y="2205688"/>
            <a:ext cx="2597043" cy="1440000"/>
          </a:xfrm>
          <a:prstGeom prst="rect">
            <a:avLst/>
          </a:prstGeom>
          <a:noFill/>
        </p:spPr>
        <p:txBody>
          <a:bodyPr vert="horz" lIns="0" tIns="0" rIns="0" bIns="0" rtlCol="0" anchor="b">
            <a:noAutofit/>
          </a:bodyPr>
          <a:lstStyle>
            <a:lvl1pPr marL="0" indent="0" algn="ctr">
              <a:spcBef>
                <a:spcPts val="0"/>
              </a:spcBef>
              <a:spcAft>
                <a:spcPts val="0"/>
              </a:spcAft>
              <a:buNone/>
              <a:defRPr lang="en-ZA" sz="6600" dirty="0">
                <a:solidFill>
                  <a:schemeClr val="tx1">
                    <a:lumMod val="75000"/>
                    <a:lumOff val="25000"/>
                  </a:schemeClr>
                </a:solidFill>
                <a:latin typeface="+mj-lt"/>
              </a:defRPr>
            </a:lvl1pPr>
          </a:lstStyle>
          <a:p>
            <a:pPr marL="266700" lvl="0" indent="-266700" algn="ctr" rtl="0"/>
            <a:r>
              <a:rPr lang="ru-RU" noProof="0"/>
              <a:t>3</a:t>
            </a:r>
          </a:p>
        </p:txBody>
      </p:sp>
      <p:sp>
        <p:nvSpPr>
          <p:cNvPr id="16" name="Объект 3">
            <a:extLst>
              <a:ext uri="{FF2B5EF4-FFF2-40B4-BE49-F238E27FC236}">
                <a16:creationId xmlns:a16="http://schemas.microsoft.com/office/drawing/2014/main" id="{39CDA933-12B5-44CD-BD16-C9589DE755EE}"/>
              </a:ext>
            </a:extLst>
          </p:cNvPr>
          <p:cNvSpPr>
            <a:spLocks noGrp="1"/>
          </p:cNvSpPr>
          <p:nvPr>
            <p:ph sz="half" idx="2" hasCustomPrompt="1"/>
          </p:nvPr>
        </p:nvSpPr>
        <p:spPr>
          <a:xfrm>
            <a:off x="2074738" y="4243333"/>
            <a:ext cx="1980000" cy="720000"/>
          </a:xfrm>
        </p:spPr>
        <p:txBody>
          <a:bodyPr rtlCol="0"/>
          <a:lstStyle>
            <a:lvl1pPr marL="0" indent="0" algn="ctr">
              <a:buFont typeface="Arial" panose="020B0604020202020204" pitchFamily="34" charset="0"/>
              <a:buNone/>
              <a:defRPr sz="1400">
                <a:solidFill>
                  <a:schemeClr val="tx1">
                    <a:lumMod val="75000"/>
                    <a:lumOff val="25000"/>
                  </a:schemeClr>
                </a:solidFill>
              </a:defRPr>
            </a:lvl1pPr>
          </a:lstStyle>
          <a:p>
            <a:pPr lvl="0" rtl="0"/>
            <a:r>
              <a:rPr lang="ru-RU" noProof="0"/>
              <a:t>Описание раздела</a:t>
            </a:r>
          </a:p>
        </p:txBody>
      </p:sp>
      <p:sp>
        <p:nvSpPr>
          <p:cNvPr id="17" name="Текст 5">
            <a:extLst>
              <a:ext uri="{FF2B5EF4-FFF2-40B4-BE49-F238E27FC236}">
                <a16:creationId xmlns:a16="http://schemas.microsoft.com/office/drawing/2014/main" id="{9751FCE0-5FA8-4E25-A4E7-8B2901F69491}"/>
              </a:ext>
            </a:extLst>
          </p:cNvPr>
          <p:cNvSpPr>
            <a:spLocks noGrp="1"/>
          </p:cNvSpPr>
          <p:nvPr>
            <p:ph type="body" sz="quarter" idx="12" hasCustomPrompt="1"/>
          </p:nvPr>
        </p:nvSpPr>
        <p:spPr>
          <a:xfrm>
            <a:off x="5748625" y="4243333"/>
            <a:ext cx="1980000" cy="720000"/>
          </a:xfrm>
        </p:spPr>
        <p:txBody>
          <a:bodyPr rtlCol="0"/>
          <a:lstStyle>
            <a:lvl1pPr marL="0" indent="0" algn="ctr">
              <a:buFont typeface="Arial" panose="020B0604020202020204" pitchFamily="34" charset="0"/>
              <a:buNone/>
              <a:defRPr sz="1400">
                <a:solidFill>
                  <a:schemeClr val="tx1">
                    <a:lumMod val="75000"/>
                    <a:lumOff val="25000"/>
                  </a:schemeClr>
                </a:solidFill>
              </a:defRPr>
            </a:lvl1pPr>
          </a:lstStyle>
          <a:p>
            <a:pPr lvl="0" rtl="0"/>
            <a:r>
              <a:rPr lang="ru-RU" noProof="0"/>
              <a:t>Описание раздела</a:t>
            </a:r>
          </a:p>
        </p:txBody>
      </p:sp>
      <p:sp>
        <p:nvSpPr>
          <p:cNvPr id="18" name="Текст 9">
            <a:extLst>
              <a:ext uri="{FF2B5EF4-FFF2-40B4-BE49-F238E27FC236}">
                <a16:creationId xmlns:a16="http://schemas.microsoft.com/office/drawing/2014/main" id="{0D97BC04-5B6C-4CFD-8184-7637C9A8F8E4}"/>
              </a:ext>
            </a:extLst>
          </p:cNvPr>
          <p:cNvSpPr>
            <a:spLocks noGrp="1"/>
          </p:cNvSpPr>
          <p:nvPr>
            <p:ph type="body" sz="quarter" idx="13" hasCustomPrompt="1"/>
          </p:nvPr>
        </p:nvSpPr>
        <p:spPr>
          <a:xfrm>
            <a:off x="8808600" y="4243333"/>
            <a:ext cx="1980000" cy="720000"/>
          </a:xfrm>
        </p:spPr>
        <p:txBody>
          <a:bodyPr rtlCol="0"/>
          <a:lstStyle>
            <a:lvl1pPr marL="0" indent="0" algn="ctr">
              <a:buFont typeface="Arial" panose="020B0604020202020204" pitchFamily="34" charset="0"/>
              <a:buNone/>
              <a:defRPr sz="1400">
                <a:solidFill>
                  <a:schemeClr val="tx1">
                    <a:lumMod val="75000"/>
                    <a:lumOff val="25000"/>
                  </a:schemeClr>
                </a:solidFill>
              </a:defRPr>
            </a:lvl1pPr>
          </a:lstStyle>
          <a:p>
            <a:pPr lvl="0" rtl="0"/>
            <a:r>
              <a:rPr lang="ru-RU" noProof="0"/>
              <a:t>Описание раздела</a:t>
            </a:r>
          </a:p>
        </p:txBody>
      </p:sp>
      <p:sp>
        <p:nvSpPr>
          <p:cNvPr id="22" name="Текст 5">
            <a:extLst>
              <a:ext uri="{FF2B5EF4-FFF2-40B4-BE49-F238E27FC236}">
                <a16:creationId xmlns:a16="http://schemas.microsoft.com/office/drawing/2014/main" id="{E7A8CB18-EF35-4644-9DDB-02D8B65EA55E}"/>
              </a:ext>
            </a:extLst>
          </p:cNvPr>
          <p:cNvSpPr>
            <a:spLocks noGrp="1"/>
          </p:cNvSpPr>
          <p:nvPr>
            <p:ph type="body" sz="quarter" idx="33"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ru-RU" noProof="0"/>
              <a:t>Подзаголовок</a:t>
            </a:r>
          </a:p>
        </p:txBody>
      </p:sp>
      <p:sp>
        <p:nvSpPr>
          <p:cNvPr id="15"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897170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Пространство для рынка">
    <p:spTree>
      <p:nvGrpSpPr>
        <p:cNvPr id="1" name=""/>
        <p:cNvGrpSpPr/>
        <p:nvPr/>
      </p:nvGrpSpPr>
      <p:grpSpPr>
        <a:xfrm>
          <a:off x="0" y="0"/>
          <a:ext cx="0" cy="0"/>
          <a:chOff x="0" y="0"/>
          <a:chExt cx="0" cy="0"/>
        </a:xfrm>
      </p:grpSpPr>
      <p:cxnSp>
        <p:nvCxnSpPr>
          <p:cNvPr id="4" name="Прямая соединительная линия 3">
            <a:extLst>
              <a:ext uri="{FF2B5EF4-FFF2-40B4-BE49-F238E27FC236}">
                <a16:creationId xmlns:a16="http://schemas.microsoft.com/office/drawing/2014/main" id="{2436FA5D-088F-4BDE-ABD2-A640A8610900}"/>
              </a:ext>
            </a:extLst>
          </p:cNvPr>
          <p:cNvCxnSpPr/>
          <p:nvPr userDrawn="1"/>
        </p:nvCxnSpPr>
        <p:spPr>
          <a:xfrm>
            <a:off x="6096000" y="1319756"/>
            <a:ext cx="0" cy="4610100"/>
          </a:xfrm>
          <a:prstGeom prst="line">
            <a:avLst/>
          </a:prstGeom>
          <a:ln>
            <a:solidFill>
              <a:schemeClr val="bg1">
                <a:lumMod val="8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Заголовок 1">
            <a:extLst>
              <a:ext uri="{FF2B5EF4-FFF2-40B4-BE49-F238E27FC236}">
                <a16:creationId xmlns:a16="http://schemas.microsoft.com/office/drawing/2014/main" id="{7EF5211B-014A-4E6E-98C7-FDAF7855316F}"/>
              </a:ext>
            </a:extLst>
          </p:cNvPr>
          <p:cNvSpPr>
            <a:spLocks noGrp="1"/>
          </p:cNvSpPr>
          <p:nvPr>
            <p:ph type="title"/>
          </p:nvPr>
        </p:nvSpPr>
        <p:spPr>
          <a:xfrm>
            <a:off x="432000" y="432000"/>
            <a:ext cx="11340000" cy="432000"/>
          </a:xfrm>
        </p:spPr>
        <p:txBody>
          <a:bodyPr rtlCol="0"/>
          <a:lstStyle/>
          <a:p>
            <a:pPr rtl="0"/>
            <a:r>
              <a:rPr lang="ru-RU" noProof="0" smtClean="0"/>
              <a:t>Образец заголовка</a:t>
            </a:r>
            <a:endParaRPr lang="ru-RU" noProof="0"/>
          </a:p>
        </p:txBody>
      </p:sp>
      <p:sp>
        <p:nvSpPr>
          <p:cNvPr id="7" name="Номер слайда 6">
            <a:extLst>
              <a:ext uri="{FF2B5EF4-FFF2-40B4-BE49-F238E27FC236}">
                <a16:creationId xmlns:a16="http://schemas.microsoft.com/office/drawing/2014/main" id="{FC0C6D2B-0FF5-4A5F-A062-480FFA6DA09A}"/>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cxnSp>
        <p:nvCxnSpPr>
          <p:cNvPr id="8" name="Прямая соединительная линия 7">
            <a:extLst>
              <a:ext uri="{FF2B5EF4-FFF2-40B4-BE49-F238E27FC236}">
                <a16:creationId xmlns:a16="http://schemas.microsoft.com/office/drawing/2014/main" id="{0C2BCB80-6997-4274-AAFE-65C2CCFFFD10}"/>
              </a:ext>
            </a:extLst>
          </p:cNvPr>
          <p:cNvCxnSpPr>
            <a:cxnSpLocks/>
          </p:cNvCxnSpPr>
          <p:nvPr userDrawn="1"/>
        </p:nvCxnSpPr>
        <p:spPr>
          <a:xfrm flipH="1">
            <a:off x="432000" y="3624806"/>
            <a:ext cx="11340000" cy="0"/>
          </a:xfrm>
          <a:prstGeom prst="line">
            <a:avLst/>
          </a:prstGeom>
          <a:ln>
            <a:solidFill>
              <a:schemeClr val="bg1">
                <a:lumMod val="8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Текст 5">
            <a:extLst>
              <a:ext uri="{FF2B5EF4-FFF2-40B4-BE49-F238E27FC236}">
                <a16:creationId xmlns:a16="http://schemas.microsoft.com/office/drawing/2014/main" id="{9A1FC84B-8A06-4879-86ED-47E43AAC9888}"/>
              </a:ext>
            </a:extLst>
          </p:cNvPr>
          <p:cNvSpPr>
            <a:spLocks noGrp="1"/>
          </p:cNvSpPr>
          <p:nvPr>
            <p:ph type="body" sz="quarter" idx="12" hasCustomPrompt="1"/>
          </p:nvPr>
        </p:nvSpPr>
        <p:spPr>
          <a:xfrm>
            <a:off x="5112000" y="951013"/>
            <a:ext cx="1980000" cy="252000"/>
          </a:xfrm>
        </p:spPr>
        <p:txBody>
          <a:bodyPr rtlCol="0"/>
          <a:lstStyle>
            <a:lvl1pPr marL="0" indent="0" algn="ctr">
              <a:buFont typeface="Arial" panose="020B0604020202020204" pitchFamily="34" charset="0"/>
              <a:buNone/>
              <a:defRPr sz="1400">
                <a:solidFill>
                  <a:schemeClr val="tx1">
                    <a:lumMod val="75000"/>
                    <a:lumOff val="25000"/>
                  </a:schemeClr>
                </a:solidFill>
              </a:defRPr>
            </a:lvl1pPr>
          </a:lstStyle>
          <a:p>
            <a:pPr lvl="0" rtl="0"/>
            <a:r>
              <a:rPr lang="ru-RU" noProof="0"/>
              <a:t>Название квадранта</a:t>
            </a:r>
          </a:p>
        </p:txBody>
      </p:sp>
      <p:sp>
        <p:nvSpPr>
          <p:cNvPr id="12" name="Текст 5">
            <a:extLst>
              <a:ext uri="{FF2B5EF4-FFF2-40B4-BE49-F238E27FC236}">
                <a16:creationId xmlns:a16="http://schemas.microsoft.com/office/drawing/2014/main" id="{4B975678-3DFA-4D26-9CF6-01294F7259E4}"/>
              </a:ext>
            </a:extLst>
          </p:cNvPr>
          <p:cNvSpPr>
            <a:spLocks noGrp="1"/>
          </p:cNvSpPr>
          <p:nvPr>
            <p:ph type="body" sz="quarter" idx="13" hasCustomPrompt="1"/>
          </p:nvPr>
        </p:nvSpPr>
        <p:spPr>
          <a:xfrm>
            <a:off x="5106000" y="6046600"/>
            <a:ext cx="1980000" cy="252000"/>
          </a:xfrm>
        </p:spPr>
        <p:txBody>
          <a:bodyPr rtlCol="0"/>
          <a:lstStyle>
            <a:lvl1pPr marL="0" indent="0" algn="ctr">
              <a:buFont typeface="Arial" panose="020B0604020202020204" pitchFamily="34" charset="0"/>
              <a:buNone/>
              <a:defRPr sz="1400">
                <a:solidFill>
                  <a:schemeClr val="tx1">
                    <a:lumMod val="75000"/>
                    <a:lumOff val="25000"/>
                  </a:schemeClr>
                </a:solidFill>
              </a:defRPr>
            </a:lvl1pPr>
          </a:lstStyle>
          <a:p>
            <a:pPr lvl="0" rtl="0"/>
            <a:r>
              <a:rPr lang="ru-RU" noProof="0"/>
              <a:t>Название квадранта</a:t>
            </a:r>
          </a:p>
        </p:txBody>
      </p:sp>
      <p:sp>
        <p:nvSpPr>
          <p:cNvPr id="13" name="Текст 5">
            <a:extLst>
              <a:ext uri="{FF2B5EF4-FFF2-40B4-BE49-F238E27FC236}">
                <a16:creationId xmlns:a16="http://schemas.microsoft.com/office/drawing/2014/main" id="{8B55997C-0304-482F-A7C3-8E50C8ED55D7}"/>
              </a:ext>
            </a:extLst>
          </p:cNvPr>
          <p:cNvSpPr>
            <a:spLocks noGrp="1"/>
          </p:cNvSpPr>
          <p:nvPr>
            <p:ph type="body" sz="quarter" idx="14" hasCustomPrompt="1"/>
          </p:nvPr>
        </p:nvSpPr>
        <p:spPr>
          <a:xfrm>
            <a:off x="432000" y="3260393"/>
            <a:ext cx="1980000" cy="252000"/>
          </a:xfrm>
        </p:spPr>
        <p:txBody>
          <a:bodyPr rtlCol="0"/>
          <a:lstStyle>
            <a:lvl1pPr marL="0" indent="0" algn="l">
              <a:buFont typeface="Arial" panose="020B0604020202020204" pitchFamily="34" charset="0"/>
              <a:buNone/>
              <a:defRPr sz="1400">
                <a:solidFill>
                  <a:schemeClr val="tx1">
                    <a:lumMod val="75000"/>
                    <a:lumOff val="25000"/>
                  </a:schemeClr>
                </a:solidFill>
              </a:defRPr>
            </a:lvl1pPr>
          </a:lstStyle>
          <a:p>
            <a:pPr lvl="0" rtl="0"/>
            <a:r>
              <a:rPr lang="ru-RU" noProof="0"/>
              <a:t>Название квадранта</a:t>
            </a:r>
          </a:p>
        </p:txBody>
      </p:sp>
      <p:sp>
        <p:nvSpPr>
          <p:cNvPr id="14" name="Текст 5">
            <a:extLst>
              <a:ext uri="{FF2B5EF4-FFF2-40B4-BE49-F238E27FC236}">
                <a16:creationId xmlns:a16="http://schemas.microsoft.com/office/drawing/2014/main" id="{E26AB0A6-DA7A-4EA3-9528-68FDBA8BF358}"/>
              </a:ext>
            </a:extLst>
          </p:cNvPr>
          <p:cNvSpPr>
            <a:spLocks noGrp="1"/>
          </p:cNvSpPr>
          <p:nvPr>
            <p:ph type="body" sz="quarter" idx="15" hasCustomPrompt="1"/>
          </p:nvPr>
        </p:nvSpPr>
        <p:spPr>
          <a:xfrm>
            <a:off x="9792001" y="3260393"/>
            <a:ext cx="1980000" cy="252000"/>
          </a:xfrm>
        </p:spPr>
        <p:txBody>
          <a:bodyPr rtlCol="0"/>
          <a:lstStyle>
            <a:lvl1pPr marL="0" indent="0" algn="r">
              <a:buFont typeface="Arial" panose="020B0604020202020204" pitchFamily="34" charset="0"/>
              <a:buNone/>
              <a:defRPr sz="1400">
                <a:solidFill>
                  <a:schemeClr val="tx1">
                    <a:lumMod val="75000"/>
                    <a:lumOff val="25000"/>
                  </a:schemeClr>
                </a:solidFill>
              </a:defRPr>
            </a:lvl1pPr>
          </a:lstStyle>
          <a:p>
            <a:pPr lvl="0" rtl="0"/>
            <a:r>
              <a:rPr lang="ru-RU" noProof="0"/>
              <a:t>Название квадранта</a:t>
            </a:r>
          </a:p>
        </p:txBody>
      </p:sp>
      <p:sp>
        <p:nvSpPr>
          <p:cNvPr id="15"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9669204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A85E10-5A18-4C86-8310-FA9CF8DF8AB5}"/>
              </a:ext>
            </a:extLst>
          </p:cNvPr>
          <p:cNvSpPr>
            <a:spLocks noGrp="1"/>
          </p:cNvSpPr>
          <p:nvPr>
            <p:ph type="title"/>
          </p:nvPr>
        </p:nvSpPr>
        <p:spPr/>
        <p:txBody>
          <a:bodyPr rtlCol="0"/>
          <a:lstStyle/>
          <a:p>
            <a:pPr rtl="0"/>
            <a:r>
              <a:rPr lang="ru-RU" noProof="0" smtClean="0"/>
              <a:t>Образец заголовка</a:t>
            </a:r>
            <a:endParaRPr lang="ru-RU" noProof="0"/>
          </a:p>
        </p:txBody>
      </p:sp>
      <p:sp>
        <p:nvSpPr>
          <p:cNvPr id="3" name="Объект 2">
            <a:extLst>
              <a:ext uri="{FF2B5EF4-FFF2-40B4-BE49-F238E27FC236}">
                <a16:creationId xmlns:a16="http://schemas.microsoft.com/office/drawing/2014/main" id="{BE06229A-0702-4CD6-B5F1-0DC746CC4F18}"/>
              </a:ext>
            </a:extLst>
          </p:cNvPr>
          <p:cNvSpPr>
            <a:spLocks noGrp="1"/>
          </p:cNvSpPr>
          <p:nvPr>
            <p:ph idx="1"/>
          </p:nvPr>
        </p:nvSpPr>
        <p:spPr/>
        <p:txBody>
          <a:bodyPr rtlCol="0"/>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a:p>
        </p:txBody>
      </p:sp>
      <p:sp>
        <p:nvSpPr>
          <p:cNvPr id="8" name="Номер слайда 7">
            <a:extLst>
              <a:ext uri="{FF2B5EF4-FFF2-40B4-BE49-F238E27FC236}">
                <a16:creationId xmlns:a16="http://schemas.microsoft.com/office/drawing/2014/main" id="{19A57786-309B-4137-8B30-4011FC0D4FCB}"/>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6"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502111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E51FED-0A73-4769-96A2-4C362E5D9DE0}"/>
              </a:ext>
            </a:extLst>
          </p:cNvPr>
          <p:cNvSpPr>
            <a:spLocks noGrp="1"/>
          </p:cNvSpPr>
          <p:nvPr>
            <p:ph type="title"/>
          </p:nvPr>
        </p:nvSpPr>
        <p:spPr>
          <a:xfrm>
            <a:off x="432000" y="432000"/>
            <a:ext cx="11340000" cy="432000"/>
          </a:xfrm>
        </p:spPr>
        <p:txBody>
          <a:bodyPr rtlCol="0"/>
          <a:lstStyle/>
          <a:p>
            <a:pPr rtl="0"/>
            <a:r>
              <a:rPr lang="ru-RU" noProof="0" smtClean="0"/>
              <a:t>Образец заголовка</a:t>
            </a:r>
            <a:endParaRPr lang="ru-RU" noProof="0"/>
          </a:p>
        </p:txBody>
      </p:sp>
      <p:sp>
        <p:nvSpPr>
          <p:cNvPr id="3" name="Объект 2">
            <a:extLst>
              <a:ext uri="{FF2B5EF4-FFF2-40B4-BE49-F238E27FC236}">
                <a16:creationId xmlns:a16="http://schemas.microsoft.com/office/drawing/2014/main" id="{E455B16D-31A1-4D28-ADC4-0BDEF4E07DFF}"/>
              </a:ext>
            </a:extLst>
          </p:cNvPr>
          <p:cNvSpPr>
            <a:spLocks noGrp="1"/>
          </p:cNvSpPr>
          <p:nvPr>
            <p:ph sz="half" idx="1"/>
          </p:nvPr>
        </p:nvSpPr>
        <p:spPr>
          <a:xfrm>
            <a:off x="432000" y="1728000"/>
            <a:ext cx="5472000" cy="4351338"/>
          </a:xfrm>
        </p:spPr>
        <p:txBody>
          <a:bodyPr rtlCol="0"/>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a:p>
        </p:txBody>
      </p:sp>
      <p:sp>
        <p:nvSpPr>
          <p:cNvPr id="4" name="Объект 3">
            <a:extLst>
              <a:ext uri="{FF2B5EF4-FFF2-40B4-BE49-F238E27FC236}">
                <a16:creationId xmlns:a16="http://schemas.microsoft.com/office/drawing/2014/main" id="{AC4D4C6E-0D63-44CE-B0B4-BAA8F101EAFF}"/>
              </a:ext>
            </a:extLst>
          </p:cNvPr>
          <p:cNvSpPr>
            <a:spLocks noGrp="1"/>
          </p:cNvSpPr>
          <p:nvPr>
            <p:ph sz="half" idx="2"/>
          </p:nvPr>
        </p:nvSpPr>
        <p:spPr>
          <a:xfrm>
            <a:off x="6300000" y="1728000"/>
            <a:ext cx="5472000" cy="4351338"/>
          </a:xfrm>
        </p:spPr>
        <p:txBody>
          <a:bodyPr rtlCol="0"/>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a:p>
        </p:txBody>
      </p:sp>
      <p:sp>
        <p:nvSpPr>
          <p:cNvPr id="9" name="Номер слайда 8">
            <a:extLst>
              <a:ext uri="{FF2B5EF4-FFF2-40B4-BE49-F238E27FC236}">
                <a16:creationId xmlns:a16="http://schemas.microsoft.com/office/drawing/2014/main" id="{A1C915CA-DB91-4B68-8DB8-2745ADA58582}"/>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7"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40500618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615908-D8D7-48AF-8B8F-21B88B87DDF2}"/>
              </a:ext>
            </a:extLst>
          </p:cNvPr>
          <p:cNvSpPr>
            <a:spLocks noGrp="1"/>
          </p:cNvSpPr>
          <p:nvPr>
            <p:ph type="title"/>
          </p:nvPr>
        </p:nvSpPr>
        <p:spPr>
          <a:xfrm>
            <a:off x="432000" y="432000"/>
            <a:ext cx="11340000" cy="432000"/>
          </a:xfrm>
        </p:spPr>
        <p:txBody>
          <a:bodyPr rtlCol="0"/>
          <a:lstStyle/>
          <a:p>
            <a:pPr rtl="0"/>
            <a:r>
              <a:rPr lang="ru-RU" noProof="0" smtClean="0"/>
              <a:t>Образец заголовка</a:t>
            </a:r>
            <a:endParaRPr lang="ru-RU" noProof="0"/>
          </a:p>
        </p:txBody>
      </p:sp>
      <p:sp>
        <p:nvSpPr>
          <p:cNvPr id="4" name="Объект 3">
            <a:extLst>
              <a:ext uri="{FF2B5EF4-FFF2-40B4-BE49-F238E27FC236}">
                <a16:creationId xmlns:a16="http://schemas.microsoft.com/office/drawing/2014/main" id="{60B617A5-FA6C-44C9-ABCB-DCA5D4615EC7}"/>
              </a:ext>
            </a:extLst>
          </p:cNvPr>
          <p:cNvSpPr>
            <a:spLocks noGrp="1"/>
          </p:cNvSpPr>
          <p:nvPr>
            <p:ph sz="half" idx="2"/>
          </p:nvPr>
        </p:nvSpPr>
        <p:spPr>
          <a:xfrm>
            <a:off x="432000" y="2210852"/>
            <a:ext cx="5472000" cy="3868486"/>
          </a:xfrm>
        </p:spPr>
        <p:txBody>
          <a:bodyPr rtlCol="0"/>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a:p>
        </p:txBody>
      </p:sp>
      <p:sp>
        <p:nvSpPr>
          <p:cNvPr id="6" name="Объект 5">
            <a:extLst>
              <a:ext uri="{FF2B5EF4-FFF2-40B4-BE49-F238E27FC236}">
                <a16:creationId xmlns:a16="http://schemas.microsoft.com/office/drawing/2014/main" id="{0A122ACD-5C8B-4CDA-89C5-565C88865B50}"/>
              </a:ext>
            </a:extLst>
          </p:cNvPr>
          <p:cNvSpPr>
            <a:spLocks noGrp="1"/>
          </p:cNvSpPr>
          <p:nvPr>
            <p:ph sz="quarter" idx="4"/>
          </p:nvPr>
        </p:nvSpPr>
        <p:spPr>
          <a:xfrm>
            <a:off x="6300000" y="2210852"/>
            <a:ext cx="5472000" cy="3868486"/>
          </a:xfrm>
        </p:spPr>
        <p:txBody>
          <a:bodyPr rtlCol="0"/>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a:p>
        </p:txBody>
      </p:sp>
      <p:sp>
        <p:nvSpPr>
          <p:cNvPr id="11" name="Номер слайда 10">
            <a:extLst>
              <a:ext uri="{FF2B5EF4-FFF2-40B4-BE49-F238E27FC236}">
                <a16:creationId xmlns:a16="http://schemas.microsoft.com/office/drawing/2014/main" id="{B171800C-9F25-4694-879B-16A1F7BBAA77}"/>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cxnSp>
        <p:nvCxnSpPr>
          <p:cNvPr id="12" name="Прямая соединительная линия 11" title="Разделитель">
            <a:extLst>
              <a:ext uri="{FF2B5EF4-FFF2-40B4-BE49-F238E27FC236}">
                <a16:creationId xmlns:a16="http://schemas.microsoft.com/office/drawing/2014/main" id="{03063CBE-E62B-44CB-9B45-D39B595FE2AF}"/>
              </a:ext>
            </a:extLst>
          </p:cNvPr>
          <p:cNvCxnSpPr>
            <a:cxnSpLocks/>
          </p:cNvCxnSpPr>
          <p:nvPr userDrawn="1"/>
        </p:nvCxnSpPr>
        <p:spPr>
          <a:xfrm>
            <a:off x="449349" y="2159999"/>
            <a:ext cx="42141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title="Разделитель">
            <a:extLst>
              <a:ext uri="{FF2B5EF4-FFF2-40B4-BE49-F238E27FC236}">
                <a16:creationId xmlns:a16="http://schemas.microsoft.com/office/drawing/2014/main" id="{0EA58CA1-D7A1-4089-B687-193C35202523}"/>
              </a:ext>
            </a:extLst>
          </p:cNvPr>
          <p:cNvCxnSpPr>
            <a:cxnSpLocks/>
          </p:cNvCxnSpPr>
          <p:nvPr userDrawn="1"/>
        </p:nvCxnSpPr>
        <p:spPr>
          <a:xfrm>
            <a:off x="6312700" y="2159999"/>
            <a:ext cx="42141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14" name="Текст 2">
            <a:extLst>
              <a:ext uri="{FF2B5EF4-FFF2-40B4-BE49-F238E27FC236}">
                <a16:creationId xmlns:a16="http://schemas.microsoft.com/office/drawing/2014/main" id="{A1844C96-F6D4-4E32-8A11-B1815109D205}"/>
              </a:ext>
            </a:extLst>
          </p:cNvPr>
          <p:cNvSpPr>
            <a:spLocks noGrp="1"/>
          </p:cNvSpPr>
          <p:nvPr>
            <p:ph type="body" idx="1"/>
          </p:nvPr>
        </p:nvSpPr>
        <p:spPr>
          <a:xfrm>
            <a:off x="432000" y="1654025"/>
            <a:ext cx="5472000" cy="455122"/>
          </a:xfrm>
        </p:spPr>
        <p:txBody>
          <a:bodyPr rtlCol="0" anchor="b"/>
          <a:lstStyle>
            <a:lvl1pPr marL="0" indent="0">
              <a:buNone/>
              <a:defRPr sz="2000" b="1">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smtClean="0"/>
              <a:t>Образец текста</a:t>
            </a:r>
          </a:p>
        </p:txBody>
      </p:sp>
      <p:sp>
        <p:nvSpPr>
          <p:cNvPr id="15" name="Текст 4">
            <a:extLst>
              <a:ext uri="{FF2B5EF4-FFF2-40B4-BE49-F238E27FC236}">
                <a16:creationId xmlns:a16="http://schemas.microsoft.com/office/drawing/2014/main" id="{EA0BCCC6-F846-426B-B421-41B835224F43}"/>
              </a:ext>
            </a:extLst>
          </p:cNvPr>
          <p:cNvSpPr>
            <a:spLocks noGrp="1"/>
          </p:cNvSpPr>
          <p:nvPr>
            <p:ph type="body" sz="quarter" idx="3"/>
          </p:nvPr>
        </p:nvSpPr>
        <p:spPr>
          <a:xfrm>
            <a:off x="6312700" y="1654025"/>
            <a:ext cx="5459300" cy="455122"/>
          </a:xfrm>
        </p:spPr>
        <p:txBody>
          <a:bodyPr rtlCol="0" anchor="b"/>
          <a:lstStyle>
            <a:lvl1pPr marL="0" indent="0">
              <a:buNone/>
              <a:defRPr sz="2000" b="1">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smtClean="0"/>
              <a:t>Образец текста</a:t>
            </a:r>
          </a:p>
        </p:txBody>
      </p:sp>
      <p:sp>
        <p:nvSpPr>
          <p:cNvPr id="16"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5530977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столбца с рамками">
    <p:spTree>
      <p:nvGrpSpPr>
        <p:cNvPr id="1" name=""/>
        <p:cNvGrpSpPr/>
        <p:nvPr/>
      </p:nvGrpSpPr>
      <p:grpSpPr>
        <a:xfrm>
          <a:off x="0" y="0"/>
          <a:ext cx="0" cy="0"/>
          <a:chOff x="0" y="0"/>
          <a:chExt cx="0" cy="0"/>
        </a:xfrm>
      </p:grpSpPr>
      <p:sp>
        <p:nvSpPr>
          <p:cNvPr id="10" name="Объект 2">
            <a:extLst>
              <a:ext uri="{FF2B5EF4-FFF2-40B4-BE49-F238E27FC236}">
                <a16:creationId xmlns:a16="http://schemas.microsoft.com/office/drawing/2014/main" id="{FF5B2679-5029-4692-A1C7-099E7A583624}"/>
              </a:ext>
            </a:extLst>
          </p:cNvPr>
          <p:cNvSpPr>
            <a:spLocks noGrp="1"/>
          </p:cNvSpPr>
          <p:nvPr>
            <p:ph idx="14"/>
          </p:nvPr>
        </p:nvSpPr>
        <p:spPr>
          <a:xfrm>
            <a:off x="432000" y="2448000"/>
            <a:ext cx="3600000" cy="3631338"/>
          </a:xfrm>
          <a:solidFill>
            <a:schemeClr val="bg1">
              <a:lumMod val="95000"/>
            </a:schemeClr>
          </a:solidFill>
          <a:ln>
            <a:solidFill>
              <a:schemeClr val="bg1">
                <a:lumMod val="85000"/>
              </a:schemeClr>
            </a:solidFill>
          </a:ln>
        </p:spPr>
        <p:txBody>
          <a:bodyPr lIns="136800" tIns="252000" rIns="136800" rtlCol="0"/>
          <a:lstStyle>
            <a:lvl1pPr marL="266700" indent="-266700">
              <a:buClr>
                <a:schemeClr val="tx1">
                  <a:lumMod val="75000"/>
                  <a:lumOff val="25000"/>
                </a:schemeClr>
              </a:buClr>
              <a:buFont typeface="Arial" panose="020B0604020202020204" pitchFamily="34" charset="0"/>
              <a:buChar char="•"/>
              <a:defRPr/>
            </a:lvl1pPr>
            <a:lvl2pPr>
              <a:buClr>
                <a:schemeClr val="tx1">
                  <a:lumMod val="75000"/>
                  <a:lumOff val="25000"/>
                </a:schemeClr>
              </a:buClr>
              <a:defRPr/>
            </a:lvl2pPr>
            <a:lvl3pPr>
              <a:buClr>
                <a:schemeClr val="tx1">
                  <a:lumMod val="75000"/>
                  <a:lumOff val="25000"/>
                </a:schemeClr>
              </a:buClr>
              <a:defRPr/>
            </a:lvl3pPr>
            <a:lvl4pPr>
              <a:buClr>
                <a:schemeClr val="tx1">
                  <a:lumMod val="75000"/>
                  <a:lumOff val="25000"/>
                </a:schemeClr>
              </a:buClr>
              <a:defRPr/>
            </a:lvl4pPr>
            <a:lvl5pPr>
              <a:buClr>
                <a:schemeClr val="tx1">
                  <a:lumMod val="75000"/>
                  <a:lumOff val="25000"/>
                </a:schemeClr>
              </a:buClr>
              <a:defRPr/>
            </a:lvl5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a:p>
        </p:txBody>
      </p:sp>
      <p:sp>
        <p:nvSpPr>
          <p:cNvPr id="11" name="Объект 2">
            <a:extLst>
              <a:ext uri="{FF2B5EF4-FFF2-40B4-BE49-F238E27FC236}">
                <a16:creationId xmlns:a16="http://schemas.microsoft.com/office/drawing/2014/main" id="{1B5AA133-C824-4B4A-96F4-D48A58E222DA}"/>
              </a:ext>
            </a:extLst>
          </p:cNvPr>
          <p:cNvSpPr>
            <a:spLocks noGrp="1"/>
          </p:cNvSpPr>
          <p:nvPr>
            <p:ph idx="15"/>
          </p:nvPr>
        </p:nvSpPr>
        <p:spPr>
          <a:xfrm>
            <a:off x="4302000" y="2448000"/>
            <a:ext cx="3600000" cy="3631338"/>
          </a:xfrm>
          <a:solidFill>
            <a:schemeClr val="bg1">
              <a:lumMod val="95000"/>
            </a:schemeClr>
          </a:solidFill>
          <a:ln>
            <a:solidFill>
              <a:schemeClr val="bg1">
                <a:lumMod val="85000"/>
              </a:schemeClr>
            </a:solidFill>
          </a:ln>
        </p:spPr>
        <p:txBody>
          <a:bodyPr lIns="136800" tIns="252000" rIns="136800" rtlCol="0"/>
          <a:lstStyle>
            <a:lvl1pPr marL="266700" indent="-266700">
              <a:buClr>
                <a:schemeClr val="tx1">
                  <a:lumMod val="75000"/>
                  <a:lumOff val="25000"/>
                </a:schemeClr>
              </a:buClr>
              <a:buFont typeface="Arial" panose="020B0604020202020204" pitchFamily="34" charset="0"/>
              <a:buChar char="•"/>
              <a:defRPr/>
            </a:lvl1pPr>
            <a:lvl2pPr>
              <a:buClr>
                <a:schemeClr val="tx1">
                  <a:lumMod val="75000"/>
                  <a:lumOff val="25000"/>
                </a:schemeClr>
              </a:buClr>
              <a:defRPr/>
            </a:lvl2pPr>
            <a:lvl3pPr>
              <a:buClr>
                <a:schemeClr val="tx1">
                  <a:lumMod val="75000"/>
                  <a:lumOff val="25000"/>
                </a:schemeClr>
              </a:buClr>
              <a:defRPr/>
            </a:lvl3pPr>
            <a:lvl4pPr>
              <a:buClr>
                <a:schemeClr val="tx1">
                  <a:lumMod val="75000"/>
                  <a:lumOff val="25000"/>
                </a:schemeClr>
              </a:buClr>
              <a:defRPr/>
            </a:lvl4pPr>
            <a:lvl5pPr>
              <a:buClr>
                <a:schemeClr val="tx1">
                  <a:lumMod val="75000"/>
                  <a:lumOff val="25000"/>
                </a:schemeClr>
              </a:buClr>
              <a:defRPr/>
            </a:lvl5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a:p>
        </p:txBody>
      </p:sp>
      <p:sp>
        <p:nvSpPr>
          <p:cNvPr id="12" name="Объект 2">
            <a:extLst>
              <a:ext uri="{FF2B5EF4-FFF2-40B4-BE49-F238E27FC236}">
                <a16:creationId xmlns:a16="http://schemas.microsoft.com/office/drawing/2014/main" id="{388A40C4-1887-4DBA-90FF-4CF89932DA57}"/>
              </a:ext>
            </a:extLst>
          </p:cNvPr>
          <p:cNvSpPr>
            <a:spLocks noGrp="1"/>
          </p:cNvSpPr>
          <p:nvPr>
            <p:ph idx="16"/>
          </p:nvPr>
        </p:nvSpPr>
        <p:spPr>
          <a:xfrm>
            <a:off x="8172000" y="2448000"/>
            <a:ext cx="3600000" cy="3631338"/>
          </a:xfrm>
          <a:solidFill>
            <a:schemeClr val="bg1">
              <a:lumMod val="95000"/>
            </a:schemeClr>
          </a:solidFill>
          <a:ln>
            <a:solidFill>
              <a:schemeClr val="bg1">
                <a:lumMod val="85000"/>
              </a:schemeClr>
            </a:solidFill>
          </a:ln>
        </p:spPr>
        <p:txBody>
          <a:bodyPr lIns="136800" tIns="252000" rIns="136800" rtlCol="0"/>
          <a:lstStyle>
            <a:lvl1pPr marL="266700" indent="-266700">
              <a:buClr>
                <a:schemeClr val="tx1">
                  <a:lumMod val="75000"/>
                  <a:lumOff val="25000"/>
                </a:schemeClr>
              </a:buClr>
              <a:buFont typeface="Arial" panose="020B0604020202020204" pitchFamily="34" charset="0"/>
              <a:buChar char="•"/>
              <a:defRPr/>
            </a:lvl1pPr>
            <a:lvl2pPr>
              <a:buClr>
                <a:schemeClr val="tx1">
                  <a:lumMod val="75000"/>
                  <a:lumOff val="25000"/>
                </a:schemeClr>
              </a:buClr>
              <a:defRPr/>
            </a:lvl2pPr>
            <a:lvl3pPr>
              <a:buClr>
                <a:schemeClr val="tx1">
                  <a:lumMod val="75000"/>
                  <a:lumOff val="25000"/>
                </a:schemeClr>
              </a:buClr>
              <a:defRPr/>
            </a:lvl3pPr>
            <a:lvl4pPr>
              <a:buClr>
                <a:schemeClr val="tx1">
                  <a:lumMod val="75000"/>
                  <a:lumOff val="25000"/>
                </a:schemeClr>
              </a:buClr>
              <a:defRPr/>
            </a:lvl4pPr>
            <a:lvl5pPr>
              <a:buClr>
                <a:schemeClr val="tx1">
                  <a:lumMod val="75000"/>
                  <a:lumOff val="25000"/>
                </a:schemeClr>
              </a:buClr>
              <a:defRPr/>
            </a:lvl5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a:p>
        </p:txBody>
      </p:sp>
      <p:sp>
        <p:nvSpPr>
          <p:cNvPr id="2" name="Заголовок 1">
            <a:extLst>
              <a:ext uri="{FF2B5EF4-FFF2-40B4-BE49-F238E27FC236}">
                <a16:creationId xmlns:a16="http://schemas.microsoft.com/office/drawing/2014/main" id="{E8A85E10-5A18-4C86-8310-FA9CF8DF8AB5}"/>
              </a:ext>
            </a:extLst>
          </p:cNvPr>
          <p:cNvSpPr>
            <a:spLocks noGrp="1"/>
          </p:cNvSpPr>
          <p:nvPr>
            <p:ph type="title"/>
          </p:nvPr>
        </p:nvSpPr>
        <p:spPr>
          <a:xfrm>
            <a:off x="432000" y="432000"/>
            <a:ext cx="11340000" cy="432000"/>
          </a:xfrm>
        </p:spPr>
        <p:txBody>
          <a:bodyPr rtlCol="0"/>
          <a:lstStyle/>
          <a:p>
            <a:pPr rtl="0"/>
            <a:r>
              <a:rPr lang="ru-RU" noProof="0" smtClean="0"/>
              <a:t>Образец заголовка</a:t>
            </a:r>
            <a:endParaRPr lang="ru-RU" noProof="0"/>
          </a:p>
        </p:txBody>
      </p:sp>
      <p:sp>
        <p:nvSpPr>
          <p:cNvPr id="3" name="Объект 2">
            <a:extLst>
              <a:ext uri="{FF2B5EF4-FFF2-40B4-BE49-F238E27FC236}">
                <a16:creationId xmlns:a16="http://schemas.microsoft.com/office/drawing/2014/main" id="{BE06229A-0702-4CD6-B5F1-0DC746CC4F18}"/>
              </a:ext>
            </a:extLst>
          </p:cNvPr>
          <p:cNvSpPr>
            <a:spLocks noGrp="1"/>
          </p:cNvSpPr>
          <p:nvPr>
            <p:ph idx="1" hasCustomPrompt="1"/>
          </p:nvPr>
        </p:nvSpPr>
        <p:spPr>
          <a:xfrm>
            <a:off x="432000" y="1728000"/>
            <a:ext cx="3600000" cy="720000"/>
          </a:xfrm>
          <a:solidFill>
            <a:schemeClr val="tx1">
              <a:lumMod val="75000"/>
              <a:lumOff val="25000"/>
            </a:schemeClr>
          </a:solidFill>
          <a:ln w="28575">
            <a:solidFill>
              <a:schemeClr val="accent1"/>
            </a:solidFill>
          </a:ln>
        </p:spPr>
        <p:txBody>
          <a:bodyPr lIns="108000" tIns="36000" rIns="108000" bIns="36000" rtlCol="0" anchor="ctr"/>
          <a:lstStyle>
            <a:lvl1pPr marL="0" indent="0" algn="ctr">
              <a:buNone/>
              <a:defRPr>
                <a:solidFill>
                  <a:schemeClr val="bg1"/>
                </a:solidFill>
              </a:defRPr>
            </a:lvl1pPr>
          </a:lstStyle>
          <a:p>
            <a:pPr lvl="0" rtl="0"/>
            <a:r>
              <a:rPr lang="ru-RU" noProof="0"/>
              <a:t>Название раздела 1</a:t>
            </a:r>
          </a:p>
        </p:txBody>
      </p:sp>
      <p:sp>
        <p:nvSpPr>
          <p:cNvPr id="8" name="Номер слайда 7">
            <a:extLst>
              <a:ext uri="{FF2B5EF4-FFF2-40B4-BE49-F238E27FC236}">
                <a16:creationId xmlns:a16="http://schemas.microsoft.com/office/drawing/2014/main" id="{19A57786-309B-4137-8B30-4011FC0D4FCB}"/>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6" name="Объект 2">
            <a:extLst>
              <a:ext uri="{FF2B5EF4-FFF2-40B4-BE49-F238E27FC236}">
                <a16:creationId xmlns:a16="http://schemas.microsoft.com/office/drawing/2014/main" id="{43CF4B74-3202-48D6-B573-AA3882B039F4}"/>
              </a:ext>
            </a:extLst>
          </p:cNvPr>
          <p:cNvSpPr>
            <a:spLocks noGrp="1"/>
          </p:cNvSpPr>
          <p:nvPr>
            <p:ph idx="12" hasCustomPrompt="1"/>
          </p:nvPr>
        </p:nvSpPr>
        <p:spPr>
          <a:xfrm>
            <a:off x="4302000" y="1728000"/>
            <a:ext cx="3600000" cy="720000"/>
          </a:xfrm>
          <a:solidFill>
            <a:schemeClr val="tx1">
              <a:lumMod val="75000"/>
              <a:lumOff val="25000"/>
            </a:schemeClr>
          </a:solidFill>
          <a:ln w="28575">
            <a:solidFill>
              <a:schemeClr val="accent2"/>
            </a:solidFill>
          </a:ln>
        </p:spPr>
        <p:txBody>
          <a:bodyPr lIns="108000" tIns="36000" rIns="108000" bIns="36000" rtlCol="0" anchor="ctr"/>
          <a:lstStyle>
            <a:lvl1pPr marL="0" indent="0" algn="ctr">
              <a:buNone/>
              <a:defRPr>
                <a:solidFill>
                  <a:schemeClr val="bg1"/>
                </a:solidFill>
              </a:defRPr>
            </a:lvl1pPr>
          </a:lstStyle>
          <a:p>
            <a:pPr lvl="0" rtl="0"/>
            <a:r>
              <a:rPr lang="ru-RU" noProof="0"/>
              <a:t>Название раздела 2</a:t>
            </a:r>
          </a:p>
        </p:txBody>
      </p:sp>
      <p:sp>
        <p:nvSpPr>
          <p:cNvPr id="9" name="Объект 2">
            <a:extLst>
              <a:ext uri="{FF2B5EF4-FFF2-40B4-BE49-F238E27FC236}">
                <a16:creationId xmlns:a16="http://schemas.microsoft.com/office/drawing/2014/main" id="{0BA6D519-EE14-4D3E-B15F-70C4423A3988}"/>
              </a:ext>
            </a:extLst>
          </p:cNvPr>
          <p:cNvSpPr>
            <a:spLocks noGrp="1"/>
          </p:cNvSpPr>
          <p:nvPr>
            <p:ph idx="13" hasCustomPrompt="1"/>
          </p:nvPr>
        </p:nvSpPr>
        <p:spPr>
          <a:xfrm>
            <a:off x="8172000" y="1728000"/>
            <a:ext cx="3600000" cy="720000"/>
          </a:xfrm>
          <a:solidFill>
            <a:schemeClr val="tx1">
              <a:lumMod val="75000"/>
              <a:lumOff val="25000"/>
            </a:schemeClr>
          </a:solidFill>
          <a:ln w="28575">
            <a:solidFill>
              <a:schemeClr val="accent3"/>
            </a:solidFill>
          </a:ln>
        </p:spPr>
        <p:txBody>
          <a:bodyPr lIns="108000" tIns="36000" rIns="108000" bIns="36000" rtlCol="0" anchor="ctr"/>
          <a:lstStyle>
            <a:lvl1pPr marL="0" indent="0" algn="ctr">
              <a:buNone/>
              <a:defRPr>
                <a:solidFill>
                  <a:schemeClr val="bg1"/>
                </a:solidFill>
              </a:defRPr>
            </a:lvl1pPr>
          </a:lstStyle>
          <a:p>
            <a:pPr lvl="0" rtl="0"/>
            <a:r>
              <a:rPr lang="ru-RU" noProof="0"/>
              <a:t>Название раздела 3</a:t>
            </a:r>
          </a:p>
        </p:txBody>
      </p:sp>
      <p:sp>
        <p:nvSpPr>
          <p:cNvPr id="13" name="Текст 5">
            <a:extLst>
              <a:ext uri="{FF2B5EF4-FFF2-40B4-BE49-F238E27FC236}">
                <a16:creationId xmlns:a16="http://schemas.microsoft.com/office/drawing/2014/main" id="{4DA29CFB-3C73-4618-B2D9-70E396D1EBA2}"/>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ru-RU" noProof="0"/>
              <a:t>Подзаголовок</a:t>
            </a:r>
          </a:p>
        </p:txBody>
      </p:sp>
      <p:sp>
        <p:nvSpPr>
          <p:cNvPr id="14"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601538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Временная шка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F5211B-014A-4E6E-98C7-FDAF7855316F}"/>
              </a:ext>
            </a:extLst>
          </p:cNvPr>
          <p:cNvSpPr>
            <a:spLocks noGrp="1"/>
          </p:cNvSpPr>
          <p:nvPr>
            <p:ph type="title"/>
          </p:nvPr>
        </p:nvSpPr>
        <p:spPr/>
        <p:txBody>
          <a:bodyPr rtlCol="0"/>
          <a:lstStyle/>
          <a:p>
            <a:pPr rtl="0"/>
            <a:r>
              <a:rPr lang="ru-RU" noProof="0" smtClean="0"/>
              <a:t>Образец заголовка</a:t>
            </a:r>
            <a:endParaRPr lang="ru-RU" noProof="0"/>
          </a:p>
        </p:txBody>
      </p:sp>
      <p:sp>
        <p:nvSpPr>
          <p:cNvPr id="7" name="Номер слайда 6">
            <a:extLst>
              <a:ext uri="{FF2B5EF4-FFF2-40B4-BE49-F238E27FC236}">
                <a16:creationId xmlns:a16="http://schemas.microsoft.com/office/drawing/2014/main" id="{FC0C6D2B-0FF5-4A5F-A062-480FFA6DA09A}"/>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5" name="Текст 5">
            <a:extLst>
              <a:ext uri="{FF2B5EF4-FFF2-40B4-BE49-F238E27FC236}">
                <a16:creationId xmlns:a16="http://schemas.microsoft.com/office/drawing/2014/main" id="{91612B32-057C-422E-8B4A-7B464DE04A79}"/>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ru-RU" noProof="0"/>
              <a:t>Подзаголовок</a:t>
            </a:r>
          </a:p>
        </p:txBody>
      </p:sp>
      <p:cxnSp>
        <p:nvCxnSpPr>
          <p:cNvPr id="8" name="Прямая со стрелкой 7">
            <a:extLst>
              <a:ext uri="{FF2B5EF4-FFF2-40B4-BE49-F238E27FC236}">
                <a16:creationId xmlns:a16="http://schemas.microsoft.com/office/drawing/2014/main" id="{B66BE87F-A588-41BE-A251-8940FFF7BDB0}"/>
              </a:ext>
            </a:extLst>
          </p:cNvPr>
          <p:cNvCxnSpPr/>
          <p:nvPr userDrawn="1"/>
        </p:nvCxnSpPr>
        <p:spPr>
          <a:xfrm>
            <a:off x="431800" y="3866682"/>
            <a:ext cx="11339513" cy="0"/>
          </a:xfrm>
          <a:prstGeom prst="straightConnector1">
            <a:avLst/>
          </a:prstGeom>
          <a:ln>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 name="Текст 10">
            <a:extLst>
              <a:ext uri="{FF2B5EF4-FFF2-40B4-BE49-F238E27FC236}">
                <a16:creationId xmlns:a16="http://schemas.microsoft.com/office/drawing/2014/main" id="{EE87B275-BCEB-48C5-BD58-39E2B9AB906E}"/>
              </a:ext>
            </a:extLst>
          </p:cNvPr>
          <p:cNvSpPr>
            <a:spLocks noGrp="1"/>
          </p:cNvSpPr>
          <p:nvPr>
            <p:ph type="body" sz="quarter" idx="33" hasCustomPrompt="1"/>
          </p:nvPr>
        </p:nvSpPr>
        <p:spPr>
          <a:xfrm>
            <a:off x="412908" y="3973125"/>
            <a:ext cx="415608" cy="201776"/>
          </a:xfrm>
        </p:spPr>
        <p:txBody>
          <a:bodyPr rtlCol="0" anchor="ctr"/>
          <a:lstStyle>
            <a:lvl1pPr marL="0" indent="0" algn="ctr">
              <a:buNone/>
              <a:defRPr sz="1400">
                <a:solidFill>
                  <a:schemeClr val="tx1">
                    <a:lumMod val="50000"/>
                    <a:lumOff val="50000"/>
                  </a:schemeClr>
                </a:solidFill>
              </a:defRPr>
            </a:lvl1pPr>
          </a:lstStyle>
          <a:p>
            <a:pPr lvl="0" rtl="0"/>
            <a:r>
              <a:rPr lang="ru-RU" noProof="0"/>
              <a:t>Год</a:t>
            </a:r>
          </a:p>
        </p:txBody>
      </p:sp>
      <p:sp>
        <p:nvSpPr>
          <p:cNvPr id="10" name="Текст 10">
            <a:extLst>
              <a:ext uri="{FF2B5EF4-FFF2-40B4-BE49-F238E27FC236}">
                <a16:creationId xmlns:a16="http://schemas.microsoft.com/office/drawing/2014/main" id="{75FEF587-0930-42DA-AF85-54F9A14870D3}"/>
              </a:ext>
            </a:extLst>
          </p:cNvPr>
          <p:cNvSpPr>
            <a:spLocks noGrp="1"/>
          </p:cNvSpPr>
          <p:nvPr>
            <p:ph type="body" sz="quarter" idx="34" hasCustomPrompt="1"/>
          </p:nvPr>
        </p:nvSpPr>
        <p:spPr>
          <a:xfrm>
            <a:off x="431799"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11" name="Текст 10">
            <a:extLst>
              <a:ext uri="{FF2B5EF4-FFF2-40B4-BE49-F238E27FC236}">
                <a16:creationId xmlns:a16="http://schemas.microsoft.com/office/drawing/2014/main" id="{77B00876-F334-4F19-ACB9-5A52E300C62F}"/>
              </a:ext>
            </a:extLst>
          </p:cNvPr>
          <p:cNvSpPr>
            <a:spLocks noGrp="1"/>
          </p:cNvSpPr>
          <p:nvPr>
            <p:ph type="body" sz="quarter" idx="35" hasCustomPrompt="1"/>
          </p:nvPr>
        </p:nvSpPr>
        <p:spPr>
          <a:xfrm>
            <a:off x="903816"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12" name="Текст 10">
            <a:extLst>
              <a:ext uri="{FF2B5EF4-FFF2-40B4-BE49-F238E27FC236}">
                <a16:creationId xmlns:a16="http://schemas.microsoft.com/office/drawing/2014/main" id="{DC5160FB-C621-4014-AF15-7C31EBF94639}"/>
              </a:ext>
            </a:extLst>
          </p:cNvPr>
          <p:cNvSpPr>
            <a:spLocks noGrp="1"/>
          </p:cNvSpPr>
          <p:nvPr>
            <p:ph type="body" sz="quarter" idx="36" hasCustomPrompt="1"/>
          </p:nvPr>
        </p:nvSpPr>
        <p:spPr>
          <a:xfrm>
            <a:off x="1375833"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13" name="Текст 10">
            <a:extLst>
              <a:ext uri="{FF2B5EF4-FFF2-40B4-BE49-F238E27FC236}">
                <a16:creationId xmlns:a16="http://schemas.microsoft.com/office/drawing/2014/main" id="{3D37E5E1-DD5A-4C77-849F-40C0D2AE3F71}"/>
              </a:ext>
            </a:extLst>
          </p:cNvPr>
          <p:cNvSpPr>
            <a:spLocks noGrp="1"/>
          </p:cNvSpPr>
          <p:nvPr>
            <p:ph type="body" sz="quarter" idx="37" hasCustomPrompt="1"/>
          </p:nvPr>
        </p:nvSpPr>
        <p:spPr>
          <a:xfrm>
            <a:off x="1847850"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14" name="Текст 10">
            <a:extLst>
              <a:ext uri="{FF2B5EF4-FFF2-40B4-BE49-F238E27FC236}">
                <a16:creationId xmlns:a16="http://schemas.microsoft.com/office/drawing/2014/main" id="{8164CA25-5B7F-4EDD-8B42-0D567DED1794}"/>
              </a:ext>
            </a:extLst>
          </p:cNvPr>
          <p:cNvSpPr>
            <a:spLocks noGrp="1"/>
          </p:cNvSpPr>
          <p:nvPr>
            <p:ph type="body" sz="quarter" idx="38" hasCustomPrompt="1"/>
          </p:nvPr>
        </p:nvSpPr>
        <p:spPr>
          <a:xfrm>
            <a:off x="6077108" y="3973125"/>
            <a:ext cx="415608" cy="201776"/>
          </a:xfrm>
        </p:spPr>
        <p:txBody>
          <a:bodyPr rtlCol="0" anchor="ctr"/>
          <a:lstStyle>
            <a:lvl1pPr marL="0" indent="0" algn="ctr">
              <a:buNone/>
              <a:defRPr sz="1400">
                <a:solidFill>
                  <a:schemeClr val="tx1">
                    <a:lumMod val="50000"/>
                    <a:lumOff val="50000"/>
                  </a:schemeClr>
                </a:solidFill>
              </a:defRPr>
            </a:lvl1pPr>
          </a:lstStyle>
          <a:p>
            <a:pPr lvl="0" rtl="0"/>
            <a:r>
              <a:rPr lang="ru-RU" noProof="0"/>
              <a:t>Год</a:t>
            </a:r>
          </a:p>
        </p:txBody>
      </p:sp>
      <p:sp>
        <p:nvSpPr>
          <p:cNvPr id="15" name="Текст 10">
            <a:extLst>
              <a:ext uri="{FF2B5EF4-FFF2-40B4-BE49-F238E27FC236}">
                <a16:creationId xmlns:a16="http://schemas.microsoft.com/office/drawing/2014/main" id="{15876039-3F56-4587-900E-4FCE60BCA50B}"/>
              </a:ext>
            </a:extLst>
          </p:cNvPr>
          <p:cNvSpPr>
            <a:spLocks noGrp="1"/>
          </p:cNvSpPr>
          <p:nvPr>
            <p:ph type="body" sz="quarter" idx="39" hasCustomPrompt="1"/>
          </p:nvPr>
        </p:nvSpPr>
        <p:spPr>
          <a:xfrm>
            <a:off x="2319867"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16" name="Текст 10">
            <a:extLst>
              <a:ext uri="{FF2B5EF4-FFF2-40B4-BE49-F238E27FC236}">
                <a16:creationId xmlns:a16="http://schemas.microsoft.com/office/drawing/2014/main" id="{515FCEBD-9007-4B9D-AE69-7F8068A14B21}"/>
              </a:ext>
            </a:extLst>
          </p:cNvPr>
          <p:cNvSpPr>
            <a:spLocks noGrp="1"/>
          </p:cNvSpPr>
          <p:nvPr>
            <p:ph type="body" sz="quarter" idx="40" hasCustomPrompt="1"/>
          </p:nvPr>
        </p:nvSpPr>
        <p:spPr>
          <a:xfrm>
            <a:off x="2791884"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17" name="Текст 10">
            <a:extLst>
              <a:ext uri="{FF2B5EF4-FFF2-40B4-BE49-F238E27FC236}">
                <a16:creationId xmlns:a16="http://schemas.microsoft.com/office/drawing/2014/main" id="{8856F7F9-97EB-4612-BB5C-DDB9D90C9CD4}"/>
              </a:ext>
            </a:extLst>
          </p:cNvPr>
          <p:cNvSpPr>
            <a:spLocks noGrp="1"/>
          </p:cNvSpPr>
          <p:nvPr>
            <p:ph type="body" sz="quarter" idx="41" hasCustomPrompt="1"/>
          </p:nvPr>
        </p:nvSpPr>
        <p:spPr>
          <a:xfrm>
            <a:off x="3263901"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18" name="Текст 10">
            <a:extLst>
              <a:ext uri="{FF2B5EF4-FFF2-40B4-BE49-F238E27FC236}">
                <a16:creationId xmlns:a16="http://schemas.microsoft.com/office/drawing/2014/main" id="{B0C577BC-AD44-4FF0-8F34-D7ABD44B100A}"/>
              </a:ext>
            </a:extLst>
          </p:cNvPr>
          <p:cNvSpPr>
            <a:spLocks noGrp="1"/>
          </p:cNvSpPr>
          <p:nvPr>
            <p:ph type="body" sz="quarter" idx="42" hasCustomPrompt="1"/>
          </p:nvPr>
        </p:nvSpPr>
        <p:spPr>
          <a:xfrm>
            <a:off x="4679952"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19" name="Текст 10">
            <a:extLst>
              <a:ext uri="{FF2B5EF4-FFF2-40B4-BE49-F238E27FC236}">
                <a16:creationId xmlns:a16="http://schemas.microsoft.com/office/drawing/2014/main" id="{12E19F39-39CE-43A3-912F-3D8656DA5E76}"/>
              </a:ext>
            </a:extLst>
          </p:cNvPr>
          <p:cNvSpPr>
            <a:spLocks noGrp="1"/>
          </p:cNvSpPr>
          <p:nvPr>
            <p:ph type="body" sz="quarter" idx="43" hasCustomPrompt="1"/>
          </p:nvPr>
        </p:nvSpPr>
        <p:spPr>
          <a:xfrm>
            <a:off x="3735918"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20" name="Текст 10">
            <a:extLst>
              <a:ext uri="{FF2B5EF4-FFF2-40B4-BE49-F238E27FC236}">
                <a16:creationId xmlns:a16="http://schemas.microsoft.com/office/drawing/2014/main" id="{64F2C543-C785-4078-9811-96F28F1BF210}"/>
              </a:ext>
            </a:extLst>
          </p:cNvPr>
          <p:cNvSpPr>
            <a:spLocks noGrp="1"/>
          </p:cNvSpPr>
          <p:nvPr>
            <p:ph type="body" sz="quarter" idx="44" hasCustomPrompt="1"/>
          </p:nvPr>
        </p:nvSpPr>
        <p:spPr>
          <a:xfrm>
            <a:off x="4207935"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21" name="Текст 10">
            <a:extLst>
              <a:ext uri="{FF2B5EF4-FFF2-40B4-BE49-F238E27FC236}">
                <a16:creationId xmlns:a16="http://schemas.microsoft.com/office/drawing/2014/main" id="{022F0FFE-8538-47C2-9227-B4DE41186CE8}"/>
              </a:ext>
            </a:extLst>
          </p:cNvPr>
          <p:cNvSpPr>
            <a:spLocks noGrp="1"/>
          </p:cNvSpPr>
          <p:nvPr>
            <p:ph type="body" sz="quarter" idx="45" hasCustomPrompt="1"/>
          </p:nvPr>
        </p:nvSpPr>
        <p:spPr>
          <a:xfrm>
            <a:off x="5151969"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22" name="Текст 10">
            <a:extLst>
              <a:ext uri="{FF2B5EF4-FFF2-40B4-BE49-F238E27FC236}">
                <a16:creationId xmlns:a16="http://schemas.microsoft.com/office/drawing/2014/main" id="{75D12B21-B498-4E00-B817-457BAED99A33}"/>
              </a:ext>
            </a:extLst>
          </p:cNvPr>
          <p:cNvSpPr>
            <a:spLocks noGrp="1"/>
          </p:cNvSpPr>
          <p:nvPr>
            <p:ph type="body" sz="quarter" idx="46" hasCustomPrompt="1"/>
          </p:nvPr>
        </p:nvSpPr>
        <p:spPr>
          <a:xfrm>
            <a:off x="5623986"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23" name="Текст 10">
            <a:extLst>
              <a:ext uri="{FF2B5EF4-FFF2-40B4-BE49-F238E27FC236}">
                <a16:creationId xmlns:a16="http://schemas.microsoft.com/office/drawing/2014/main" id="{A60F8F4D-F654-4555-BC21-7137D98E027C}"/>
              </a:ext>
            </a:extLst>
          </p:cNvPr>
          <p:cNvSpPr>
            <a:spLocks noGrp="1"/>
          </p:cNvSpPr>
          <p:nvPr>
            <p:ph type="body" sz="quarter" idx="47" hasCustomPrompt="1"/>
          </p:nvPr>
        </p:nvSpPr>
        <p:spPr>
          <a:xfrm>
            <a:off x="6095999"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24" name="Текст 10">
            <a:extLst>
              <a:ext uri="{FF2B5EF4-FFF2-40B4-BE49-F238E27FC236}">
                <a16:creationId xmlns:a16="http://schemas.microsoft.com/office/drawing/2014/main" id="{0B633DEF-CDC6-4A75-A05B-0C875E2B8FF1}"/>
              </a:ext>
            </a:extLst>
          </p:cNvPr>
          <p:cNvSpPr>
            <a:spLocks noGrp="1"/>
          </p:cNvSpPr>
          <p:nvPr>
            <p:ph type="body" sz="quarter" idx="48" hasCustomPrompt="1"/>
          </p:nvPr>
        </p:nvSpPr>
        <p:spPr>
          <a:xfrm>
            <a:off x="6568012"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25" name="Текст 10">
            <a:extLst>
              <a:ext uri="{FF2B5EF4-FFF2-40B4-BE49-F238E27FC236}">
                <a16:creationId xmlns:a16="http://schemas.microsoft.com/office/drawing/2014/main" id="{23A67F56-440C-4AE2-B52E-F6ECF3E31F86}"/>
              </a:ext>
            </a:extLst>
          </p:cNvPr>
          <p:cNvSpPr>
            <a:spLocks noGrp="1"/>
          </p:cNvSpPr>
          <p:nvPr>
            <p:ph type="body" sz="quarter" idx="49" hasCustomPrompt="1"/>
          </p:nvPr>
        </p:nvSpPr>
        <p:spPr>
          <a:xfrm>
            <a:off x="7040029"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26" name="Текст 10">
            <a:extLst>
              <a:ext uri="{FF2B5EF4-FFF2-40B4-BE49-F238E27FC236}">
                <a16:creationId xmlns:a16="http://schemas.microsoft.com/office/drawing/2014/main" id="{E8F5BF8F-8918-4E36-8AAF-45E994E46B29}"/>
              </a:ext>
            </a:extLst>
          </p:cNvPr>
          <p:cNvSpPr>
            <a:spLocks noGrp="1"/>
          </p:cNvSpPr>
          <p:nvPr>
            <p:ph type="body" sz="quarter" idx="50" hasCustomPrompt="1"/>
          </p:nvPr>
        </p:nvSpPr>
        <p:spPr>
          <a:xfrm>
            <a:off x="7512046"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27" name="Текст 10">
            <a:extLst>
              <a:ext uri="{FF2B5EF4-FFF2-40B4-BE49-F238E27FC236}">
                <a16:creationId xmlns:a16="http://schemas.microsoft.com/office/drawing/2014/main" id="{1A2F56E4-C780-42A2-BA54-B1EAB7CA2197}"/>
              </a:ext>
            </a:extLst>
          </p:cNvPr>
          <p:cNvSpPr>
            <a:spLocks noGrp="1"/>
          </p:cNvSpPr>
          <p:nvPr>
            <p:ph type="body" sz="quarter" idx="51" hasCustomPrompt="1"/>
          </p:nvPr>
        </p:nvSpPr>
        <p:spPr>
          <a:xfrm>
            <a:off x="7984063"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28" name="Текст 10">
            <a:extLst>
              <a:ext uri="{FF2B5EF4-FFF2-40B4-BE49-F238E27FC236}">
                <a16:creationId xmlns:a16="http://schemas.microsoft.com/office/drawing/2014/main" id="{7405E86B-3690-4EBE-8353-7ABE76F10810}"/>
              </a:ext>
            </a:extLst>
          </p:cNvPr>
          <p:cNvSpPr>
            <a:spLocks noGrp="1"/>
          </p:cNvSpPr>
          <p:nvPr>
            <p:ph type="body" sz="quarter" idx="52" hasCustomPrompt="1"/>
          </p:nvPr>
        </p:nvSpPr>
        <p:spPr>
          <a:xfrm>
            <a:off x="8456080"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29" name="Текст 10">
            <a:extLst>
              <a:ext uri="{FF2B5EF4-FFF2-40B4-BE49-F238E27FC236}">
                <a16:creationId xmlns:a16="http://schemas.microsoft.com/office/drawing/2014/main" id="{DB54048B-A035-47F0-B54D-1B9676EE8931}"/>
              </a:ext>
            </a:extLst>
          </p:cNvPr>
          <p:cNvSpPr>
            <a:spLocks noGrp="1"/>
          </p:cNvSpPr>
          <p:nvPr>
            <p:ph type="body" sz="quarter" idx="53" hasCustomPrompt="1"/>
          </p:nvPr>
        </p:nvSpPr>
        <p:spPr>
          <a:xfrm>
            <a:off x="8928097"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30" name="Текст 10">
            <a:extLst>
              <a:ext uri="{FF2B5EF4-FFF2-40B4-BE49-F238E27FC236}">
                <a16:creationId xmlns:a16="http://schemas.microsoft.com/office/drawing/2014/main" id="{12F6976C-DDBF-4808-9B45-2C78E0FC6AA7}"/>
              </a:ext>
            </a:extLst>
          </p:cNvPr>
          <p:cNvSpPr>
            <a:spLocks noGrp="1"/>
          </p:cNvSpPr>
          <p:nvPr>
            <p:ph type="body" sz="quarter" idx="54" hasCustomPrompt="1"/>
          </p:nvPr>
        </p:nvSpPr>
        <p:spPr>
          <a:xfrm>
            <a:off x="10344148"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31" name="Текст 10">
            <a:extLst>
              <a:ext uri="{FF2B5EF4-FFF2-40B4-BE49-F238E27FC236}">
                <a16:creationId xmlns:a16="http://schemas.microsoft.com/office/drawing/2014/main" id="{66103D17-8EEC-45BF-B909-8F6DB8575A35}"/>
              </a:ext>
            </a:extLst>
          </p:cNvPr>
          <p:cNvSpPr>
            <a:spLocks noGrp="1"/>
          </p:cNvSpPr>
          <p:nvPr>
            <p:ph type="body" sz="quarter" idx="55" hasCustomPrompt="1"/>
          </p:nvPr>
        </p:nvSpPr>
        <p:spPr>
          <a:xfrm>
            <a:off x="9400114"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32" name="Текст 10">
            <a:extLst>
              <a:ext uri="{FF2B5EF4-FFF2-40B4-BE49-F238E27FC236}">
                <a16:creationId xmlns:a16="http://schemas.microsoft.com/office/drawing/2014/main" id="{57F6EB7B-A4AE-4147-A94B-9C2860A158F4}"/>
              </a:ext>
            </a:extLst>
          </p:cNvPr>
          <p:cNvSpPr>
            <a:spLocks noGrp="1"/>
          </p:cNvSpPr>
          <p:nvPr>
            <p:ph type="body" sz="quarter" idx="56" hasCustomPrompt="1"/>
          </p:nvPr>
        </p:nvSpPr>
        <p:spPr>
          <a:xfrm>
            <a:off x="9872131"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33" name="Текст 10">
            <a:extLst>
              <a:ext uri="{FF2B5EF4-FFF2-40B4-BE49-F238E27FC236}">
                <a16:creationId xmlns:a16="http://schemas.microsoft.com/office/drawing/2014/main" id="{95673032-36DB-4772-82D8-46E21D810A56}"/>
              </a:ext>
            </a:extLst>
          </p:cNvPr>
          <p:cNvSpPr>
            <a:spLocks noGrp="1"/>
          </p:cNvSpPr>
          <p:nvPr>
            <p:ph type="body" sz="quarter" idx="57" hasCustomPrompt="1"/>
          </p:nvPr>
        </p:nvSpPr>
        <p:spPr>
          <a:xfrm>
            <a:off x="10816165"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34" name="Текст 10">
            <a:extLst>
              <a:ext uri="{FF2B5EF4-FFF2-40B4-BE49-F238E27FC236}">
                <a16:creationId xmlns:a16="http://schemas.microsoft.com/office/drawing/2014/main" id="{CDE9935C-FEBD-421A-A63B-8A87A2D4A4D9}"/>
              </a:ext>
            </a:extLst>
          </p:cNvPr>
          <p:cNvSpPr>
            <a:spLocks noGrp="1"/>
          </p:cNvSpPr>
          <p:nvPr>
            <p:ph type="body" sz="quarter" idx="58" hasCustomPrompt="1"/>
          </p:nvPr>
        </p:nvSpPr>
        <p:spPr>
          <a:xfrm>
            <a:off x="11288182" y="3597398"/>
            <a:ext cx="377825" cy="201776"/>
          </a:xfrm>
        </p:spPr>
        <p:txBody>
          <a:bodyPr rtlCol="0"/>
          <a:lstStyle>
            <a:lvl1pPr marL="0" indent="0" algn="ctr">
              <a:buNone/>
              <a:defRPr sz="1200">
                <a:solidFill>
                  <a:schemeClr val="tx1">
                    <a:lumMod val="50000"/>
                    <a:lumOff val="50000"/>
                  </a:schemeClr>
                </a:solidFill>
              </a:defRPr>
            </a:lvl1pPr>
          </a:lstStyle>
          <a:p>
            <a:pPr lvl="0" rtl="0"/>
            <a:r>
              <a:rPr lang="ru-RU" noProof="0"/>
              <a:t>ММ</a:t>
            </a:r>
          </a:p>
        </p:txBody>
      </p:sp>
      <p:sp>
        <p:nvSpPr>
          <p:cNvPr id="4" name="Текст 3">
            <a:extLst>
              <a:ext uri="{FF2B5EF4-FFF2-40B4-BE49-F238E27FC236}">
                <a16:creationId xmlns:a16="http://schemas.microsoft.com/office/drawing/2014/main" id="{D242C672-1222-4C21-9E3D-F365D9665E1B}"/>
              </a:ext>
            </a:extLst>
          </p:cNvPr>
          <p:cNvSpPr>
            <a:spLocks noGrp="1"/>
          </p:cNvSpPr>
          <p:nvPr>
            <p:ph type="body" sz="quarter" idx="59" hasCustomPrompt="1"/>
          </p:nvPr>
        </p:nvSpPr>
        <p:spPr>
          <a:xfrm>
            <a:off x="5360988" y="2190750"/>
            <a:ext cx="1793875" cy="561975"/>
          </a:xfrm>
          <a:solidFill>
            <a:schemeClr val="bg1">
              <a:lumMod val="95000"/>
            </a:schemeClr>
          </a:solidFill>
        </p:spPr>
        <p:txBody>
          <a:bodyPr tIns="36000" rtlCol="0" anchor="t"/>
          <a:lstStyle>
            <a:lvl1pPr marL="0" indent="0" algn="ctr">
              <a:buNone/>
              <a:defRPr sz="1600"/>
            </a:lvl1pPr>
          </a:lstStyle>
          <a:p>
            <a:pPr lvl="0" rtl="0"/>
            <a:r>
              <a:rPr lang="ru-RU" noProof="0"/>
              <a:t>Название элемента</a:t>
            </a:r>
          </a:p>
        </p:txBody>
      </p:sp>
      <p:sp>
        <p:nvSpPr>
          <p:cNvPr id="37" name="Текст 36">
            <a:extLst>
              <a:ext uri="{FF2B5EF4-FFF2-40B4-BE49-F238E27FC236}">
                <a16:creationId xmlns:a16="http://schemas.microsoft.com/office/drawing/2014/main" id="{2F97A7E3-509A-417D-9818-EDDA3B539E4F}"/>
              </a:ext>
            </a:extLst>
          </p:cNvPr>
          <p:cNvSpPr>
            <a:spLocks noGrp="1"/>
          </p:cNvSpPr>
          <p:nvPr>
            <p:ph type="body" sz="quarter" idx="60" hasCustomPrompt="1"/>
          </p:nvPr>
        </p:nvSpPr>
        <p:spPr>
          <a:xfrm>
            <a:off x="5412717" y="2505005"/>
            <a:ext cx="1690417" cy="224670"/>
          </a:xfrm>
        </p:spPr>
        <p:txBody>
          <a:bodyPr rtlCol="0"/>
          <a:lstStyle>
            <a:lvl1pPr marL="0" indent="0" algn="ctr">
              <a:buNone/>
              <a:defRPr sz="1200">
                <a:solidFill>
                  <a:schemeClr val="tx1">
                    <a:lumMod val="50000"/>
                    <a:lumOff val="50000"/>
                  </a:schemeClr>
                </a:solidFill>
              </a:defRPr>
            </a:lvl1pPr>
          </a:lstStyle>
          <a:p>
            <a:pPr lvl="0" rtl="0"/>
            <a:r>
              <a:rPr lang="ru-RU" noProof="0"/>
              <a:t>месяц, год</a:t>
            </a:r>
          </a:p>
        </p:txBody>
      </p:sp>
      <p:sp>
        <p:nvSpPr>
          <p:cNvPr id="35"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5291107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Члены группы 3">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A85E10-5A18-4C86-8310-FA9CF8DF8AB5}"/>
              </a:ext>
            </a:extLst>
          </p:cNvPr>
          <p:cNvSpPr>
            <a:spLocks noGrp="1"/>
          </p:cNvSpPr>
          <p:nvPr>
            <p:ph type="title"/>
          </p:nvPr>
        </p:nvSpPr>
        <p:spPr/>
        <p:txBody>
          <a:bodyPr rtlCol="0"/>
          <a:lstStyle/>
          <a:p>
            <a:pPr rtl="0"/>
            <a:r>
              <a:rPr lang="ru-RU" noProof="0" smtClean="0"/>
              <a:t>Образец заголовка</a:t>
            </a:r>
            <a:endParaRPr lang="ru-RU" altLang="zh-CN" noProof="0"/>
          </a:p>
        </p:txBody>
      </p:sp>
      <p:sp>
        <p:nvSpPr>
          <p:cNvPr id="8" name="Номер слайда 7">
            <a:extLst>
              <a:ext uri="{FF2B5EF4-FFF2-40B4-BE49-F238E27FC236}">
                <a16:creationId xmlns:a16="http://schemas.microsoft.com/office/drawing/2014/main" id="{19A57786-309B-4137-8B30-4011FC0D4FCB}"/>
              </a:ext>
            </a:extLst>
          </p:cNvPr>
          <p:cNvSpPr>
            <a:spLocks noGrp="1"/>
          </p:cNvSpPr>
          <p:nvPr>
            <p:ph type="sldNum" sz="quarter" idx="11"/>
          </p:nvPr>
        </p:nvSpPr>
        <p:spPr/>
        <p:txBody>
          <a:bodyPr rtlCol="0"/>
          <a:lstStyle/>
          <a:p>
            <a:pPr rtl="0"/>
            <a:fld id="{4B73C415-D670-4716-A5EC-CC4D52CA2BAC}" type="slidenum">
              <a:rPr lang="ru-RU" altLang="zh-CN" noProof="0" smtClean="0"/>
              <a:pPr/>
              <a:t>‹#›</a:t>
            </a:fld>
            <a:endParaRPr lang="ru-RU" altLang="zh-CN" noProof="0"/>
          </a:p>
        </p:txBody>
      </p:sp>
      <p:sp>
        <p:nvSpPr>
          <p:cNvPr id="5" name="Рисунок 4">
            <a:extLst>
              <a:ext uri="{FF2B5EF4-FFF2-40B4-BE49-F238E27FC236}">
                <a16:creationId xmlns:a16="http://schemas.microsoft.com/office/drawing/2014/main" id="{8977821B-617D-47E4-AAA2-FADADD15EBCD}"/>
              </a:ext>
            </a:extLst>
          </p:cNvPr>
          <p:cNvSpPr>
            <a:spLocks noGrp="1"/>
          </p:cNvSpPr>
          <p:nvPr>
            <p:ph type="pic" sz="quarter" idx="12" hasCustomPrompt="1"/>
          </p:nvPr>
        </p:nvSpPr>
        <p:spPr>
          <a:xfrm>
            <a:off x="431799" y="2319681"/>
            <a:ext cx="1352367" cy="1352367"/>
          </a:xfrm>
          <a:solidFill>
            <a:schemeClr val="bg1">
              <a:lumMod val="95000"/>
              <a:alpha val="70000"/>
            </a:schemeClr>
          </a:solidFill>
          <a:ln w="95250" cap="sq">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Вставьте или перетащите изображение</a:t>
            </a:r>
          </a:p>
        </p:txBody>
      </p:sp>
      <p:sp>
        <p:nvSpPr>
          <p:cNvPr id="9" name="Текст 8">
            <a:extLst>
              <a:ext uri="{FF2B5EF4-FFF2-40B4-BE49-F238E27FC236}">
                <a16:creationId xmlns:a16="http://schemas.microsoft.com/office/drawing/2014/main" id="{199551C8-D5B2-495A-97BB-0711CD8C67EC}"/>
              </a:ext>
            </a:extLst>
          </p:cNvPr>
          <p:cNvSpPr>
            <a:spLocks noGrp="1"/>
          </p:cNvSpPr>
          <p:nvPr>
            <p:ph type="body" sz="quarter" idx="13" hasCustomPrompt="1"/>
          </p:nvPr>
        </p:nvSpPr>
        <p:spPr>
          <a:xfrm>
            <a:off x="1974854" y="2485913"/>
            <a:ext cx="2124000" cy="701538"/>
          </a:xfrm>
        </p:spPr>
        <p:txBody>
          <a:bodyPr rtlCol="0" anchor="b"/>
          <a:lstStyle>
            <a:lvl1pPr marL="0" indent="0" algn="l">
              <a:buFont typeface="Arial" panose="020B0604020202020204" pitchFamily="34" charset="0"/>
              <a:buNone/>
              <a:defRPr sz="2400"/>
            </a:lvl1pPr>
          </a:lstStyle>
          <a:p>
            <a:pPr lvl="0" rtl="0"/>
            <a:r>
              <a:rPr lang="ru-RU" noProof="0"/>
              <a:t>Имя</a:t>
            </a:r>
            <a:endParaRPr lang="ru-RU" altLang="zh-CN" noProof="0"/>
          </a:p>
        </p:txBody>
      </p:sp>
      <p:sp>
        <p:nvSpPr>
          <p:cNvPr id="11" name="Текст 10">
            <a:extLst>
              <a:ext uri="{FF2B5EF4-FFF2-40B4-BE49-F238E27FC236}">
                <a16:creationId xmlns:a16="http://schemas.microsoft.com/office/drawing/2014/main" id="{53739758-B746-428A-A18B-3989DA89A860}"/>
              </a:ext>
            </a:extLst>
          </p:cNvPr>
          <p:cNvSpPr>
            <a:spLocks noGrp="1"/>
          </p:cNvSpPr>
          <p:nvPr>
            <p:ph type="body" sz="quarter" idx="14" hasCustomPrompt="1"/>
          </p:nvPr>
        </p:nvSpPr>
        <p:spPr>
          <a:xfrm>
            <a:off x="1974854" y="3904988"/>
            <a:ext cx="2124000" cy="1800000"/>
          </a:xfrm>
        </p:spPr>
        <p:txBody>
          <a:bodyPr rtlCol="0"/>
          <a:lstStyle>
            <a:lvl1pPr marL="0" indent="0" algn="l">
              <a:buNone/>
              <a:defRPr sz="1400">
                <a:solidFill>
                  <a:schemeClr val="tx1">
                    <a:lumMod val="50000"/>
                    <a:lumOff val="50000"/>
                  </a:schemeClr>
                </a:solidFill>
              </a:defRPr>
            </a:lvl1pPr>
          </a:lstStyle>
          <a:p>
            <a:pPr lvl="0" rtl="0"/>
            <a:r>
              <a:rPr lang="ru-RU" noProof="0"/>
              <a:t>Краткая биография</a:t>
            </a:r>
            <a:endParaRPr lang="ru-RU" altLang="zh-CN" noProof="0"/>
          </a:p>
        </p:txBody>
      </p:sp>
      <p:sp>
        <p:nvSpPr>
          <p:cNvPr id="6" name="Текст 5">
            <a:extLst>
              <a:ext uri="{FF2B5EF4-FFF2-40B4-BE49-F238E27FC236}">
                <a16:creationId xmlns:a16="http://schemas.microsoft.com/office/drawing/2014/main" id="{3509F9E9-0483-4A79-B997-B23DAC1644C1}"/>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ru-RU" noProof="0"/>
              <a:t>Подзаголовок</a:t>
            </a:r>
            <a:endParaRPr lang="ru-RU" altLang="zh-CN" noProof="0"/>
          </a:p>
        </p:txBody>
      </p:sp>
      <p:sp>
        <p:nvSpPr>
          <p:cNvPr id="28" name="Текст 8">
            <a:extLst>
              <a:ext uri="{FF2B5EF4-FFF2-40B4-BE49-F238E27FC236}">
                <a16:creationId xmlns:a16="http://schemas.microsoft.com/office/drawing/2014/main" id="{B502D142-31B4-4BFF-A18F-9FB36E0F4005}"/>
              </a:ext>
            </a:extLst>
          </p:cNvPr>
          <p:cNvSpPr>
            <a:spLocks noGrp="1"/>
          </p:cNvSpPr>
          <p:nvPr>
            <p:ph type="body" sz="quarter" idx="33" hasCustomPrompt="1"/>
          </p:nvPr>
        </p:nvSpPr>
        <p:spPr>
          <a:xfrm>
            <a:off x="1974854" y="3461032"/>
            <a:ext cx="2124000" cy="245885"/>
          </a:xfrm>
        </p:spPr>
        <p:txBody>
          <a:bodyPr rtlCol="0"/>
          <a:lstStyle>
            <a:lvl1pPr marL="0" indent="0" algn="l">
              <a:buFont typeface="Arial" panose="020B0604020202020204" pitchFamily="34" charset="0"/>
              <a:buNone/>
              <a:defRPr sz="1400">
                <a:solidFill>
                  <a:schemeClr val="bg1">
                    <a:lumMod val="50000"/>
                  </a:schemeClr>
                </a:solidFill>
              </a:defRPr>
            </a:lvl1pPr>
          </a:lstStyle>
          <a:p>
            <a:pPr lvl="0" rtl="0"/>
            <a:r>
              <a:rPr lang="ru-RU" noProof="0"/>
              <a:t>Должность</a:t>
            </a:r>
            <a:endParaRPr lang="ru-RU" altLang="zh-CN" noProof="0"/>
          </a:p>
        </p:txBody>
      </p:sp>
      <p:sp>
        <p:nvSpPr>
          <p:cNvPr id="41" name="Рисунок 4">
            <a:extLst>
              <a:ext uri="{FF2B5EF4-FFF2-40B4-BE49-F238E27FC236}">
                <a16:creationId xmlns:a16="http://schemas.microsoft.com/office/drawing/2014/main" id="{ED382BE6-73A2-49C4-9284-7996310FE85F}"/>
              </a:ext>
            </a:extLst>
          </p:cNvPr>
          <p:cNvSpPr>
            <a:spLocks noGrp="1"/>
          </p:cNvSpPr>
          <p:nvPr>
            <p:ph type="pic" sz="quarter" idx="34" hasCustomPrompt="1"/>
          </p:nvPr>
        </p:nvSpPr>
        <p:spPr>
          <a:xfrm>
            <a:off x="4268028" y="2319681"/>
            <a:ext cx="1352367" cy="1352367"/>
          </a:xfrm>
          <a:solidFill>
            <a:schemeClr val="bg1">
              <a:lumMod val="95000"/>
              <a:alpha val="70000"/>
            </a:schemeClr>
          </a:solidFill>
          <a:ln w="95250" cap="sq">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Вставьте или перетащите изображение</a:t>
            </a:r>
          </a:p>
        </p:txBody>
      </p:sp>
      <p:sp>
        <p:nvSpPr>
          <p:cNvPr id="42" name="Текст 8">
            <a:extLst>
              <a:ext uri="{FF2B5EF4-FFF2-40B4-BE49-F238E27FC236}">
                <a16:creationId xmlns:a16="http://schemas.microsoft.com/office/drawing/2014/main" id="{5E81FDE4-AA9D-42F8-BEAF-C710A81DC8AB}"/>
              </a:ext>
            </a:extLst>
          </p:cNvPr>
          <p:cNvSpPr>
            <a:spLocks noGrp="1"/>
          </p:cNvSpPr>
          <p:nvPr>
            <p:ph type="body" sz="quarter" idx="35" hasCustomPrompt="1"/>
          </p:nvPr>
        </p:nvSpPr>
        <p:spPr>
          <a:xfrm>
            <a:off x="5811083" y="2485913"/>
            <a:ext cx="2124000" cy="701538"/>
          </a:xfrm>
        </p:spPr>
        <p:txBody>
          <a:bodyPr rtlCol="0" anchor="b"/>
          <a:lstStyle>
            <a:lvl1pPr marL="0" indent="0" algn="l">
              <a:buFont typeface="Arial" panose="020B0604020202020204" pitchFamily="34" charset="0"/>
              <a:buNone/>
              <a:defRPr sz="2400"/>
            </a:lvl1pPr>
          </a:lstStyle>
          <a:p>
            <a:pPr lvl="0" rtl="0"/>
            <a:r>
              <a:rPr lang="ru-RU" noProof="0"/>
              <a:t>Имя</a:t>
            </a:r>
            <a:endParaRPr lang="ru-RU" altLang="zh-CN" noProof="0"/>
          </a:p>
        </p:txBody>
      </p:sp>
      <p:sp>
        <p:nvSpPr>
          <p:cNvPr id="43" name="Текст 10">
            <a:extLst>
              <a:ext uri="{FF2B5EF4-FFF2-40B4-BE49-F238E27FC236}">
                <a16:creationId xmlns:a16="http://schemas.microsoft.com/office/drawing/2014/main" id="{9D6585E1-D051-4611-811C-C8101B0D2F03}"/>
              </a:ext>
            </a:extLst>
          </p:cNvPr>
          <p:cNvSpPr>
            <a:spLocks noGrp="1"/>
          </p:cNvSpPr>
          <p:nvPr>
            <p:ph type="body" sz="quarter" idx="36" hasCustomPrompt="1"/>
          </p:nvPr>
        </p:nvSpPr>
        <p:spPr>
          <a:xfrm>
            <a:off x="5811083" y="3904988"/>
            <a:ext cx="2124000" cy="1800000"/>
          </a:xfrm>
        </p:spPr>
        <p:txBody>
          <a:bodyPr rtlCol="0"/>
          <a:lstStyle>
            <a:lvl1pPr marL="0" indent="0" algn="l">
              <a:buNone/>
              <a:defRPr sz="1400">
                <a:solidFill>
                  <a:schemeClr val="tx1">
                    <a:lumMod val="50000"/>
                    <a:lumOff val="50000"/>
                  </a:schemeClr>
                </a:solidFill>
              </a:defRPr>
            </a:lvl1pPr>
          </a:lstStyle>
          <a:p>
            <a:pPr lvl="0" rtl="0"/>
            <a:r>
              <a:rPr lang="ru-RU" noProof="0"/>
              <a:t>Краткая биография</a:t>
            </a:r>
            <a:endParaRPr lang="ru-RU" altLang="zh-CN" noProof="0"/>
          </a:p>
        </p:txBody>
      </p:sp>
      <p:sp>
        <p:nvSpPr>
          <p:cNvPr id="44" name="Текст 8">
            <a:extLst>
              <a:ext uri="{FF2B5EF4-FFF2-40B4-BE49-F238E27FC236}">
                <a16:creationId xmlns:a16="http://schemas.microsoft.com/office/drawing/2014/main" id="{6C195A32-24CC-4109-9C00-31757D0A0A3C}"/>
              </a:ext>
            </a:extLst>
          </p:cNvPr>
          <p:cNvSpPr>
            <a:spLocks noGrp="1"/>
          </p:cNvSpPr>
          <p:nvPr>
            <p:ph type="body" sz="quarter" idx="37" hasCustomPrompt="1"/>
          </p:nvPr>
        </p:nvSpPr>
        <p:spPr>
          <a:xfrm>
            <a:off x="5811083" y="3461032"/>
            <a:ext cx="2124000" cy="245885"/>
          </a:xfrm>
        </p:spPr>
        <p:txBody>
          <a:bodyPr rtlCol="0"/>
          <a:lstStyle>
            <a:lvl1pPr marL="0" indent="0" algn="l">
              <a:buFont typeface="Arial" panose="020B0604020202020204" pitchFamily="34" charset="0"/>
              <a:buNone/>
              <a:defRPr sz="1400">
                <a:solidFill>
                  <a:schemeClr val="bg1">
                    <a:lumMod val="50000"/>
                  </a:schemeClr>
                </a:solidFill>
              </a:defRPr>
            </a:lvl1pPr>
          </a:lstStyle>
          <a:p>
            <a:pPr lvl="0" rtl="0"/>
            <a:r>
              <a:rPr lang="ru-RU" noProof="0"/>
              <a:t>Должность</a:t>
            </a:r>
            <a:endParaRPr lang="ru-RU" altLang="zh-CN" noProof="0"/>
          </a:p>
        </p:txBody>
      </p:sp>
      <p:sp>
        <p:nvSpPr>
          <p:cNvPr id="45" name="Рисунок 4">
            <a:extLst>
              <a:ext uri="{FF2B5EF4-FFF2-40B4-BE49-F238E27FC236}">
                <a16:creationId xmlns:a16="http://schemas.microsoft.com/office/drawing/2014/main" id="{B318C64F-C963-4A3C-BB8F-999A7F7F5F88}"/>
              </a:ext>
            </a:extLst>
          </p:cNvPr>
          <p:cNvSpPr>
            <a:spLocks noGrp="1"/>
          </p:cNvSpPr>
          <p:nvPr>
            <p:ph type="pic" sz="quarter" idx="38" hasCustomPrompt="1"/>
          </p:nvPr>
        </p:nvSpPr>
        <p:spPr>
          <a:xfrm>
            <a:off x="8112825" y="2319681"/>
            <a:ext cx="1352367" cy="1352367"/>
          </a:xfrm>
          <a:solidFill>
            <a:schemeClr val="bg1">
              <a:lumMod val="95000"/>
              <a:alpha val="70000"/>
            </a:schemeClr>
          </a:solidFill>
          <a:ln w="95250" cap="sq">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Вставьте или перетащите изображение</a:t>
            </a:r>
          </a:p>
        </p:txBody>
      </p:sp>
      <p:sp>
        <p:nvSpPr>
          <p:cNvPr id="46" name="Текст 8">
            <a:extLst>
              <a:ext uri="{FF2B5EF4-FFF2-40B4-BE49-F238E27FC236}">
                <a16:creationId xmlns:a16="http://schemas.microsoft.com/office/drawing/2014/main" id="{B8B9BC49-5937-4C0A-9AA6-7A7DA7F18CAF}"/>
              </a:ext>
            </a:extLst>
          </p:cNvPr>
          <p:cNvSpPr>
            <a:spLocks noGrp="1"/>
          </p:cNvSpPr>
          <p:nvPr>
            <p:ph type="body" sz="quarter" idx="39" hasCustomPrompt="1"/>
          </p:nvPr>
        </p:nvSpPr>
        <p:spPr>
          <a:xfrm>
            <a:off x="9647313" y="2485913"/>
            <a:ext cx="2124000" cy="701538"/>
          </a:xfrm>
        </p:spPr>
        <p:txBody>
          <a:bodyPr rtlCol="0" anchor="b"/>
          <a:lstStyle>
            <a:lvl1pPr marL="0" indent="0" algn="l">
              <a:buFont typeface="Arial" panose="020B0604020202020204" pitchFamily="34" charset="0"/>
              <a:buNone/>
              <a:defRPr sz="2400"/>
            </a:lvl1pPr>
          </a:lstStyle>
          <a:p>
            <a:pPr lvl="0" rtl="0"/>
            <a:r>
              <a:rPr lang="ru-RU" noProof="0"/>
              <a:t>Имя</a:t>
            </a:r>
            <a:endParaRPr lang="ru-RU" altLang="zh-CN" noProof="0"/>
          </a:p>
        </p:txBody>
      </p:sp>
      <p:sp>
        <p:nvSpPr>
          <p:cNvPr id="47" name="Текст 10">
            <a:extLst>
              <a:ext uri="{FF2B5EF4-FFF2-40B4-BE49-F238E27FC236}">
                <a16:creationId xmlns:a16="http://schemas.microsoft.com/office/drawing/2014/main" id="{8020B4D6-002F-4FA9-BF1D-FC56D9A06F28}"/>
              </a:ext>
            </a:extLst>
          </p:cNvPr>
          <p:cNvSpPr>
            <a:spLocks noGrp="1"/>
          </p:cNvSpPr>
          <p:nvPr>
            <p:ph type="body" sz="quarter" idx="40" hasCustomPrompt="1"/>
          </p:nvPr>
        </p:nvSpPr>
        <p:spPr>
          <a:xfrm>
            <a:off x="9647313" y="3904988"/>
            <a:ext cx="2124000" cy="1800000"/>
          </a:xfrm>
        </p:spPr>
        <p:txBody>
          <a:bodyPr rtlCol="0"/>
          <a:lstStyle>
            <a:lvl1pPr marL="0" indent="0" algn="l">
              <a:buNone/>
              <a:defRPr sz="1400">
                <a:solidFill>
                  <a:schemeClr val="tx1">
                    <a:lumMod val="50000"/>
                    <a:lumOff val="50000"/>
                  </a:schemeClr>
                </a:solidFill>
              </a:defRPr>
            </a:lvl1pPr>
          </a:lstStyle>
          <a:p>
            <a:pPr lvl="0" rtl="0"/>
            <a:r>
              <a:rPr lang="ru-RU" noProof="0"/>
              <a:t>Краткая биография</a:t>
            </a:r>
            <a:endParaRPr lang="ru-RU" altLang="zh-CN" noProof="0"/>
          </a:p>
        </p:txBody>
      </p:sp>
      <p:sp>
        <p:nvSpPr>
          <p:cNvPr id="48" name="Текст 8">
            <a:extLst>
              <a:ext uri="{FF2B5EF4-FFF2-40B4-BE49-F238E27FC236}">
                <a16:creationId xmlns:a16="http://schemas.microsoft.com/office/drawing/2014/main" id="{93C1946C-7118-4BF3-8EE8-B0944465F49A}"/>
              </a:ext>
            </a:extLst>
          </p:cNvPr>
          <p:cNvSpPr>
            <a:spLocks noGrp="1"/>
          </p:cNvSpPr>
          <p:nvPr>
            <p:ph type="body" sz="quarter" idx="41" hasCustomPrompt="1"/>
          </p:nvPr>
        </p:nvSpPr>
        <p:spPr>
          <a:xfrm>
            <a:off x="9647313" y="3461032"/>
            <a:ext cx="2124000" cy="245885"/>
          </a:xfrm>
        </p:spPr>
        <p:txBody>
          <a:bodyPr rtlCol="0"/>
          <a:lstStyle>
            <a:lvl1pPr marL="0" indent="0" algn="l">
              <a:buFont typeface="Arial" panose="020B0604020202020204" pitchFamily="34" charset="0"/>
              <a:buNone/>
              <a:defRPr sz="1400">
                <a:solidFill>
                  <a:schemeClr val="bg1">
                    <a:lumMod val="50000"/>
                  </a:schemeClr>
                </a:solidFill>
              </a:defRPr>
            </a:lvl1pPr>
          </a:lstStyle>
          <a:p>
            <a:pPr lvl="0" rtl="0"/>
            <a:r>
              <a:rPr lang="ru-RU" noProof="0"/>
              <a:t>Должность</a:t>
            </a:r>
            <a:endParaRPr lang="ru-RU" altLang="zh-CN" noProof="0"/>
          </a:p>
        </p:txBody>
      </p:sp>
      <p:sp>
        <p:nvSpPr>
          <p:cNvPr id="18"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63894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Титульный слайд с изображением 2">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9" name="Рисунок 9">
            <a:extLst>
              <a:ext uri="{FF2B5EF4-FFF2-40B4-BE49-F238E27FC236}">
                <a16:creationId xmlns:a16="http://schemas.microsoft.com/office/drawing/2014/main" id="{8BA39708-26C4-4C58-AAF1-7DDBAAFACC99}"/>
              </a:ext>
            </a:extLst>
          </p:cNvPr>
          <p:cNvSpPr>
            <a:spLocks noGrp="1"/>
          </p:cNvSpPr>
          <p:nvPr>
            <p:ph type="pic" sz="quarter" idx="10" hasCustomPrompt="1"/>
          </p:nvPr>
        </p:nvSpPr>
        <p:spPr>
          <a:xfrm>
            <a:off x="0" y="0"/>
            <a:ext cx="12192000" cy="6826319"/>
          </a:xfrm>
          <a:solidFill>
            <a:schemeClr val="bg1"/>
          </a:solidFill>
        </p:spPr>
        <p:txBody>
          <a:bodyPr lIns="1044000" rIns="0" rtlCol="0" anchor="ctr"/>
          <a:lstStyle>
            <a:lvl1pPr marL="0" indent="0" algn="l">
              <a:buNone/>
              <a:defRPr sz="1100" i="1">
                <a:solidFill>
                  <a:schemeClr val="bg1">
                    <a:lumMod val="95000"/>
                  </a:schemeClr>
                </a:solidFill>
                <a:latin typeface="Times New Roman" panose="02020603050405020304" pitchFamily="18" charset="0"/>
                <a:cs typeface="Times New Roman" panose="02020603050405020304" pitchFamily="18" charset="0"/>
              </a:defRPr>
            </a:lvl1pPr>
          </a:lstStyle>
          <a:p>
            <a:pPr rtl="0"/>
            <a:r>
              <a:rPr lang="ru-RU" noProof="0"/>
              <a:t>Вставьте или перетащите свое фото </a:t>
            </a:r>
          </a:p>
        </p:txBody>
      </p:sp>
      <p:sp>
        <p:nvSpPr>
          <p:cNvPr id="10" name="Прямоугольник 9">
            <a:extLst>
              <a:ext uri="{FF2B5EF4-FFF2-40B4-BE49-F238E27FC236}">
                <a16:creationId xmlns:a16="http://schemas.microsoft.com/office/drawing/2014/main" id="{129FEC1A-545F-4D58-B291-028B7D695567}"/>
              </a:ext>
            </a:extLst>
          </p:cNvPr>
          <p:cNvSpPr/>
          <p:nvPr userDrawn="1"/>
        </p:nvSpPr>
        <p:spPr>
          <a:xfrm>
            <a:off x="6336000" y="0"/>
            <a:ext cx="3979575" cy="6826319"/>
          </a:xfrm>
          <a:prstGeom prst="rect">
            <a:avLst/>
          </a:prstGeom>
          <a:solidFill>
            <a:schemeClr val="bg2">
              <a:lumMod val="9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0"/>
          </a:p>
        </p:txBody>
      </p:sp>
      <p:sp>
        <p:nvSpPr>
          <p:cNvPr id="2" name="Заголовок 1">
            <a:extLst>
              <a:ext uri="{FF2B5EF4-FFF2-40B4-BE49-F238E27FC236}">
                <a16:creationId xmlns:a16="http://schemas.microsoft.com/office/drawing/2014/main" id="{6745B1DD-2DBA-49BF-BF09-5B70713A4CDC}"/>
              </a:ext>
            </a:extLst>
          </p:cNvPr>
          <p:cNvSpPr>
            <a:spLocks noGrp="1"/>
          </p:cNvSpPr>
          <p:nvPr>
            <p:ph type="ctrTitle"/>
          </p:nvPr>
        </p:nvSpPr>
        <p:spPr>
          <a:xfrm>
            <a:off x="6539896" y="2377000"/>
            <a:ext cx="3571782" cy="2387600"/>
          </a:xfrm>
        </p:spPr>
        <p:txBody>
          <a:bodyPr rtlCol="0" anchor="b"/>
          <a:lstStyle>
            <a:lvl1pPr algn="l">
              <a:defRPr sz="3600" spc="-300">
                <a:solidFill>
                  <a:schemeClr val="bg1"/>
                </a:solidFill>
              </a:defRPr>
            </a:lvl1pPr>
          </a:lstStyle>
          <a:p>
            <a:pPr rtl="0"/>
            <a:r>
              <a:rPr lang="ru-RU" noProof="0" smtClean="0"/>
              <a:t>Образец заголовка</a:t>
            </a:r>
            <a:endParaRPr lang="ru-RU" noProof="0"/>
          </a:p>
        </p:txBody>
      </p:sp>
      <p:sp>
        <p:nvSpPr>
          <p:cNvPr id="3" name="Подзаголовок 2">
            <a:extLst>
              <a:ext uri="{FF2B5EF4-FFF2-40B4-BE49-F238E27FC236}">
                <a16:creationId xmlns:a16="http://schemas.microsoft.com/office/drawing/2014/main" id="{C7A60831-AA5D-4359-AACC-37D7271F2BF9}"/>
              </a:ext>
            </a:extLst>
          </p:cNvPr>
          <p:cNvSpPr>
            <a:spLocks noGrp="1"/>
          </p:cNvSpPr>
          <p:nvPr>
            <p:ph type="subTitle" idx="1"/>
          </p:nvPr>
        </p:nvSpPr>
        <p:spPr>
          <a:xfrm>
            <a:off x="6539896" y="4962525"/>
            <a:ext cx="3571782" cy="1219200"/>
          </a:xfrm>
        </p:spPr>
        <p:txBody>
          <a:bodyPr rtlCol="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smtClean="0"/>
              <a:t>Образец подзаголовка</a:t>
            </a:r>
            <a:endParaRPr lang="ru-RU" noProof="0"/>
          </a:p>
        </p:txBody>
      </p:sp>
      <p:sp>
        <p:nvSpPr>
          <p:cNvPr id="8" name="Прямоугольник 7">
            <a:extLst>
              <a:ext uri="{FF2B5EF4-FFF2-40B4-BE49-F238E27FC236}">
                <a16:creationId xmlns:a16="http://schemas.microsoft.com/office/drawing/2014/main" id="{00ED0A63-77FF-4992-99DD-A09E96E22ACC}"/>
              </a:ext>
            </a:extLst>
          </p:cNvPr>
          <p:cNvSpPr/>
          <p:nvPr userDrawn="1"/>
        </p:nvSpPr>
        <p:spPr>
          <a:xfrm>
            <a:off x="-2" y="6826319"/>
            <a:ext cx="12204000" cy="72000"/>
          </a:xfrm>
          <a:prstGeom prst="rect">
            <a:avLst/>
          </a:prstGeom>
          <a:gradFill>
            <a:gsLst>
              <a:gs pos="0">
                <a:schemeClr val="accent1"/>
              </a:gs>
              <a:gs pos="100000">
                <a:schemeClr val="tx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0"/>
          </a:p>
        </p:txBody>
      </p:sp>
    </p:spTree>
    <p:extLst>
      <p:ext uri="{BB962C8B-B14F-4D97-AF65-F5344CB8AC3E}">
        <p14:creationId xmlns:p14="http://schemas.microsoft.com/office/powerpoint/2010/main" val="10012861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Члены группы 6">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A85E10-5A18-4C86-8310-FA9CF8DF8AB5}"/>
              </a:ext>
            </a:extLst>
          </p:cNvPr>
          <p:cNvSpPr>
            <a:spLocks noGrp="1"/>
          </p:cNvSpPr>
          <p:nvPr>
            <p:ph type="title"/>
          </p:nvPr>
        </p:nvSpPr>
        <p:spPr>
          <a:xfrm>
            <a:off x="432000" y="432000"/>
            <a:ext cx="11340000" cy="432000"/>
          </a:xfrm>
        </p:spPr>
        <p:txBody>
          <a:bodyPr rtlCol="0"/>
          <a:lstStyle/>
          <a:p>
            <a:pPr rtl="0"/>
            <a:r>
              <a:rPr lang="ru-RU" noProof="0" smtClean="0"/>
              <a:t>Образец заголовка</a:t>
            </a:r>
            <a:endParaRPr lang="ru-RU" noProof="0"/>
          </a:p>
        </p:txBody>
      </p:sp>
      <p:sp>
        <p:nvSpPr>
          <p:cNvPr id="8" name="Номер слайда 7">
            <a:extLst>
              <a:ext uri="{FF2B5EF4-FFF2-40B4-BE49-F238E27FC236}">
                <a16:creationId xmlns:a16="http://schemas.microsoft.com/office/drawing/2014/main" id="{19A57786-309B-4137-8B30-4011FC0D4FCB}"/>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6" name="Текст 5">
            <a:extLst>
              <a:ext uri="{FF2B5EF4-FFF2-40B4-BE49-F238E27FC236}">
                <a16:creationId xmlns:a16="http://schemas.microsoft.com/office/drawing/2014/main" id="{3509F9E9-0483-4A79-B997-B23DAC1644C1}"/>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ru-RU" noProof="0"/>
              <a:t>Подзаголовок</a:t>
            </a:r>
          </a:p>
        </p:txBody>
      </p:sp>
      <p:sp>
        <p:nvSpPr>
          <p:cNvPr id="49" name="Текст 8">
            <a:extLst>
              <a:ext uri="{FF2B5EF4-FFF2-40B4-BE49-F238E27FC236}">
                <a16:creationId xmlns:a16="http://schemas.microsoft.com/office/drawing/2014/main" id="{305CEEFA-58BB-4AFA-AD31-BEE38B013E00}"/>
              </a:ext>
            </a:extLst>
          </p:cNvPr>
          <p:cNvSpPr>
            <a:spLocks noGrp="1"/>
          </p:cNvSpPr>
          <p:nvPr>
            <p:ph type="body" sz="quarter" idx="17" hasCustomPrompt="1"/>
          </p:nvPr>
        </p:nvSpPr>
        <p:spPr>
          <a:xfrm>
            <a:off x="431800" y="4113808"/>
            <a:ext cx="1620000" cy="783544"/>
          </a:xfrm>
        </p:spPr>
        <p:txBody>
          <a:bodyPr rtlCol="0"/>
          <a:lstStyle>
            <a:lvl1pPr marL="0" indent="0" algn="l">
              <a:buFont typeface="Arial" panose="020B0604020202020204" pitchFamily="34" charset="0"/>
              <a:buNone/>
              <a:defRPr sz="2400"/>
            </a:lvl1pPr>
          </a:lstStyle>
          <a:p>
            <a:pPr lvl="0" rtl="0"/>
            <a:r>
              <a:rPr lang="ru-RU" noProof="0"/>
              <a:t>Полное имя</a:t>
            </a:r>
          </a:p>
        </p:txBody>
      </p:sp>
      <p:sp>
        <p:nvSpPr>
          <p:cNvPr id="50" name="Текст 10">
            <a:extLst>
              <a:ext uri="{FF2B5EF4-FFF2-40B4-BE49-F238E27FC236}">
                <a16:creationId xmlns:a16="http://schemas.microsoft.com/office/drawing/2014/main" id="{BEEE40C3-341F-4063-8D33-B1328863FB30}"/>
              </a:ext>
            </a:extLst>
          </p:cNvPr>
          <p:cNvSpPr>
            <a:spLocks noGrp="1"/>
          </p:cNvSpPr>
          <p:nvPr>
            <p:ph type="body" sz="quarter" idx="18" hasCustomPrompt="1"/>
          </p:nvPr>
        </p:nvSpPr>
        <p:spPr>
          <a:xfrm>
            <a:off x="431800" y="5258975"/>
            <a:ext cx="1620000" cy="720000"/>
          </a:xfrm>
        </p:spPr>
        <p:txBody>
          <a:bodyPr rtlCol="0"/>
          <a:lstStyle>
            <a:lvl1pPr marL="0" indent="0" algn="l">
              <a:buNone/>
              <a:defRPr sz="1400">
                <a:solidFill>
                  <a:schemeClr val="tx1">
                    <a:lumMod val="50000"/>
                    <a:lumOff val="50000"/>
                  </a:schemeClr>
                </a:solidFill>
              </a:defRPr>
            </a:lvl1pPr>
          </a:lstStyle>
          <a:p>
            <a:pPr lvl="0" rtl="0"/>
            <a:r>
              <a:rPr lang="ru-RU" noProof="0"/>
              <a:t>Описание маркера</a:t>
            </a:r>
          </a:p>
        </p:txBody>
      </p:sp>
      <p:sp>
        <p:nvSpPr>
          <p:cNvPr id="51" name="Текст 8">
            <a:extLst>
              <a:ext uri="{FF2B5EF4-FFF2-40B4-BE49-F238E27FC236}">
                <a16:creationId xmlns:a16="http://schemas.microsoft.com/office/drawing/2014/main" id="{D09CE291-B951-4300-9D67-154E4BB557EC}"/>
              </a:ext>
            </a:extLst>
          </p:cNvPr>
          <p:cNvSpPr>
            <a:spLocks noGrp="1"/>
          </p:cNvSpPr>
          <p:nvPr>
            <p:ph type="body" sz="quarter" idx="33" hasCustomPrompt="1"/>
          </p:nvPr>
        </p:nvSpPr>
        <p:spPr>
          <a:xfrm>
            <a:off x="2375703" y="4113808"/>
            <a:ext cx="1620000" cy="783544"/>
          </a:xfrm>
        </p:spPr>
        <p:txBody>
          <a:bodyPr rtlCol="0"/>
          <a:lstStyle>
            <a:lvl1pPr marL="0" indent="0" algn="l">
              <a:buFont typeface="Arial" panose="020B0604020202020204" pitchFamily="34" charset="0"/>
              <a:buNone/>
              <a:defRPr sz="2400"/>
            </a:lvl1pPr>
          </a:lstStyle>
          <a:p>
            <a:pPr lvl="0" rtl="0"/>
            <a:r>
              <a:rPr lang="ru-RU" noProof="0"/>
              <a:t>Полное имя</a:t>
            </a:r>
          </a:p>
        </p:txBody>
      </p:sp>
      <p:sp>
        <p:nvSpPr>
          <p:cNvPr id="52" name="Текст 10">
            <a:extLst>
              <a:ext uri="{FF2B5EF4-FFF2-40B4-BE49-F238E27FC236}">
                <a16:creationId xmlns:a16="http://schemas.microsoft.com/office/drawing/2014/main" id="{0D3A393C-4D8C-49BC-934D-B57BE1B28405}"/>
              </a:ext>
            </a:extLst>
          </p:cNvPr>
          <p:cNvSpPr>
            <a:spLocks noGrp="1"/>
          </p:cNvSpPr>
          <p:nvPr>
            <p:ph type="body" sz="quarter" idx="34" hasCustomPrompt="1"/>
          </p:nvPr>
        </p:nvSpPr>
        <p:spPr>
          <a:xfrm>
            <a:off x="2375703" y="5258975"/>
            <a:ext cx="1620000" cy="720000"/>
          </a:xfrm>
        </p:spPr>
        <p:txBody>
          <a:bodyPr rtlCol="0"/>
          <a:lstStyle>
            <a:lvl1pPr marL="0" indent="0" algn="l">
              <a:buNone/>
              <a:defRPr sz="1400">
                <a:solidFill>
                  <a:schemeClr val="tx1">
                    <a:lumMod val="50000"/>
                    <a:lumOff val="50000"/>
                  </a:schemeClr>
                </a:solidFill>
              </a:defRPr>
            </a:lvl1pPr>
          </a:lstStyle>
          <a:p>
            <a:pPr lvl="0" rtl="0"/>
            <a:r>
              <a:rPr lang="ru-RU" noProof="0"/>
              <a:t>Описание маркера</a:t>
            </a:r>
          </a:p>
        </p:txBody>
      </p:sp>
      <p:sp>
        <p:nvSpPr>
          <p:cNvPr id="53" name="Текст 8">
            <a:extLst>
              <a:ext uri="{FF2B5EF4-FFF2-40B4-BE49-F238E27FC236}">
                <a16:creationId xmlns:a16="http://schemas.microsoft.com/office/drawing/2014/main" id="{08906184-3520-4606-AF8B-59ECFFA6D756}"/>
              </a:ext>
            </a:extLst>
          </p:cNvPr>
          <p:cNvSpPr>
            <a:spLocks noGrp="1"/>
          </p:cNvSpPr>
          <p:nvPr>
            <p:ph type="body" sz="quarter" idx="35" hasCustomPrompt="1"/>
          </p:nvPr>
        </p:nvSpPr>
        <p:spPr>
          <a:xfrm>
            <a:off x="4319606" y="4113808"/>
            <a:ext cx="1620000" cy="783544"/>
          </a:xfrm>
        </p:spPr>
        <p:txBody>
          <a:bodyPr rtlCol="0"/>
          <a:lstStyle>
            <a:lvl1pPr marL="0" indent="0" algn="l">
              <a:buFont typeface="Arial" panose="020B0604020202020204" pitchFamily="34" charset="0"/>
              <a:buNone/>
              <a:defRPr sz="2400"/>
            </a:lvl1pPr>
          </a:lstStyle>
          <a:p>
            <a:pPr lvl="0" rtl="0"/>
            <a:r>
              <a:rPr lang="ru-RU" noProof="0"/>
              <a:t>Полное имя</a:t>
            </a:r>
          </a:p>
        </p:txBody>
      </p:sp>
      <p:sp>
        <p:nvSpPr>
          <p:cNvPr id="54" name="Текст 10">
            <a:extLst>
              <a:ext uri="{FF2B5EF4-FFF2-40B4-BE49-F238E27FC236}">
                <a16:creationId xmlns:a16="http://schemas.microsoft.com/office/drawing/2014/main" id="{8A64BEB9-7FB0-4DF9-BFE9-62016E83E890}"/>
              </a:ext>
            </a:extLst>
          </p:cNvPr>
          <p:cNvSpPr>
            <a:spLocks noGrp="1"/>
          </p:cNvSpPr>
          <p:nvPr>
            <p:ph type="body" sz="quarter" idx="36" hasCustomPrompt="1"/>
          </p:nvPr>
        </p:nvSpPr>
        <p:spPr>
          <a:xfrm>
            <a:off x="4319606" y="5258975"/>
            <a:ext cx="1620000" cy="720000"/>
          </a:xfrm>
        </p:spPr>
        <p:txBody>
          <a:bodyPr rtlCol="0"/>
          <a:lstStyle>
            <a:lvl1pPr marL="0" indent="0" algn="l">
              <a:buNone/>
              <a:defRPr sz="1400">
                <a:solidFill>
                  <a:schemeClr val="tx1">
                    <a:lumMod val="50000"/>
                    <a:lumOff val="50000"/>
                  </a:schemeClr>
                </a:solidFill>
              </a:defRPr>
            </a:lvl1pPr>
          </a:lstStyle>
          <a:p>
            <a:pPr lvl="0" rtl="0"/>
            <a:r>
              <a:rPr lang="ru-RU" noProof="0"/>
              <a:t>Описание маркера</a:t>
            </a:r>
          </a:p>
        </p:txBody>
      </p:sp>
      <p:sp>
        <p:nvSpPr>
          <p:cNvPr id="55" name="Текст 8">
            <a:extLst>
              <a:ext uri="{FF2B5EF4-FFF2-40B4-BE49-F238E27FC236}">
                <a16:creationId xmlns:a16="http://schemas.microsoft.com/office/drawing/2014/main" id="{4CCC1C98-37FD-4404-8383-72ED535FE578}"/>
              </a:ext>
            </a:extLst>
          </p:cNvPr>
          <p:cNvSpPr>
            <a:spLocks noGrp="1"/>
          </p:cNvSpPr>
          <p:nvPr>
            <p:ph type="body" sz="quarter" idx="37" hasCustomPrompt="1"/>
          </p:nvPr>
        </p:nvSpPr>
        <p:spPr>
          <a:xfrm>
            <a:off x="6263509" y="4113808"/>
            <a:ext cx="1620000" cy="783544"/>
          </a:xfrm>
        </p:spPr>
        <p:txBody>
          <a:bodyPr rtlCol="0"/>
          <a:lstStyle>
            <a:lvl1pPr marL="0" indent="0" algn="l">
              <a:buFont typeface="Arial" panose="020B0604020202020204" pitchFamily="34" charset="0"/>
              <a:buNone/>
              <a:defRPr sz="2400"/>
            </a:lvl1pPr>
          </a:lstStyle>
          <a:p>
            <a:pPr lvl="0" rtl="0"/>
            <a:r>
              <a:rPr lang="ru-RU" noProof="0"/>
              <a:t>Полное имя</a:t>
            </a:r>
          </a:p>
        </p:txBody>
      </p:sp>
      <p:sp>
        <p:nvSpPr>
          <p:cNvPr id="56" name="Текст 10">
            <a:extLst>
              <a:ext uri="{FF2B5EF4-FFF2-40B4-BE49-F238E27FC236}">
                <a16:creationId xmlns:a16="http://schemas.microsoft.com/office/drawing/2014/main" id="{B24BD1AE-AB0E-40FA-AEA8-8D687D84B56E}"/>
              </a:ext>
            </a:extLst>
          </p:cNvPr>
          <p:cNvSpPr>
            <a:spLocks noGrp="1"/>
          </p:cNvSpPr>
          <p:nvPr>
            <p:ph type="body" sz="quarter" idx="38" hasCustomPrompt="1"/>
          </p:nvPr>
        </p:nvSpPr>
        <p:spPr>
          <a:xfrm>
            <a:off x="6263509" y="5258975"/>
            <a:ext cx="1620000" cy="720000"/>
          </a:xfrm>
        </p:spPr>
        <p:txBody>
          <a:bodyPr rtlCol="0"/>
          <a:lstStyle>
            <a:lvl1pPr marL="0" indent="0" algn="l">
              <a:buNone/>
              <a:defRPr sz="1400">
                <a:solidFill>
                  <a:schemeClr val="tx1">
                    <a:lumMod val="50000"/>
                    <a:lumOff val="50000"/>
                  </a:schemeClr>
                </a:solidFill>
              </a:defRPr>
            </a:lvl1pPr>
          </a:lstStyle>
          <a:p>
            <a:pPr lvl="0" rtl="0"/>
            <a:r>
              <a:rPr lang="ru-RU" noProof="0"/>
              <a:t>Описание маркера</a:t>
            </a:r>
          </a:p>
        </p:txBody>
      </p:sp>
      <p:sp>
        <p:nvSpPr>
          <p:cNvPr id="57" name="Текст 8">
            <a:extLst>
              <a:ext uri="{FF2B5EF4-FFF2-40B4-BE49-F238E27FC236}">
                <a16:creationId xmlns:a16="http://schemas.microsoft.com/office/drawing/2014/main" id="{CA2F0EA7-F3F7-443F-BA0D-4916B618C56B}"/>
              </a:ext>
            </a:extLst>
          </p:cNvPr>
          <p:cNvSpPr>
            <a:spLocks noGrp="1"/>
          </p:cNvSpPr>
          <p:nvPr>
            <p:ph type="body" sz="quarter" idx="39" hasCustomPrompt="1"/>
          </p:nvPr>
        </p:nvSpPr>
        <p:spPr>
          <a:xfrm>
            <a:off x="8207412" y="4113808"/>
            <a:ext cx="1620000" cy="783544"/>
          </a:xfrm>
        </p:spPr>
        <p:txBody>
          <a:bodyPr rtlCol="0"/>
          <a:lstStyle>
            <a:lvl1pPr marL="0" indent="0" algn="l">
              <a:buFont typeface="Arial" panose="020B0604020202020204" pitchFamily="34" charset="0"/>
              <a:buNone/>
              <a:defRPr sz="2400"/>
            </a:lvl1pPr>
          </a:lstStyle>
          <a:p>
            <a:pPr lvl="0" rtl="0"/>
            <a:r>
              <a:rPr lang="ru-RU" noProof="0"/>
              <a:t>Полное имя</a:t>
            </a:r>
          </a:p>
        </p:txBody>
      </p:sp>
      <p:sp>
        <p:nvSpPr>
          <p:cNvPr id="58" name="Текст 10">
            <a:extLst>
              <a:ext uri="{FF2B5EF4-FFF2-40B4-BE49-F238E27FC236}">
                <a16:creationId xmlns:a16="http://schemas.microsoft.com/office/drawing/2014/main" id="{2BB6E6C3-1F6A-41B6-8EE0-6FDCBA34413C}"/>
              </a:ext>
            </a:extLst>
          </p:cNvPr>
          <p:cNvSpPr>
            <a:spLocks noGrp="1"/>
          </p:cNvSpPr>
          <p:nvPr>
            <p:ph type="body" sz="quarter" idx="40" hasCustomPrompt="1"/>
          </p:nvPr>
        </p:nvSpPr>
        <p:spPr>
          <a:xfrm>
            <a:off x="8207412" y="5258975"/>
            <a:ext cx="1620000" cy="720000"/>
          </a:xfrm>
        </p:spPr>
        <p:txBody>
          <a:bodyPr rtlCol="0"/>
          <a:lstStyle>
            <a:lvl1pPr marL="0" indent="0" algn="l">
              <a:buNone/>
              <a:defRPr sz="1400">
                <a:solidFill>
                  <a:schemeClr val="tx1">
                    <a:lumMod val="50000"/>
                    <a:lumOff val="50000"/>
                  </a:schemeClr>
                </a:solidFill>
              </a:defRPr>
            </a:lvl1pPr>
          </a:lstStyle>
          <a:p>
            <a:pPr lvl="0" rtl="0"/>
            <a:r>
              <a:rPr lang="ru-RU" noProof="0"/>
              <a:t>Описание маркера</a:t>
            </a:r>
          </a:p>
        </p:txBody>
      </p:sp>
      <p:sp>
        <p:nvSpPr>
          <p:cNvPr id="16" name="Рисунок 15">
            <a:extLst>
              <a:ext uri="{FF2B5EF4-FFF2-40B4-BE49-F238E27FC236}">
                <a16:creationId xmlns:a16="http://schemas.microsoft.com/office/drawing/2014/main" id="{B2738624-9DAA-4152-9A77-80BBB71AD5F1}"/>
              </a:ext>
            </a:extLst>
          </p:cNvPr>
          <p:cNvSpPr>
            <a:spLocks noGrp="1"/>
          </p:cNvSpPr>
          <p:nvPr>
            <p:ph type="pic" sz="quarter" idx="41" hasCustomPrompt="1"/>
          </p:nvPr>
        </p:nvSpPr>
        <p:spPr>
          <a:xfrm>
            <a:off x="431800" y="2246681"/>
            <a:ext cx="1620000" cy="1620000"/>
          </a:xfrm>
          <a:solidFill>
            <a:schemeClr val="bg1">
              <a:lumMod val="95000"/>
              <a:alpha val="70000"/>
            </a:schemeClr>
          </a:solidFill>
          <a:ln w="95250" cap="sq">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Щелкните значок, чтобы добавить фото</a:t>
            </a:r>
          </a:p>
        </p:txBody>
      </p:sp>
      <p:sp>
        <p:nvSpPr>
          <p:cNvPr id="59" name="Рисунок 15">
            <a:extLst>
              <a:ext uri="{FF2B5EF4-FFF2-40B4-BE49-F238E27FC236}">
                <a16:creationId xmlns:a16="http://schemas.microsoft.com/office/drawing/2014/main" id="{522AE46C-0845-4BB0-9861-06071BCF56F6}"/>
              </a:ext>
            </a:extLst>
          </p:cNvPr>
          <p:cNvSpPr>
            <a:spLocks noGrp="1"/>
          </p:cNvSpPr>
          <p:nvPr>
            <p:ph type="pic" sz="quarter" idx="42" hasCustomPrompt="1"/>
          </p:nvPr>
        </p:nvSpPr>
        <p:spPr>
          <a:xfrm>
            <a:off x="2375703" y="2246681"/>
            <a:ext cx="1620000" cy="1620000"/>
          </a:xfrm>
          <a:solidFill>
            <a:schemeClr val="bg1">
              <a:lumMod val="95000"/>
              <a:alpha val="70000"/>
            </a:schemeClr>
          </a:solidFill>
          <a:ln w="95250" cap="sq">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Щелкните значок, чтобы добавить фото</a:t>
            </a:r>
          </a:p>
        </p:txBody>
      </p:sp>
      <p:sp>
        <p:nvSpPr>
          <p:cNvPr id="60" name="Рисунок 15">
            <a:extLst>
              <a:ext uri="{FF2B5EF4-FFF2-40B4-BE49-F238E27FC236}">
                <a16:creationId xmlns:a16="http://schemas.microsoft.com/office/drawing/2014/main" id="{D791A6AF-478F-443B-A785-F82A8DBA9F30}"/>
              </a:ext>
            </a:extLst>
          </p:cNvPr>
          <p:cNvSpPr>
            <a:spLocks noGrp="1"/>
          </p:cNvSpPr>
          <p:nvPr>
            <p:ph type="pic" sz="quarter" idx="43" hasCustomPrompt="1"/>
          </p:nvPr>
        </p:nvSpPr>
        <p:spPr>
          <a:xfrm>
            <a:off x="4319606" y="2246681"/>
            <a:ext cx="1620000" cy="1620000"/>
          </a:xfrm>
          <a:solidFill>
            <a:schemeClr val="bg1">
              <a:lumMod val="95000"/>
              <a:alpha val="70000"/>
            </a:schemeClr>
          </a:solidFill>
          <a:ln w="95250" cap="sq">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Щелкните значок, чтобы добавить фото</a:t>
            </a:r>
          </a:p>
        </p:txBody>
      </p:sp>
      <p:sp>
        <p:nvSpPr>
          <p:cNvPr id="61" name="Рисунок 15">
            <a:extLst>
              <a:ext uri="{FF2B5EF4-FFF2-40B4-BE49-F238E27FC236}">
                <a16:creationId xmlns:a16="http://schemas.microsoft.com/office/drawing/2014/main" id="{1A65AFE9-2875-44A5-BF13-6E8438892669}"/>
              </a:ext>
            </a:extLst>
          </p:cNvPr>
          <p:cNvSpPr>
            <a:spLocks noGrp="1"/>
          </p:cNvSpPr>
          <p:nvPr>
            <p:ph type="pic" sz="quarter" idx="44" hasCustomPrompt="1"/>
          </p:nvPr>
        </p:nvSpPr>
        <p:spPr>
          <a:xfrm>
            <a:off x="6263509" y="2246681"/>
            <a:ext cx="1620000" cy="1620000"/>
          </a:xfrm>
          <a:solidFill>
            <a:schemeClr val="bg1">
              <a:lumMod val="95000"/>
              <a:alpha val="70000"/>
            </a:schemeClr>
          </a:solidFill>
          <a:ln w="95250" cap="sq">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Щелкните значок, чтобы добавить фото</a:t>
            </a:r>
          </a:p>
        </p:txBody>
      </p:sp>
      <p:sp>
        <p:nvSpPr>
          <p:cNvPr id="62" name="Рисунок 15">
            <a:extLst>
              <a:ext uri="{FF2B5EF4-FFF2-40B4-BE49-F238E27FC236}">
                <a16:creationId xmlns:a16="http://schemas.microsoft.com/office/drawing/2014/main" id="{069B9167-077F-4123-82C5-01EB62AFB3E6}"/>
              </a:ext>
            </a:extLst>
          </p:cNvPr>
          <p:cNvSpPr>
            <a:spLocks noGrp="1"/>
          </p:cNvSpPr>
          <p:nvPr>
            <p:ph type="pic" sz="quarter" idx="45" hasCustomPrompt="1"/>
          </p:nvPr>
        </p:nvSpPr>
        <p:spPr>
          <a:xfrm>
            <a:off x="8207412" y="2246681"/>
            <a:ext cx="1620000" cy="1620000"/>
          </a:xfrm>
          <a:solidFill>
            <a:schemeClr val="bg1">
              <a:lumMod val="95000"/>
              <a:alpha val="70000"/>
            </a:schemeClr>
          </a:solidFill>
          <a:ln w="95250" cap="sq">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Щелкните значок, чтобы добавить фото</a:t>
            </a:r>
          </a:p>
        </p:txBody>
      </p:sp>
      <p:sp>
        <p:nvSpPr>
          <p:cNvPr id="21" name="Текст 8">
            <a:extLst>
              <a:ext uri="{FF2B5EF4-FFF2-40B4-BE49-F238E27FC236}">
                <a16:creationId xmlns:a16="http://schemas.microsoft.com/office/drawing/2014/main" id="{F9EF21D5-1862-4F5B-86BF-B76AF2A72B32}"/>
              </a:ext>
            </a:extLst>
          </p:cNvPr>
          <p:cNvSpPr>
            <a:spLocks noGrp="1"/>
          </p:cNvSpPr>
          <p:nvPr>
            <p:ph type="body" sz="quarter" idx="46" hasCustomPrompt="1"/>
          </p:nvPr>
        </p:nvSpPr>
        <p:spPr>
          <a:xfrm>
            <a:off x="10151313" y="4113808"/>
            <a:ext cx="1620000" cy="783544"/>
          </a:xfrm>
        </p:spPr>
        <p:txBody>
          <a:bodyPr rtlCol="0"/>
          <a:lstStyle>
            <a:lvl1pPr marL="0" indent="0" algn="l">
              <a:buFont typeface="Arial" panose="020B0604020202020204" pitchFamily="34" charset="0"/>
              <a:buNone/>
              <a:defRPr sz="2400"/>
            </a:lvl1pPr>
          </a:lstStyle>
          <a:p>
            <a:pPr lvl="0" rtl="0"/>
            <a:r>
              <a:rPr lang="ru-RU" noProof="0"/>
              <a:t>Полное имя</a:t>
            </a:r>
          </a:p>
        </p:txBody>
      </p:sp>
      <p:sp>
        <p:nvSpPr>
          <p:cNvPr id="22" name="Текст 10">
            <a:extLst>
              <a:ext uri="{FF2B5EF4-FFF2-40B4-BE49-F238E27FC236}">
                <a16:creationId xmlns:a16="http://schemas.microsoft.com/office/drawing/2014/main" id="{80EC8DA4-EC6B-4362-949F-968E973A545B}"/>
              </a:ext>
            </a:extLst>
          </p:cNvPr>
          <p:cNvSpPr>
            <a:spLocks noGrp="1"/>
          </p:cNvSpPr>
          <p:nvPr>
            <p:ph type="body" sz="quarter" idx="47" hasCustomPrompt="1"/>
          </p:nvPr>
        </p:nvSpPr>
        <p:spPr>
          <a:xfrm>
            <a:off x="10151313" y="5258975"/>
            <a:ext cx="1620000" cy="720000"/>
          </a:xfrm>
        </p:spPr>
        <p:txBody>
          <a:bodyPr rtlCol="0"/>
          <a:lstStyle>
            <a:lvl1pPr marL="0" indent="0" algn="l">
              <a:buNone/>
              <a:defRPr sz="1400">
                <a:solidFill>
                  <a:schemeClr val="tx1">
                    <a:lumMod val="50000"/>
                    <a:lumOff val="50000"/>
                  </a:schemeClr>
                </a:solidFill>
              </a:defRPr>
            </a:lvl1pPr>
          </a:lstStyle>
          <a:p>
            <a:pPr lvl="0" rtl="0"/>
            <a:r>
              <a:rPr lang="ru-RU" noProof="0"/>
              <a:t>Описание маркера</a:t>
            </a:r>
          </a:p>
        </p:txBody>
      </p:sp>
      <p:sp>
        <p:nvSpPr>
          <p:cNvPr id="23" name="Рисунок 15">
            <a:extLst>
              <a:ext uri="{FF2B5EF4-FFF2-40B4-BE49-F238E27FC236}">
                <a16:creationId xmlns:a16="http://schemas.microsoft.com/office/drawing/2014/main" id="{FC64B5FD-0E87-4FAB-AFEA-D10DFED9F653}"/>
              </a:ext>
            </a:extLst>
          </p:cNvPr>
          <p:cNvSpPr>
            <a:spLocks noGrp="1"/>
          </p:cNvSpPr>
          <p:nvPr>
            <p:ph type="pic" sz="quarter" idx="48" hasCustomPrompt="1"/>
          </p:nvPr>
        </p:nvSpPr>
        <p:spPr>
          <a:xfrm>
            <a:off x="10151313" y="2246681"/>
            <a:ext cx="1620000" cy="1620000"/>
          </a:xfrm>
          <a:solidFill>
            <a:schemeClr val="bg1">
              <a:lumMod val="95000"/>
              <a:alpha val="70000"/>
            </a:schemeClr>
          </a:solidFill>
          <a:ln w="95250" cap="sq">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Щелкните значок, чтобы добавить фото</a:t>
            </a:r>
          </a:p>
        </p:txBody>
      </p:sp>
      <p:sp>
        <p:nvSpPr>
          <p:cNvPr id="24"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4620516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Заголовок и под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F5211B-014A-4E6E-98C7-FDAF7855316F}"/>
              </a:ext>
            </a:extLst>
          </p:cNvPr>
          <p:cNvSpPr>
            <a:spLocks noGrp="1"/>
          </p:cNvSpPr>
          <p:nvPr>
            <p:ph type="title"/>
          </p:nvPr>
        </p:nvSpPr>
        <p:spPr/>
        <p:txBody>
          <a:bodyPr rtlCol="0"/>
          <a:lstStyle/>
          <a:p>
            <a:pPr rtl="0"/>
            <a:r>
              <a:rPr lang="ru-RU" noProof="0" smtClean="0"/>
              <a:t>Образец заголовка</a:t>
            </a:r>
            <a:endParaRPr lang="ru-RU" noProof="0"/>
          </a:p>
        </p:txBody>
      </p:sp>
      <p:sp>
        <p:nvSpPr>
          <p:cNvPr id="7" name="Номер слайда 6">
            <a:extLst>
              <a:ext uri="{FF2B5EF4-FFF2-40B4-BE49-F238E27FC236}">
                <a16:creationId xmlns:a16="http://schemas.microsoft.com/office/drawing/2014/main" id="{FC0C6D2B-0FF5-4A5F-A062-480FFA6DA09A}"/>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5" name="Текст 5">
            <a:extLst>
              <a:ext uri="{FF2B5EF4-FFF2-40B4-BE49-F238E27FC236}">
                <a16:creationId xmlns:a16="http://schemas.microsoft.com/office/drawing/2014/main" id="{91612B32-057C-422E-8B4A-7B464DE04A79}"/>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ru-RU" noProof="0"/>
              <a:t>Подзаголовок</a:t>
            </a:r>
          </a:p>
        </p:txBody>
      </p:sp>
      <p:sp>
        <p:nvSpPr>
          <p:cNvPr id="8"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2434267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A85E10-5A18-4C86-8310-FA9CF8DF8AB5}"/>
              </a:ext>
            </a:extLst>
          </p:cNvPr>
          <p:cNvSpPr>
            <a:spLocks noGrp="1"/>
          </p:cNvSpPr>
          <p:nvPr>
            <p:ph type="title"/>
          </p:nvPr>
        </p:nvSpPr>
        <p:spPr/>
        <p:txBody>
          <a:bodyPr rtlCol="0"/>
          <a:lstStyle/>
          <a:p>
            <a:pPr rtl="0"/>
            <a:r>
              <a:rPr lang="ru-RU" noProof="0" smtClean="0"/>
              <a:t>Образец заголовка</a:t>
            </a:r>
            <a:endParaRPr lang="ru-RU" noProof="0"/>
          </a:p>
        </p:txBody>
      </p:sp>
      <p:sp>
        <p:nvSpPr>
          <p:cNvPr id="8" name="Номер слайда 7">
            <a:extLst>
              <a:ext uri="{FF2B5EF4-FFF2-40B4-BE49-F238E27FC236}">
                <a16:creationId xmlns:a16="http://schemas.microsoft.com/office/drawing/2014/main" id="{19A57786-309B-4137-8B30-4011FC0D4FCB}"/>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5"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0592846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6" name="Номер слайда 5">
            <a:extLst>
              <a:ext uri="{FF2B5EF4-FFF2-40B4-BE49-F238E27FC236}">
                <a16:creationId xmlns:a16="http://schemas.microsoft.com/office/drawing/2014/main" id="{CA8525B7-4C8D-4482-98E3-A68789AAB0CF}"/>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4"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7602381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1_титульный слайд 2">
    <p:bg>
      <p:bgPr>
        <a:solidFill>
          <a:schemeClr val="bg1">
            <a:lumMod val="95000"/>
          </a:schemeClr>
        </a:solidFill>
        <a:effectLst/>
      </p:bgPr>
    </p:bg>
    <p:spTree>
      <p:nvGrpSpPr>
        <p:cNvPr id="1" name=""/>
        <p:cNvGrpSpPr/>
        <p:nvPr/>
      </p:nvGrpSpPr>
      <p:grpSpPr>
        <a:xfrm>
          <a:off x="0" y="0"/>
          <a:ext cx="0" cy="0"/>
          <a:chOff x="0" y="0"/>
          <a:chExt cx="0" cy="0"/>
        </a:xfrm>
      </p:grpSpPr>
      <p:sp>
        <p:nvSpPr>
          <p:cNvPr id="14" name="Рисунок 9">
            <a:extLst>
              <a:ext uri="{FF2B5EF4-FFF2-40B4-BE49-F238E27FC236}">
                <a16:creationId xmlns:a16="http://schemas.microsoft.com/office/drawing/2014/main" id="{FF978957-D101-43B4-A717-19B1820B4F1A}"/>
              </a:ext>
            </a:extLst>
          </p:cNvPr>
          <p:cNvSpPr>
            <a:spLocks noGrp="1"/>
          </p:cNvSpPr>
          <p:nvPr>
            <p:ph type="pic" sz="quarter" idx="10" hasCustomPrompt="1"/>
          </p:nvPr>
        </p:nvSpPr>
        <p:spPr>
          <a:xfrm>
            <a:off x="0" y="0"/>
            <a:ext cx="12192000" cy="6786563"/>
          </a:xfrm>
          <a:solidFill>
            <a:schemeClr val="bg1"/>
          </a:solidFill>
        </p:spPr>
        <p:txBody>
          <a:bodyPr lIns="1044000" rIns="0" rtlCol="0" anchor="ctr"/>
          <a:lstStyle>
            <a:lvl1pPr marL="0" indent="0" algn="l">
              <a:buNone/>
              <a:defRPr sz="1100" i="1">
                <a:solidFill>
                  <a:schemeClr val="bg1">
                    <a:lumMod val="95000"/>
                  </a:schemeClr>
                </a:solidFill>
                <a:latin typeface="Times New Roman" panose="02020603050405020304" pitchFamily="18" charset="0"/>
                <a:cs typeface="Times New Roman" panose="02020603050405020304" pitchFamily="18" charset="0"/>
              </a:defRPr>
            </a:lvl1pPr>
          </a:lstStyle>
          <a:p>
            <a:pPr rtl="0"/>
            <a:r>
              <a:rPr lang="ru-RU" noProof="0"/>
              <a:t>Вставьте или перетащите свое фото </a:t>
            </a:r>
          </a:p>
        </p:txBody>
      </p:sp>
      <p:sp>
        <p:nvSpPr>
          <p:cNvPr id="9" name="Прямоугольник 8">
            <a:extLst>
              <a:ext uri="{FF2B5EF4-FFF2-40B4-BE49-F238E27FC236}">
                <a16:creationId xmlns:a16="http://schemas.microsoft.com/office/drawing/2014/main" id="{84DD3616-4E40-4CE5-88C8-2AF6E47D2086}"/>
              </a:ext>
            </a:extLst>
          </p:cNvPr>
          <p:cNvSpPr/>
          <p:nvPr userDrawn="1"/>
        </p:nvSpPr>
        <p:spPr>
          <a:xfrm>
            <a:off x="6336000" y="0"/>
            <a:ext cx="3979575" cy="6786563"/>
          </a:xfrm>
          <a:prstGeom prst="rect">
            <a:avLst/>
          </a:pr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0"/>
          </a:p>
        </p:txBody>
      </p:sp>
      <p:sp>
        <p:nvSpPr>
          <p:cNvPr id="13" name="Прямоугольник 12">
            <a:extLst>
              <a:ext uri="{FF2B5EF4-FFF2-40B4-BE49-F238E27FC236}">
                <a16:creationId xmlns:a16="http://schemas.microsoft.com/office/drawing/2014/main" id="{DC433A2F-8949-4AAC-AE96-175254493AF4}"/>
              </a:ext>
            </a:extLst>
          </p:cNvPr>
          <p:cNvSpPr/>
          <p:nvPr userDrawn="1"/>
        </p:nvSpPr>
        <p:spPr>
          <a:xfrm>
            <a:off x="6336000" y="0"/>
            <a:ext cx="3979575" cy="6858000"/>
          </a:xfrm>
          <a:prstGeom prst="rect">
            <a:avLst/>
          </a:prstGeom>
          <a:solidFill>
            <a:schemeClr val="bg2">
              <a:lumMod val="9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0"/>
          </a:p>
        </p:txBody>
      </p:sp>
      <p:sp>
        <p:nvSpPr>
          <p:cNvPr id="2" name="Заголовок 1">
            <a:extLst>
              <a:ext uri="{FF2B5EF4-FFF2-40B4-BE49-F238E27FC236}">
                <a16:creationId xmlns:a16="http://schemas.microsoft.com/office/drawing/2014/main" id="{6745B1DD-2DBA-49BF-BF09-5B70713A4CDC}"/>
              </a:ext>
            </a:extLst>
          </p:cNvPr>
          <p:cNvSpPr>
            <a:spLocks noGrp="1"/>
          </p:cNvSpPr>
          <p:nvPr>
            <p:ph type="ctrTitle" hasCustomPrompt="1"/>
          </p:nvPr>
        </p:nvSpPr>
        <p:spPr>
          <a:xfrm>
            <a:off x="6539896" y="2377000"/>
            <a:ext cx="3571782" cy="2387600"/>
          </a:xfrm>
        </p:spPr>
        <p:txBody>
          <a:bodyPr rtlCol="0" anchor="b"/>
          <a:lstStyle>
            <a:lvl1pPr algn="l">
              <a:defRPr sz="5400" spc="-300">
                <a:solidFill>
                  <a:schemeClr val="bg1"/>
                </a:solidFill>
              </a:defRPr>
            </a:lvl1pPr>
          </a:lstStyle>
          <a:p>
            <a:pPr rtl="0"/>
            <a:r>
              <a:rPr lang="ru-RU" noProof="0"/>
              <a:t>Спасибо за внимание!</a:t>
            </a:r>
          </a:p>
        </p:txBody>
      </p:sp>
      <p:sp>
        <p:nvSpPr>
          <p:cNvPr id="3" name="Подзаголовок 2">
            <a:extLst>
              <a:ext uri="{FF2B5EF4-FFF2-40B4-BE49-F238E27FC236}">
                <a16:creationId xmlns:a16="http://schemas.microsoft.com/office/drawing/2014/main" id="{C7A60831-AA5D-4359-AACC-37D7271F2BF9}"/>
              </a:ext>
            </a:extLst>
          </p:cNvPr>
          <p:cNvSpPr>
            <a:spLocks noGrp="1"/>
          </p:cNvSpPr>
          <p:nvPr>
            <p:ph type="subTitle" idx="1" hasCustomPrompt="1"/>
          </p:nvPr>
        </p:nvSpPr>
        <p:spPr>
          <a:xfrm>
            <a:off x="6905624" y="5057775"/>
            <a:ext cx="3206053" cy="247650"/>
          </a:xfrm>
        </p:spPr>
        <p:txBody>
          <a:bodyPr rtlCol="0"/>
          <a:lstStyle>
            <a:lvl1pPr marL="0" indent="0" algn="l">
              <a:buNone/>
              <a:defRPr sz="1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Полное имя</a:t>
            </a:r>
          </a:p>
        </p:txBody>
      </p:sp>
      <p:sp>
        <p:nvSpPr>
          <p:cNvPr id="5" name="Текст 4">
            <a:extLst>
              <a:ext uri="{FF2B5EF4-FFF2-40B4-BE49-F238E27FC236}">
                <a16:creationId xmlns:a16="http://schemas.microsoft.com/office/drawing/2014/main" id="{99EABB85-2AAF-4939-BDF4-E3CF2F31B32F}"/>
              </a:ext>
            </a:extLst>
          </p:cNvPr>
          <p:cNvSpPr>
            <a:spLocks noGrp="1"/>
          </p:cNvSpPr>
          <p:nvPr>
            <p:ph type="body" sz="quarter" idx="12" hasCustomPrompt="1"/>
          </p:nvPr>
        </p:nvSpPr>
        <p:spPr>
          <a:xfrm>
            <a:off x="6905625" y="5400675"/>
            <a:ext cx="3206750" cy="247650"/>
          </a:xfrm>
        </p:spPr>
        <p:txBody>
          <a:bodyPr vert="horz" lIns="0" tIns="0" rIns="0" bIns="0" rtlCol="0">
            <a:noAutofit/>
          </a:bodyPr>
          <a:lstStyle>
            <a:lvl1pPr marL="0" indent="0">
              <a:buNone/>
              <a:defRPr lang="en-US" sz="1400" dirty="0" smtClean="0">
                <a:solidFill>
                  <a:schemeClr val="bg1"/>
                </a:solidFill>
              </a:defRPr>
            </a:lvl1pPr>
            <a:lvl2pPr>
              <a:defRPr lang="en-US" sz="2000" dirty="0" smtClean="0"/>
            </a:lvl2pPr>
            <a:lvl3pPr>
              <a:defRPr lang="en-US" sz="1800" dirty="0" smtClean="0"/>
            </a:lvl3pPr>
            <a:lvl4pPr>
              <a:defRPr lang="en-US" sz="1600" dirty="0" smtClean="0"/>
            </a:lvl4pPr>
            <a:lvl5pPr>
              <a:defRPr lang="en-ZA" sz="1600" dirty="0"/>
            </a:lvl5pPr>
          </a:lstStyle>
          <a:p>
            <a:pPr marL="266700" lvl="0" indent="-266700" rtl="0"/>
            <a:r>
              <a:rPr lang="ru-RU" noProof="0"/>
              <a:t>Контактный номер</a:t>
            </a:r>
          </a:p>
        </p:txBody>
      </p:sp>
      <p:sp>
        <p:nvSpPr>
          <p:cNvPr id="10" name="Текст 9">
            <a:extLst>
              <a:ext uri="{FF2B5EF4-FFF2-40B4-BE49-F238E27FC236}">
                <a16:creationId xmlns:a16="http://schemas.microsoft.com/office/drawing/2014/main" id="{04E7DF27-55E9-4F17-91D3-29228A4020F3}"/>
              </a:ext>
            </a:extLst>
          </p:cNvPr>
          <p:cNvSpPr>
            <a:spLocks noGrp="1"/>
          </p:cNvSpPr>
          <p:nvPr>
            <p:ph type="body" sz="quarter" idx="13" hasCustomPrompt="1"/>
          </p:nvPr>
        </p:nvSpPr>
        <p:spPr>
          <a:xfrm>
            <a:off x="6905625" y="5751513"/>
            <a:ext cx="3206750" cy="247650"/>
          </a:xfrm>
        </p:spPr>
        <p:txBody>
          <a:bodyPr vert="horz" lIns="0" tIns="0" rIns="0" bIns="0" rtlCol="0">
            <a:noAutofit/>
          </a:bodyPr>
          <a:lstStyle>
            <a:lvl1pPr marL="0" indent="0">
              <a:buNone/>
              <a:defRPr lang="en-US" sz="1400" smtClean="0">
                <a:solidFill>
                  <a:schemeClr val="bg1"/>
                </a:solidFill>
              </a:defRPr>
            </a:lvl1pPr>
            <a:lvl2pPr>
              <a:defRPr lang="en-US" sz="2000" smtClean="0"/>
            </a:lvl2pPr>
            <a:lvl3pPr>
              <a:defRPr lang="en-US" sz="1800" smtClean="0"/>
            </a:lvl3pPr>
            <a:lvl4pPr>
              <a:defRPr lang="en-US" sz="1600" smtClean="0"/>
            </a:lvl4pPr>
            <a:lvl5pPr>
              <a:defRPr lang="en-ZA" sz="1600"/>
            </a:lvl5pPr>
          </a:lstStyle>
          <a:p>
            <a:pPr marL="266700" lvl="0" indent="-266700" rtl="0"/>
            <a:r>
              <a:rPr lang="ru-RU" noProof="0"/>
              <a:t>Электронная почта или контакт в социальной сети</a:t>
            </a:r>
          </a:p>
        </p:txBody>
      </p:sp>
      <p:sp>
        <p:nvSpPr>
          <p:cNvPr id="15" name="Прямоугольник 14">
            <a:extLst>
              <a:ext uri="{FF2B5EF4-FFF2-40B4-BE49-F238E27FC236}">
                <a16:creationId xmlns:a16="http://schemas.microsoft.com/office/drawing/2014/main" id="{00ED0A63-77FF-4992-99DD-A09E96E22ACC}"/>
              </a:ext>
            </a:extLst>
          </p:cNvPr>
          <p:cNvSpPr/>
          <p:nvPr userDrawn="1"/>
        </p:nvSpPr>
        <p:spPr>
          <a:xfrm>
            <a:off x="-2" y="6786563"/>
            <a:ext cx="12204000" cy="72000"/>
          </a:xfrm>
          <a:prstGeom prst="rect">
            <a:avLst/>
          </a:prstGeom>
          <a:gradFill>
            <a:gsLst>
              <a:gs pos="0">
                <a:schemeClr val="accent1"/>
              </a:gs>
              <a:gs pos="100000">
                <a:schemeClr val="tx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0"/>
          </a:p>
        </p:txBody>
      </p:sp>
    </p:spTree>
    <p:extLst>
      <p:ext uri="{BB962C8B-B14F-4D97-AF65-F5344CB8AC3E}">
        <p14:creationId xmlns:p14="http://schemas.microsoft.com/office/powerpoint/2010/main" val="410081535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Ознакомительные версии мобильных приложений">
    <p:spTree>
      <p:nvGrpSpPr>
        <p:cNvPr id="1" name=""/>
        <p:cNvGrpSpPr/>
        <p:nvPr/>
      </p:nvGrpSpPr>
      <p:grpSpPr>
        <a:xfrm>
          <a:off x="0" y="0"/>
          <a:ext cx="0" cy="0"/>
          <a:chOff x="0" y="0"/>
          <a:chExt cx="0" cy="0"/>
        </a:xfrm>
      </p:grpSpPr>
      <p:pic>
        <p:nvPicPr>
          <p:cNvPr id="8" name="Рисунок 7" descr="Экрана мобильного телефона&#10;&#10;Описание создано с высокой степенью достоверности">
            <a:extLst>
              <a:ext uri="{FF2B5EF4-FFF2-40B4-BE49-F238E27FC236}">
                <a16:creationId xmlns:a16="http://schemas.microsoft.com/office/drawing/2014/main" id="{68055F11-596F-47BF-A832-A501EC346C2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33307" y="915497"/>
            <a:ext cx="4666142" cy="4684105"/>
          </a:xfrm>
          <a:prstGeom prst="rect">
            <a:avLst/>
          </a:prstGeom>
        </p:spPr>
      </p:pic>
      <p:pic>
        <p:nvPicPr>
          <p:cNvPr id="9" name="Рисунок 8" descr="Экрана мобильного телефона&#10;&#10;Описание создано с высокой степенью достоверности">
            <a:extLst>
              <a:ext uri="{FF2B5EF4-FFF2-40B4-BE49-F238E27FC236}">
                <a16:creationId xmlns:a16="http://schemas.microsoft.com/office/drawing/2014/main" id="{80EBF765-2A5E-4BDA-B092-25691E47915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762929" y="915497"/>
            <a:ext cx="4666142" cy="4684105"/>
          </a:xfrm>
          <a:prstGeom prst="rect">
            <a:avLst/>
          </a:prstGeom>
        </p:spPr>
      </p:pic>
      <p:pic>
        <p:nvPicPr>
          <p:cNvPr id="10" name="Рисунок 9" descr="Экрана мобильного телефона&#10;&#10;Описание создано с высокой степенью достоверности">
            <a:extLst>
              <a:ext uri="{FF2B5EF4-FFF2-40B4-BE49-F238E27FC236}">
                <a16:creationId xmlns:a16="http://schemas.microsoft.com/office/drawing/2014/main" id="{E97A6530-14B5-4A05-B7A3-7BA661FCD58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92551" y="915497"/>
            <a:ext cx="4666142" cy="4684105"/>
          </a:xfrm>
          <a:prstGeom prst="rect">
            <a:avLst/>
          </a:prstGeom>
        </p:spPr>
      </p:pic>
      <p:sp>
        <p:nvSpPr>
          <p:cNvPr id="2" name="Заголовок 1">
            <a:extLst>
              <a:ext uri="{FF2B5EF4-FFF2-40B4-BE49-F238E27FC236}">
                <a16:creationId xmlns:a16="http://schemas.microsoft.com/office/drawing/2014/main" id="{7EF5211B-014A-4E6E-98C7-FDAF7855316F}"/>
              </a:ext>
            </a:extLst>
          </p:cNvPr>
          <p:cNvSpPr>
            <a:spLocks noGrp="1"/>
          </p:cNvSpPr>
          <p:nvPr>
            <p:ph type="title"/>
          </p:nvPr>
        </p:nvSpPr>
        <p:spPr/>
        <p:txBody>
          <a:bodyPr rtlCol="0"/>
          <a:lstStyle/>
          <a:p>
            <a:pPr rtl="0"/>
            <a:r>
              <a:rPr lang="ru-RU" noProof="0" smtClean="0"/>
              <a:t>Образец заголовка</a:t>
            </a:r>
            <a:endParaRPr lang="ru-RU" noProof="0"/>
          </a:p>
        </p:txBody>
      </p:sp>
      <p:sp>
        <p:nvSpPr>
          <p:cNvPr id="7" name="Номер слайда 6">
            <a:extLst>
              <a:ext uri="{FF2B5EF4-FFF2-40B4-BE49-F238E27FC236}">
                <a16:creationId xmlns:a16="http://schemas.microsoft.com/office/drawing/2014/main" id="{FC0C6D2B-0FF5-4A5F-A062-480FFA6DA09A}"/>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11" name="Объект 3">
            <a:extLst>
              <a:ext uri="{FF2B5EF4-FFF2-40B4-BE49-F238E27FC236}">
                <a16:creationId xmlns:a16="http://schemas.microsoft.com/office/drawing/2014/main" id="{47EC9494-5A42-419D-AADF-96EF1EFD7B64}"/>
              </a:ext>
            </a:extLst>
          </p:cNvPr>
          <p:cNvSpPr>
            <a:spLocks noGrp="1"/>
          </p:cNvSpPr>
          <p:nvPr>
            <p:ph sz="half" idx="2" hasCustomPrompt="1"/>
          </p:nvPr>
        </p:nvSpPr>
        <p:spPr>
          <a:xfrm>
            <a:off x="1615505" y="5752808"/>
            <a:ext cx="1980000" cy="548945"/>
          </a:xfrm>
        </p:spPr>
        <p:txBody>
          <a:bodyPr rtlCol="0"/>
          <a:lstStyle>
            <a:lvl1pPr marL="0" indent="0" algn="ctr">
              <a:buFont typeface="Arial" panose="020B0604020202020204" pitchFamily="34" charset="0"/>
              <a:buNone/>
              <a:defRPr sz="1400">
                <a:solidFill>
                  <a:schemeClr val="tx1">
                    <a:lumMod val="75000"/>
                    <a:lumOff val="25000"/>
                  </a:schemeClr>
                </a:solidFill>
              </a:defRPr>
            </a:lvl1pPr>
          </a:lstStyle>
          <a:p>
            <a:pPr lvl="0" rtl="0"/>
            <a:r>
              <a:rPr lang="ru-RU" noProof="0"/>
              <a:t>Сведения о макете</a:t>
            </a:r>
          </a:p>
        </p:txBody>
      </p:sp>
      <p:sp>
        <p:nvSpPr>
          <p:cNvPr id="12" name="Текст 11">
            <a:extLst>
              <a:ext uri="{FF2B5EF4-FFF2-40B4-BE49-F238E27FC236}">
                <a16:creationId xmlns:a16="http://schemas.microsoft.com/office/drawing/2014/main" id="{CE2D3309-00A3-42D9-8706-6F2A6AD3BB04}"/>
              </a:ext>
            </a:extLst>
          </p:cNvPr>
          <p:cNvSpPr>
            <a:spLocks noGrp="1"/>
          </p:cNvSpPr>
          <p:nvPr>
            <p:ph type="body" sz="quarter" idx="14" hasCustomPrompt="1"/>
          </p:nvPr>
        </p:nvSpPr>
        <p:spPr>
          <a:xfrm>
            <a:off x="1615505" y="5291099"/>
            <a:ext cx="1980000" cy="360000"/>
          </a:xfrm>
        </p:spPr>
        <p:txBody>
          <a:bodyPr rtlCol="0"/>
          <a:lstStyle>
            <a:lvl1pPr marL="0" indent="0" algn="ctr">
              <a:buFont typeface="Arial" panose="020B0604020202020204" pitchFamily="34" charset="0"/>
              <a:buNone/>
              <a:defRPr>
                <a:solidFill>
                  <a:schemeClr val="tx1">
                    <a:lumMod val="75000"/>
                    <a:lumOff val="25000"/>
                  </a:schemeClr>
                </a:solidFill>
              </a:defRPr>
            </a:lvl1pPr>
          </a:lstStyle>
          <a:p>
            <a:pPr lvl="0" rtl="0"/>
            <a:r>
              <a:rPr lang="ru-RU" noProof="0"/>
              <a:t>Имя макета</a:t>
            </a:r>
          </a:p>
        </p:txBody>
      </p:sp>
      <p:sp>
        <p:nvSpPr>
          <p:cNvPr id="13" name="Объект 3">
            <a:extLst>
              <a:ext uri="{FF2B5EF4-FFF2-40B4-BE49-F238E27FC236}">
                <a16:creationId xmlns:a16="http://schemas.microsoft.com/office/drawing/2014/main" id="{94E4C70C-AC1E-4EDE-B2C1-23A54123479F}"/>
              </a:ext>
            </a:extLst>
          </p:cNvPr>
          <p:cNvSpPr>
            <a:spLocks noGrp="1"/>
          </p:cNvSpPr>
          <p:nvPr>
            <p:ph sz="half" idx="15" hasCustomPrompt="1"/>
          </p:nvPr>
        </p:nvSpPr>
        <p:spPr>
          <a:xfrm>
            <a:off x="5177148" y="5752808"/>
            <a:ext cx="1980000" cy="548945"/>
          </a:xfrm>
        </p:spPr>
        <p:txBody>
          <a:bodyPr rtlCol="0"/>
          <a:lstStyle>
            <a:lvl1pPr marL="0" indent="0" algn="ctr">
              <a:buFont typeface="Arial" panose="020B0604020202020204" pitchFamily="34" charset="0"/>
              <a:buNone/>
              <a:defRPr sz="1400">
                <a:solidFill>
                  <a:schemeClr val="tx1">
                    <a:lumMod val="75000"/>
                    <a:lumOff val="25000"/>
                  </a:schemeClr>
                </a:solidFill>
              </a:defRPr>
            </a:lvl1pPr>
          </a:lstStyle>
          <a:p>
            <a:pPr lvl="0" rtl="0"/>
            <a:r>
              <a:rPr lang="ru-RU" noProof="0"/>
              <a:t>Сведения о макете</a:t>
            </a:r>
          </a:p>
        </p:txBody>
      </p:sp>
      <p:sp>
        <p:nvSpPr>
          <p:cNvPr id="14" name="Текст 11">
            <a:extLst>
              <a:ext uri="{FF2B5EF4-FFF2-40B4-BE49-F238E27FC236}">
                <a16:creationId xmlns:a16="http://schemas.microsoft.com/office/drawing/2014/main" id="{14B1BB7D-C6D3-4D9C-A235-6CBB5A13EEC6}"/>
              </a:ext>
            </a:extLst>
          </p:cNvPr>
          <p:cNvSpPr>
            <a:spLocks noGrp="1"/>
          </p:cNvSpPr>
          <p:nvPr>
            <p:ph type="body" sz="quarter" idx="16" hasCustomPrompt="1"/>
          </p:nvPr>
        </p:nvSpPr>
        <p:spPr>
          <a:xfrm>
            <a:off x="5177148" y="5291099"/>
            <a:ext cx="1980000" cy="360000"/>
          </a:xfrm>
        </p:spPr>
        <p:txBody>
          <a:bodyPr rtlCol="0"/>
          <a:lstStyle>
            <a:lvl1pPr marL="0" indent="0" algn="ctr">
              <a:buFont typeface="Arial" panose="020B0604020202020204" pitchFamily="34" charset="0"/>
              <a:buNone/>
              <a:defRPr>
                <a:solidFill>
                  <a:schemeClr val="tx1">
                    <a:lumMod val="75000"/>
                    <a:lumOff val="25000"/>
                  </a:schemeClr>
                </a:solidFill>
              </a:defRPr>
            </a:lvl1pPr>
          </a:lstStyle>
          <a:p>
            <a:pPr lvl="0" rtl="0"/>
            <a:r>
              <a:rPr lang="ru-RU" noProof="0"/>
              <a:t>Имя макета</a:t>
            </a:r>
          </a:p>
        </p:txBody>
      </p:sp>
      <p:sp>
        <p:nvSpPr>
          <p:cNvPr id="15" name="Объект 3">
            <a:extLst>
              <a:ext uri="{FF2B5EF4-FFF2-40B4-BE49-F238E27FC236}">
                <a16:creationId xmlns:a16="http://schemas.microsoft.com/office/drawing/2014/main" id="{718515F4-6451-4FB7-ACE4-5D9C2CD207A4}"/>
              </a:ext>
            </a:extLst>
          </p:cNvPr>
          <p:cNvSpPr>
            <a:spLocks noGrp="1"/>
          </p:cNvSpPr>
          <p:nvPr>
            <p:ph sz="half" idx="17" hasCustomPrompt="1"/>
          </p:nvPr>
        </p:nvSpPr>
        <p:spPr>
          <a:xfrm>
            <a:off x="8699878" y="5752808"/>
            <a:ext cx="1980000" cy="548945"/>
          </a:xfrm>
        </p:spPr>
        <p:txBody>
          <a:bodyPr rtlCol="0"/>
          <a:lstStyle>
            <a:lvl1pPr marL="0" indent="0" algn="ctr">
              <a:buFont typeface="Arial" panose="020B0604020202020204" pitchFamily="34" charset="0"/>
              <a:buNone/>
              <a:defRPr sz="1400">
                <a:solidFill>
                  <a:schemeClr val="tx1">
                    <a:lumMod val="75000"/>
                    <a:lumOff val="25000"/>
                  </a:schemeClr>
                </a:solidFill>
              </a:defRPr>
            </a:lvl1pPr>
          </a:lstStyle>
          <a:p>
            <a:pPr lvl="0" rtl="0"/>
            <a:r>
              <a:rPr lang="ru-RU" noProof="0"/>
              <a:t>Сведения о макете</a:t>
            </a:r>
          </a:p>
        </p:txBody>
      </p:sp>
      <p:sp>
        <p:nvSpPr>
          <p:cNvPr id="16" name="Текст 11">
            <a:extLst>
              <a:ext uri="{FF2B5EF4-FFF2-40B4-BE49-F238E27FC236}">
                <a16:creationId xmlns:a16="http://schemas.microsoft.com/office/drawing/2014/main" id="{B362C889-34FC-4EB1-967B-DC98349082CB}"/>
              </a:ext>
            </a:extLst>
          </p:cNvPr>
          <p:cNvSpPr>
            <a:spLocks noGrp="1"/>
          </p:cNvSpPr>
          <p:nvPr>
            <p:ph type="body" sz="quarter" idx="18" hasCustomPrompt="1"/>
          </p:nvPr>
        </p:nvSpPr>
        <p:spPr>
          <a:xfrm>
            <a:off x="8699878" y="5291099"/>
            <a:ext cx="1980000" cy="360000"/>
          </a:xfrm>
        </p:spPr>
        <p:txBody>
          <a:bodyPr rtlCol="0"/>
          <a:lstStyle>
            <a:lvl1pPr marL="0" indent="0" algn="ctr">
              <a:buFont typeface="Arial" panose="020B0604020202020204" pitchFamily="34" charset="0"/>
              <a:buNone/>
              <a:defRPr>
                <a:solidFill>
                  <a:schemeClr val="tx1">
                    <a:lumMod val="75000"/>
                    <a:lumOff val="25000"/>
                  </a:schemeClr>
                </a:solidFill>
              </a:defRPr>
            </a:lvl1pPr>
          </a:lstStyle>
          <a:p>
            <a:pPr lvl="0" rtl="0"/>
            <a:r>
              <a:rPr lang="ru-RU" noProof="0"/>
              <a:t>Имя макета</a:t>
            </a:r>
          </a:p>
        </p:txBody>
      </p:sp>
      <p:sp>
        <p:nvSpPr>
          <p:cNvPr id="4" name="Рисунок 3">
            <a:extLst>
              <a:ext uri="{FF2B5EF4-FFF2-40B4-BE49-F238E27FC236}">
                <a16:creationId xmlns:a16="http://schemas.microsoft.com/office/drawing/2014/main" id="{4C4EB921-BD58-4C2E-BDD5-FC8D2629829B}"/>
              </a:ext>
            </a:extLst>
          </p:cNvPr>
          <p:cNvSpPr>
            <a:spLocks noGrp="1"/>
          </p:cNvSpPr>
          <p:nvPr>
            <p:ph type="pic" sz="quarter" idx="19" hasCustomPrompt="1"/>
          </p:nvPr>
        </p:nvSpPr>
        <p:spPr>
          <a:xfrm>
            <a:off x="1751679" y="1450182"/>
            <a:ext cx="1772571" cy="3183732"/>
          </a:xfrm>
          <a:solidFill>
            <a:schemeClr val="bg1">
              <a:lumMod val="95000"/>
              <a:alpha val="70000"/>
            </a:schemeClr>
          </a:solid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Щелкните значок, чтобы добавить фото</a:t>
            </a:r>
          </a:p>
        </p:txBody>
      </p:sp>
      <p:sp>
        <p:nvSpPr>
          <p:cNvPr id="17" name="Рисунок 3">
            <a:extLst>
              <a:ext uri="{FF2B5EF4-FFF2-40B4-BE49-F238E27FC236}">
                <a16:creationId xmlns:a16="http://schemas.microsoft.com/office/drawing/2014/main" id="{3CB44DE3-C599-4EA7-BFDA-4E39AE89FC01}"/>
              </a:ext>
            </a:extLst>
          </p:cNvPr>
          <p:cNvSpPr>
            <a:spLocks noGrp="1"/>
          </p:cNvSpPr>
          <p:nvPr>
            <p:ph type="pic" sz="quarter" idx="20" hasCustomPrompt="1"/>
          </p:nvPr>
        </p:nvSpPr>
        <p:spPr>
          <a:xfrm>
            <a:off x="5281301" y="1450182"/>
            <a:ext cx="1772571" cy="3183732"/>
          </a:xfrm>
          <a:solidFill>
            <a:schemeClr val="bg1">
              <a:lumMod val="95000"/>
              <a:alpha val="70000"/>
            </a:schemeClr>
          </a:solid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Щелкните значок, чтобы добавить фото</a:t>
            </a:r>
          </a:p>
        </p:txBody>
      </p:sp>
      <p:sp>
        <p:nvSpPr>
          <p:cNvPr id="18" name="Рисунок 3">
            <a:extLst>
              <a:ext uri="{FF2B5EF4-FFF2-40B4-BE49-F238E27FC236}">
                <a16:creationId xmlns:a16="http://schemas.microsoft.com/office/drawing/2014/main" id="{A4392E45-2A0B-49BF-9952-79C42AF8DE90}"/>
              </a:ext>
            </a:extLst>
          </p:cNvPr>
          <p:cNvSpPr>
            <a:spLocks noGrp="1"/>
          </p:cNvSpPr>
          <p:nvPr>
            <p:ph type="pic" sz="quarter" idx="21" hasCustomPrompt="1"/>
          </p:nvPr>
        </p:nvSpPr>
        <p:spPr>
          <a:xfrm>
            <a:off x="8810923" y="1450182"/>
            <a:ext cx="1772571" cy="3183732"/>
          </a:xfrm>
          <a:solidFill>
            <a:schemeClr val="bg1">
              <a:lumMod val="95000"/>
              <a:alpha val="70000"/>
            </a:schemeClr>
          </a:solid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Щелкните значок, чтобы добавить фото</a:t>
            </a:r>
          </a:p>
        </p:txBody>
      </p:sp>
      <p:sp>
        <p:nvSpPr>
          <p:cNvPr id="19"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2301276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Отзыв">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A85E10-5A18-4C86-8310-FA9CF8DF8AB5}"/>
              </a:ext>
            </a:extLst>
          </p:cNvPr>
          <p:cNvSpPr>
            <a:spLocks noGrp="1"/>
          </p:cNvSpPr>
          <p:nvPr>
            <p:ph type="title"/>
          </p:nvPr>
        </p:nvSpPr>
        <p:spPr/>
        <p:txBody>
          <a:bodyPr rtlCol="0"/>
          <a:lstStyle/>
          <a:p>
            <a:pPr rtl="0"/>
            <a:r>
              <a:rPr lang="ru-RU" noProof="0" smtClean="0"/>
              <a:t>Образец заголовка</a:t>
            </a:r>
            <a:endParaRPr lang="ru-RU" noProof="0"/>
          </a:p>
        </p:txBody>
      </p:sp>
      <p:sp>
        <p:nvSpPr>
          <p:cNvPr id="8" name="Номер слайда 7">
            <a:extLst>
              <a:ext uri="{FF2B5EF4-FFF2-40B4-BE49-F238E27FC236}">
                <a16:creationId xmlns:a16="http://schemas.microsoft.com/office/drawing/2014/main" id="{19A57786-309B-4137-8B30-4011FC0D4FCB}"/>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6" name="Текст 5">
            <a:extLst>
              <a:ext uri="{FF2B5EF4-FFF2-40B4-BE49-F238E27FC236}">
                <a16:creationId xmlns:a16="http://schemas.microsoft.com/office/drawing/2014/main" id="{3509F9E9-0483-4A79-B997-B23DAC1644C1}"/>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ru-RU" noProof="0"/>
              <a:t>Подзаголовок</a:t>
            </a:r>
          </a:p>
        </p:txBody>
      </p:sp>
      <p:sp>
        <p:nvSpPr>
          <p:cNvPr id="4" name="Текст 3">
            <a:extLst>
              <a:ext uri="{FF2B5EF4-FFF2-40B4-BE49-F238E27FC236}">
                <a16:creationId xmlns:a16="http://schemas.microsoft.com/office/drawing/2014/main" id="{749CC2AE-E299-42B4-A2C4-357708A0054F}"/>
              </a:ext>
            </a:extLst>
          </p:cNvPr>
          <p:cNvSpPr>
            <a:spLocks noGrp="1"/>
          </p:cNvSpPr>
          <p:nvPr>
            <p:ph type="body" sz="quarter" idx="34" hasCustomPrompt="1"/>
          </p:nvPr>
        </p:nvSpPr>
        <p:spPr>
          <a:xfrm>
            <a:off x="431800" y="1836744"/>
            <a:ext cx="3541655" cy="2224950"/>
          </a:xfrm>
          <a:solidFill>
            <a:schemeClr val="bg1">
              <a:lumMod val="95000"/>
            </a:schemeClr>
          </a:solidFill>
        </p:spPr>
        <p:txBody>
          <a:bodyPr lIns="180000" tIns="180000" rIns="180000" bIns="180000" rtlCol="0" anchor="ctr"/>
          <a:lstStyle>
            <a:lvl1pPr marL="0" indent="0" algn="ctr">
              <a:buNone/>
              <a:defRPr i="0"/>
            </a:lvl1pPr>
          </a:lstStyle>
          <a:p>
            <a:pPr lvl="0" rtl="0"/>
            <a:r>
              <a:rPr lang="ru-RU" noProof="0"/>
              <a:t>Здесь должен быть отзыв</a:t>
            </a:r>
          </a:p>
        </p:txBody>
      </p:sp>
      <p:sp>
        <p:nvSpPr>
          <p:cNvPr id="9" name="Текст 8">
            <a:extLst>
              <a:ext uri="{FF2B5EF4-FFF2-40B4-BE49-F238E27FC236}">
                <a16:creationId xmlns:a16="http://schemas.microsoft.com/office/drawing/2014/main" id="{199551C8-D5B2-495A-97BB-0711CD8C67EC}"/>
              </a:ext>
            </a:extLst>
          </p:cNvPr>
          <p:cNvSpPr>
            <a:spLocks noGrp="1"/>
          </p:cNvSpPr>
          <p:nvPr>
            <p:ph type="body" sz="quarter" idx="13" hasCustomPrompt="1"/>
          </p:nvPr>
        </p:nvSpPr>
        <p:spPr>
          <a:xfrm>
            <a:off x="582556" y="3693626"/>
            <a:ext cx="3251132" cy="231102"/>
          </a:xfrm>
        </p:spPr>
        <p:txBody>
          <a:bodyPr rtlCol="0" anchor="t"/>
          <a:lstStyle>
            <a:lvl1pPr marL="0" indent="0" algn="r">
              <a:buFont typeface="Arial" panose="020B0604020202020204" pitchFamily="34" charset="0"/>
              <a:buNone/>
              <a:defRPr sz="1200">
                <a:solidFill>
                  <a:schemeClr val="tx1">
                    <a:lumMod val="75000"/>
                    <a:lumOff val="25000"/>
                  </a:schemeClr>
                </a:solidFill>
              </a:defRPr>
            </a:lvl1pPr>
          </a:lstStyle>
          <a:p>
            <a:pPr lvl="0" rtl="0"/>
            <a:r>
              <a:rPr lang="ru-RU" noProof="0"/>
              <a:t>Имя и должность</a:t>
            </a:r>
          </a:p>
        </p:txBody>
      </p:sp>
      <p:sp>
        <p:nvSpPr>
          <p:cNvPr id="12" name="Текст 3">
            <a:extLst>
              <a:ext uri="{FF2B5EF4-FFF2-40B4-BE49-F238E27FC236}">
                <a16:creationId xmlns:a16="http://schemas.microsoft.com/office/drawing/2014/main" id="{03139A49-E537-4395-967A-08C997820703}"/>
              </a:ext>
            </a:extLst>
          </p:cNvPr>
          <p:cNvSpPr>
            <a:spLocks noGrp="1"/>
          </p:cNvSpPr>
          <p:nvPr>
            <p:ph type="body" sz="quarter" idx="35" hasCustomPrompt="1"/>
          </p:nvPr>
        </p:nvSpPr>
        <p:spPr>
          <a:xfrm>
            <a:off x="4325172" y="3591659"/>
            <a:ext cx="3541655" cy="2224950"/>
          </a:xfrm>
          <a:solidFill>
            <a:schemeClr val="bg1">
              <a:lumMod val="95000"/>
            </a:schemeClr>
          </a:solidFill>
        </p:spPr>
        <p:txBody>
          <a:bodyPr lIns="180000" tIns="180000" rIns="180000" bIns="180000" rtlCol="0" anchor="ctr"/>
          <a:lstStyle>
            <a:lvl1pPr marL="0" indent="0" algn="ctr">
              <a:buNone/>
              <a:defRPr i="0"/>
            </a:lvl1pPr>
          </a:lstStyle>
          <a:p>
            <a:pPr lvl="0" rtl="0"/>
            <a:r>
              <a:rPr lang="ru-RU" noProof="0"/>
              <a:t>Здесь должен быть отзыв</a:t>
            </a:r>
          </a:p>
        </p:txBody>
      </p:sp>
      <p:sp>
        <p:nvSpPr>
          <p:cNvPr id="13" name="Текст 8">
            <a:extLst>
              <a:ext uri="{FF2B5EF4-FFF2-40B4-BE49-F238E27FC236}">
                <a16:creationId xmlns:a16="http://schemas.microsoft.com/office/drawing/2014/main" id="{3EE1C8A1-F171-46D2-A92F-1B0E9C52B1A9}"/>
              </a:ext>
            </a:extLst>
          </p:cNvPr>
          <p:cNvSpPr>
            <a:spLocks noGrp="1"/>
          </p:cNvSpPr>
          <p:nvPr>
            <p:ph type="body" sz="quarter" idx="36" hasCustomPrompt="1"/>
          </p:nvPr>
        </p:nvSpPr>
        <p:spPr>
          <a:xfrm>
            <a:off x="4468052" y="5448541"/>
            <a:ext cx="3251132" cy="231102"/>
          </a:xfrm>
        </p:spPr>
        <p:txBody>
          <a:bodyPr rtlCol="0" anchor="t"/>
          <a:lstStyle>
            <a:lvl1pPr marL="0" indent="0" algn="r">
              <a:buFont typeface="Arial" panose="020B0604020202020204" pitchFamily="34" charset="0"/>
              <a:buNone/>
              <a:defRPr sz="1200">
                <a:solidFill>
                  <a:schemeClr val="tx1">
                    <a:lumMod val="75000"/>
                    <a:lumOff val="25000"/>
                  </a:schemeClr>
                </a:solidFill>
              </a:defRPr>
            </a:lvl1pPr>
          </a:lstStyle>
          <a:p>
            <a:pPr lvl="0" rtl="0"/>
            <a:r>
              <a:rPr lang="ru-RU" noProof="0"/>
              <a:t>Имя и должность</a:t>
            </a:r>
          </a:p>
        </p:txBody>
      </p:sp>
      <p:sp>
        <p:nvSpPr>
          <p:cNvPr id="14" name="Текст 3">
            <a:extLst>
              <a:ext uri="{FF2B5EF4-FFF2-40B4-BE49-F238E27FC236}">
                <a16:creationId xmlns:a16="http://schemas.microsoft.com/office/drawing/2014/main" id="{E3E7FB48-98BE-4677-A80F-969F9F307209}"/>
              </a:ext>
            </a:extLst>
          </p:cNvPr>
          <p:cNvSpPr>
            <a:spLocks noGrp="1"/>
          </p:cNvSpPr>
          <p:nvPr>
            <p:ph type="body" sz="quarter" idx="37" hasCustomPrompt="1"/>
          </p:nvPr>
        </p:nvSpPr>
        <p:spPr>
          <a:xfrm>
            <a:off x="8218545" y="1836744"/>
            <a:ext cx="3541655" cy="2224950"/>
          </a:xfrm>
          <a:solidFill>
            <a:schemeClr val="bg1">
              <a:lumMod val="95000"/>
            </a:schemeClr>
          </a:solidFill>
        </p:spPr>
        <p:txBody>
          <a:bodyPr lIns="180000" tIns="180000" rIns="180000" bIns="180000" rtlCol="0" anchor="ctr"/>
          <a:lstStyle>
            <a:lvl1pPr marL="0" indent="0" algn="ctr">
              <a:buNone/>
              <a:defRPr i="0"/>
            </a:lvl1pPr>
          </a:lstStyle>
          <a:p>
            <a:pPr lvl="0" rtl="0"/>
            <a:r>
              <a:rPr lang="ru-RU" noProof="0"/>
              <a:t>Здесь должен быть отзыв</a:t>
            </a:r>
          </a:p>
        </p:txBody>
      </p:sp>
      <p:sp>
        <p:nvSpPr>
          <p:cNvPr id="15" name="Текст 8">
            <a:extLst>
              <a:ext uri="{FF2B5EF4-FFF2-40B4-BE49-F238E27FC236}">
                <a16:creationId xmlns:a16="http://schemas.microsoft.com/office/drawing/2014/main" id="{0146F28A-70F5-4E8B-8A3A-ADB1B6A080D1}"/>
              </a:ext>
            </a:extLst>
          </p:cNvPr>
          <p:cNvSpPr>
            <a:spLocks noGrp="1"/>
          </p:cNvSpPr>
          <p:nvPr>
            <p:ph type="body" sz="quarter" idx="38" hasCustomPrompt="1"/>
          </p:nvPr>
        </p:nvSpPr>
        <p:spPr>
          <a:xfrm>
            <a:off x="8369301" y="3693626"/>
            <a:ext cx="3251132" cy="231102"/>
          </a:xfrm>
        </p:spPr>
        <p:txBody>
          <a:bodyPr rtlCol="0" anchor="t"/>
          <a:lstStyle>
            <a:lvl1pPr marL="0" indent="0" algn="r">
              <a:buFont typeface="Arial" panose="020B0604020202020204" pitchFamily="34" charset="0"/>
              <a:buNone/>
              <a:defRPr sz="1200">
                <a:solidFill>
                  <a:schemeClr val="tx1">
                    <a:lumMod val="75000"/>
                    <a:lumOff val="25000"/>
                  </a:schemeClr>
                </a:solidFill>
              </a:defRPr>
            </a:lvl1pPr>
          </a:lstStyle>
          <a:p>
            <a:pPr lvl="0" rtl="0"/>
            <a:r>
              <a:rPr lang="ru-RU" noProof="0"/>
              <a:t>Имя и должность</a:t>
            </a:r>
          </a:p>
        </p:txBody>
      </p:sp>
      <p:sp>
        <p:nvSpPr>
          <p:cNvPr id="16"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23627155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Титульный слайд">
    <p:spTree>
      <p:nvGrpSpPr>
        <p:cNvPr id="1" name=""/>
        <p:cNvGrpSpPr/>
        <p:nvPr/>
      </p:nvGrpSpPr>
      <p:grpSpPr>
        <a:xfrm>
          <a:off x="0" y="0"/>
          <a:ext cx="0" cy="0"/>
          <a:chOff x="0" y="0"/>
          <a:chExt cx="0" cy="0"/>
        </a:xfrm>
      </p:grpSpPr>
      <p:sp>
        <p:nvSpPr>
          <p:cNvPr id="13" name="Прямоугольник 12">
            <a:extLst>
              <a:ext uri="{FF2B5EF4-FFF2-40B4-BE49-F238E27FC236}">
                <a16:creationId xmlns:a16="http://schemas.microsoft.com/office/drawing/2014/main" id="{DC433A2F-8949-4AAC-AE96-175254493AF4}"/>
              </a:ext>
            </a:extLst>
          </p:cNvPr>
          <p:cNvSpPr/>
          <p:nvPr userDrawn="1"/>
        </p:nvSpPr>
        <p:spPr>
          <a:xfrm>
            <a:off x="0" y="0"/>
            <a:ext cx="6336000" cy="6786563"/>
          </a:xfrm>
          <a:prstGeom prst="rect">
            <a:avLst/>
          </a:prstGeom>
          <a:solidFill>
            <a:schemeClr val="bg2">
              <a:lumMod val="9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0"/>
          </a:p>
        </p:txBody>
      </p:sp>
      <p:sp>
        <p:nvSpPr>
          <p:cNvPr id="2" name="Заголовок 1">
            <a:extLst>
              <a:ext uri="{FF2B5EF4-FFF2-40B4-BE49-F238E27FC236}">
                <a16:creationId xmlns:a16="http://schemas.microsoft.com/office/drawing/2014/main" id="{6745B1DD-2DBA-49BF-BF09-5B70713A4CDC}"/>
              </a:ext>
            </a:extLst>
          </p:cNvPr>
          <p:cNvSpPr>
            <a:spLocks noGrp="1"/>
          </p:cNvSpPr>
          <p:nvPr>
            <p:ph type="ctrTitle"/>
          </p:nvPr>
        </p:nvSpPr>
        <p:spPr>
          <a:xfrm>
            <a:off x="432000" y="2377000"/>
            <a:ext cx="5472000" cy="2387600"/>
          </a:xfrm>
        </p:spPr>
        <p:txBody>
          <a:bodyPr rtlCol="0" anchor="b"/>
          <a:lstStyle>
            <a:lvl1pPr algn="l">
              <a:defRPr sz="4200" spc="-300">
                <a:solidFill>
                  <a:schemeClr val="bg1"/>
                </a:solidFill>
              </a:defRPr>
            </a:lvl1pPr>
          </a:lstStyle>
          <a:p>
            <a:pPr rtl="0"/>
            <a:r>
              <a:rPr lang="ru-RU" noProof="0" smtClean="0"/>
              <a:t>Образец заголовка</a:t>
            </a:r>
            <a:endParaRPr lang="ru-RU" noProof="0"/>
          </a:p>
        </p:txBody>
      </p:sp>
      <p:sp>
        <p:nvSpPr>
          <p:cNvPr id="3" name="Подзаголовок 2">
            <a:extLst>
              <a:ext uri="{FF2B5EF4-FFF2-40B4-BE49-F238E27FC236}">
                <a16:creationId xmlns:a16="http://schemas.microsoft.com/office/drawing/2014/main" id="{C7A60831-AA5D-4359-AACC-37D7271F2BF9}"/>
              </a:ext>
            </a:extLst>
          </p:cNvPr>
          <p:cNvSpPr>
            <a:spLocks noGrp="1"/>
          </p:cNvSpPr>
          <p:nvPr>
            <p:ph type="subTitle" idx="1"/>
          </p:nvPr>
        </p:nvSpPr>
        <p:spPr>
          <a:xfrm>
            <a:off x="432000" y="4962525"/>
            <a:ext cx="5472000" cy="1219200"/>
          </a:xfrm>
        </p:spPr>
        <p:txBody>
          <a:bodyPr rtlCol="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smtClean="0"/>
              <a:t>Образец подзаголовка</a:t>
            </a:r>
            <a:endParaRPr lang="ru-RU" noProof="0"/>
          </a:p>
        </p:txBody>
      </p:sp>
      <p:sp>
        <p:nvSpPr>
          <p:cNvPr id="8" name="Прямоугольник 7">
            <a:extLst>
              <a:ext uri="{FF2B5EF4-FFF2-40B4-BE49-F238E27FC236}">
                <a16:creationId xmlns:a16="http://schemas.microsoft.com/office/drawing/2014/main" id="{00ED0A63-77FF-4992-99DD-A09E96E22ACC}"/>
              </a:ext>
            </a:extLst>
          </p:cNvPr>
          <p:cNvSpPr/>
          <p:nvPr userDrawn="1"/>
        </p:nvSpPr>
        <p:spPr>
          <a:xfrm>
            <a:off x="-2" y="6826319"/>
            <a:ext cx="12204000" cy="36000"/>
          </a:xfrm>
          <a:prstGeom prst="rect">
            <a:avLst/>
          </a:prstGeom>
          <a:gradFill>
            <a:gsLst>
              <a:gs pos="0">
                <a:schemeClr val="accent1"/>
              </a:gs>
              <a:gs pos="100000">
                <a:schemeClr val="tx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0"/>
          </a:p>
        </p:txBody>
      </p:sp>
    </p:spTree>
    <p:extLst>
      <p:ext uri="{BB962C8B-B14F-4D97-AF65-F5344CB8AC3E}">
        <p14:creationId xmlns:p14="http://schemas.microsoft.com/office/powerpoint/2010/main" val="11831023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Заголовок раздела">
    <p:bg>
      <p:bgPr>
        <a:solidFill>
          <a:schemeClr val="bg1">
            <a:lumMod val="95000"/>
          </a:schemeClr>
        </a:solidFill>
        <a:effectLst/>
      </p:bgPr>
    </p:bg>
    <p:spTree>
      <p:nvGrpSpPr>
        <p:cNvPr id="1" name=""/>
        <p:cNvGrpSpPr/>
        <p:nvPr/>
      </p:nvGrpSpPr>
      <p:grpSpPr>
        <a:xfrm>
          <a:off x="0" y="0"/>
          <a:ext cx="0" cy="0"/>
          <a:chOff x="0" y="0"/>
          <a:chExt cx="0" cy="0"/>
        </a:xfrm>
      </p:grpSpPr>
      <p:sp>
        <p:nvSpPr>
          <p:cNvPr id="10" name="Прямоугольник 9">
            <a:extLst>
              <a:ext uri="{FF2B5EF4-FFF2-40B4-BE49-F238E27FC236}">
                <a16:creationId xmlns:a16="http://schemas.microsoft.com/office/drawing/2014/main" id="{5805D700-F00E-4505-8483-501219FB8BD2}"/>
              </a:ext>
            </a:extLst>
          </p:cNvPr>
          <p:cNvSpPr/>
          <p:nvPr userDrawn="1"/>
        </p:nvSpPr>
        <p:spPr>
          <a:xfrm>
            <a:off x="0" y="0"/>
            <a:ext cx="12192000" cy="6365362"/>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0"/>
          </a:p>
        </p:txBody>
      </p:sp>
      <p:sp>
        <p:nvSpPr>
          <p:cNvPr id="13" name="Прямоугольник 12">
            <a:extLst>
              <a:ext uri="{FF2B5EF4-FFF2-40B4-BE49-F238E27FC236}">
                <a16:creationId xmlns:a16="http://schemas.microsoft.com/office/drawing/2014/main" id="{DC433A2F-8949-4AAC-AE96-175254493AF4}"/>
              </a:ext>
            </a:extLst>
          </p:cNvPr>
          <p:cNvSpPr/>
          <p:nvPr userDrawn="1"/>
        </p:nvSpPr>
        <p:spPr>
          <a:xfrm>
            <a:off x="432000" y="1"/>
            <a:ext cx="11760000" cy="6365362"/>
          </a:xfrm>
          <a:prstGeom prst="rect">
            <a:avLst/>
          </a:prstGeom>
          <a:solidFill>
            <a:schemeClr val="bg2">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0"/>
          </a:p>
        </p:txBody>
      </p:sp>
      <p:sp>
        <p:nvSpPr>
          <p:cNvPr id="2" name="Заголовок 1">
            <a:extLst>
              <a:ext uri="{FF2B5EF4-FFF2-40B4-BE49-F238E27FC236}">
                <a16:creationId xmlns:a16="http://schemas.microsoft.com/office/drawing/2014/main" id="{6745B1DD-2DBA-49BF-BF09-5B70713A4CDC}"/>
              </a:ext>
            </a:extLst>
          </p:cNvPr>
          <p:cNvSpPr>
            <a:spLocks noGrp="1"/>
          </p:cNvSpPr>
          <p:nvPr>
            <p:ph type="ctrTitle"/>
          </p:nvPr>
        </p:nvSpPr>
        <p:spPr>
          <a:xfrm>
            <a:off x="680728" y="2377000"/>
            <a:ext cx="6299682" cy="2387600"/>
          </a:xfrm>
        </p:spPr>
        <p:txBody>
          <a:bodyPr rtlCol="0" anchor="b"/>
          <a:lstStyle>
            <a:lvl1pPr algn="l">
              <a:defRPr sz="4200" spc="-300">
                <a:solidFill>
                  <a:schemeClr val="bg1"/>
                </a:solidFill>
              </a:defRPr>
            </a:lvl1pPr>
          </a:lstStyle>
          <a:p>
            <a:pPr rtl="0"/>
            <a:r>
              <a:rPr lang="ru-RU" noProof="0" smtClean="0"/>
              <a:t>Образец заголовка</a:t>
            </a:r>
            <a:endParaRPr lang="ru-RU" noProof="0"/>
          </a:p>
        </p:txBody>
      </p:sp>
      <p:sp>
        <p:nvSpPr>
          <p:cNvPr id="3" name="Подзаголовок 2">
            <a:extLst>
              <a:ext uri="{FF2B5EF4-FFF2-40B4-BE49-F238E27FC236}">
                <a16:creationId xmlns:a16="http://schemas.microsoft.com/office/drawing/2014/main" id="{C7A60831-AA5D-4359-AACC-37D7271F2BF9}"/>
              </a:ext>
            </a:extLst>
          </p:cNvPr>
          <p:cNvSpPr>
            <a:spLocks noGrp="1"/>
          </p:cNvSpPr>
          <p:nvPr>
            <p:ph type="subTitle" idx="1"/>
          </p:nvPr>
        </p:nvSpPr>
        <p:spPr>
          <a:xfrm>
            <a:off x="680728" y="4962525"/>
            <a:ext cx="6299682" cy="1219200"/>
          </a:xfrm>
        </p:spPr>
        <p:txBody>
          <a:bodyPr rtlCol="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smtClean="0"/>
              <a:t>Образец подзаголовка</a:t>
            </a:r>
            <a:endParaRPr lang="ru-RU" noProof="0"/>
          </a:p>
        </p:txBody>
      </p:sp>
      <p:sp>
        <p:nvSpPr>
          <p:cNvPr id="7" name="Номер слайда 6">
            <a:extLst>
              <a:ext uri="{FF2B5EF4-FFF2-40B4-BE49-F238E27FC236}">
                <a16:creationId xmlns:a16="http://schemas.microsoft.com/office/drawing/2014/main" id="{6C109B30-9CC9-4BE8-AB10-1BA398CAB523}"/>
              </a:ext>
            </a:extLst>
          </p:cNvPr>
          <p:cNvSpPr>
            <a:spLocks noGrp="1"/>
          </p:cNvSpPr>
          <p:nvPr>
            <p:ph type="sldNum" sz="quarter" idx="12"/>
          </p:nvPr>
        </p:nvSpPr>
        <p:spPr/>
        <p:txBody>
          <a:bodyPr rtlCol="0"/>
          <a:lstStyle/>
          <a:p>
            <a:pPr rtl="0"/>
            <a:fld id="{4B73C415-D670-4716-A5EC-CC4D52CA2BAC}" type="slidenum">
              <a:rPr lang="ru-RU" noProof="0" smtClean="0"/>
              <a:pPr/>
              <a:t>‹#›</a:t>
            </a:fld>
            <a:endParaRPr lang="ru-RU" noProof="0"/>
          </a:p>
        </p:txBody>
      </p:sp>
      <p:sp>
        <p:nvSpPr>
          <p:cNvPr id="11"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41868349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Объект с подписью">
    <p:bg>
      <p:bgPr>
        <a:solidFill>
          <a:schemeClr val="bg1"/>
        </a:solidFill>
        <a:effectLst/>
      </p:bgPr>
    </p:bg>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7428A921-D1FB-449F-8402-7C032AAABB1C}"/>
              </a:ext>
            </a:extLst>
          </p:cNvPr>
          <p:cNvSpPr/>
          <p:nvPr userDrawn="1"/>
        </p:nvSpPr>
        <p:spPr>
          <a:xfrm>
            <a:off x="5353050" y="1"/>
            <a:ext cx="6406950" cy="6857998"/>
          </a:xfrm>
          <a:prstGeom prst="rect">
            <a:avLst/>
          </a:prstGeom>
          <a:solidFill>
            <a:schemeClr val="bg2">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0"/>
          </a:p>
        </p:txBody>
      </p:sp>
      <p:sp>
        <p:nvSpPr>
          <p:cNvPr id="8" name="Номер слайда 7">
            <a:extLst>
              <a:ext uri="{FF2B5EF4-FFF2-40B4-BE49-F238E27FC236}">
                <a16:creationId xmlns:a16="http://schemas.microsoft.com/office/drawing/2014/main" id="{19A57786-309B-4137-8B30-4011FC0D4FCB}"/>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11" name="Заголовок 1">
            <a:extLst>
              <a:ext uri="{FF2B5EF4-FFF2-40B4-BE49-F238E27FC236}">
                <a16:creationId xmlns:a16="http://schemas.microsoft.com/office/drawing/2014/main" id="{0F80631D-0113-45B5-9716-6AED2430C97F}"/>
              </a:ext>
            </a:extLst>
          </p:cNvPr>
          <p:cNvSpPr>
            <a:spLocks noGrp="1"/>
          </p:cNvSpPr>
          <p:nvPr>
            <p:ph type="title"/>
          </p:nvPr>
        </p:nvSpPr>
        <p:spPr>
          <a:xfrm>
            <a:off x="839788" y="457200"/>
            <a:ext cx="3932237" cy="1600200"/>
          </a:xfrm>
        </p:spPr>
        <p:txBody>
          <a:bodyPr rtlCol="0" anchor="b"/>
          <a:lstStyle>
            <a:lvl1pPr>
              <a:defRPr sz="3200"/>
            </a:lvl1pPr>
          </a:lstStyle>
          <a:p>
            <a:pPr rtl="0"/>
            <a:r>
              <a:rPr lang="ru-RU" noProof="0" smtClean="0"/>
              <a:t>Образец заголовка</a:t>
            </a:r>
            <a:endParaRPr lang="ru-RU" noProof="0"/>
          </a:p>
        </p:txBody>
      </p:sp>
      <p:sp>
        <p:nvSpPr>
          <p:cNvPr id="12" name="Текст 3">
            <a:extLst>
              <a:ext uri="{FF2B5EF4-FFF2-40B4-BE49-F238E27FC236}">
                <a16:creationId xmlns:a16="http://schemas.microsoft.com/office/drawing/2014/main" id="{81AC65F5-382D-4CF6-95CF-DD3FC6D96F37}"/>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smtClean="0"/>
              <a:t>Образец текста</a:t>
            </a:r>
          </a:p>
        </p:txBody>
      </p:sp>
      <p:sp>
        <p:nvSpPr>
          <p:cNvPr id="13" name="Объект 2">
            <a:extLst>
              <a:ext uri="{FF2B5EF4-FFF2-40B4-BE49-F238E27FC236}">
                <a16:creationId xmlns:a16="http://schemas.microsoft.com/office/drawing/2014/main" id="{DF554488-3F7D-4F3A-9AAF-73FB0977D735}"/>
              </a:ext>
            </a:extLst>
          </p:cNvPr>
          <p:cNvSpPr>
            <a:spLocks noGrp="1"/>
          </p:cNvSpPr>
          <p:nvPr>
            <p:ph idx="1"/>
          </p:nvPr>
        </p:nvSpPr>
        <p:spPr>
          <a:xfrm>
            <a:off x="5805962" y="457200"/>
            <a:ext cx="5501126" cy="5411787"/>
          </a:xfrm>
        </p:spPr>
        <p:txBody>
          <a:bodyPr rtlCol="0"/>
          <a:lstStyle>
            <a:lvl1pPr>
              <a:buClr>
                <a:schemeClr val="bg1"/>
              </a:buCl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2000"/>
            </a:lvl6pPr>
            <a:lvl7pPr>
              <a:defRPr sz="2000"/>
            </a:lvl7pPr>
            <a:lvl8pPr>
              <a:defRPr sz="2000"/>
            </a:lvl8pPr>
            <a:lvl9pPr>
              <a:defRPr sz="2000"/>
            </a:lvl9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a:p>
        </p:txBody>
      </p:sp>
      <p:sp>
        <p:nvSpPr>
          <p:cNvPr id="9"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1199675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Заголовок раздела с изображением">
    <p:bg>
      <p:bgPr>
        <a:solidFill>
          <a:schemeClr val="bg1">
            <a:lumMod val="95000"/>
          </a:schemeClr>
        </a:solidFill>
        <a:effectLst/>
      </p:bgPr>
    </p:bg>
    <p:spTree>
      <p:nvGrpSpPr>
        <p:cNvPr id="1" name=""/>
        <p:cNvGrpSpPr/>
        <p:nvPr/>
      </p:nvGrpSpPr>
      <p:grpSpPr>
        <a:xfrm>
          <a:off x="0" y="0"/>
          <a:ext cx="0" cy="0"/>
          <a:chOff x="0" y="0"/>
          <a:chExt cx="0" cy="0"/>
        </a:xfrm>
      </p:grpSpPr>
      <p:sp>
        <p:nvSpPr>
          <p:cNvPr id="8" name="Рисунок 9">
            <a:extLst>
              <a:ext uri="{FF2B5EF4-FFF2-40B4-BE49-F238E27FC236}">
                <a16:creationId xmlns:a16="http://schemas.microsoft.com/office/drawing/2014/main" id="{6FAD7B97-1B74-414B-B585-45E33908CBEB}"/>
              </a:ext>
            </a:extLst>
          </p:cNvPr>
          <p:cNvSpPr>
            <a:spLocks noGrp="1"/>
          </p:cNvSpPr>
          <p:nvPr>
            <p:ph type="pic" sz="quarter" idx="10" hasCustomPrompt="1"/>
          </p:nvPr>
        </p:nvSpPr>
        <p:spPr>
          <a:xfrm>
            <a:off x="0" y="-1"/>
            <a:ext cx="12192000" cy="6804000"/>
          </a:xfrm>
          <a:solidFill>
            <a:schemeClr val="bg1"/>
          </a:solidFill>
        </p:spPr>
        <p:txBody>
          <a:bodyPr vert="vert270" lIns="144000" tIns="0" rIns="0" rtlCol="0" anchor="t"/>
          <a:lstStyle>
            <a:lvl1pPr marL="0" indent="0" algn="ctr">
              <a:buNone/>
              <a:defRPr sz="1100" i="1">
                <a:solidFill>
                  <a:schemeClr val="bg1">
                    <a:lumMod val="95000"/>
                  </a:schemeClr>
                </a:solidFill>
                <a:latin typeface="Times New Roman" panose="02020603050405020304" pitchFamily="18" charset="0"/>
                <a:cs typeface="Times New Roman" panose="02020603050405020304" pitchFamily="18" charset="0"/>
              </a:defRPr>
            </a:lvl1pPr>
          </a:lstStyle>
          <a:p>
            <a:pPr rtl="0"/>
            <a:r>
              <a:rPr lang="ru-RU" noProof="0"/>
              <a:t>Вставьте или перетащите свое фото </a:t>
            </a:r>
          </a:p>
        </p:txBody>
      </p:sp>
      <p:sp>
        <p:nvSpPr>
          <p:cNvPr id="2" name="Заголовок 1">
            <a:extLst>
              <a:ext uri="{FF2B5EF4-FFF2-40B4-BE49-F238E27FC236}">
                <a16:creationId xmlns:a16="http://schemas.microsoft.com/office/drawing/2014/main" id="{6745B1DD-2DBA-49BF-BF09-5B70713A4CDC}"/>
              </a:ext>
            </a:extLst>
          </p:cNvPr>
          <p:cNvSpPr>
            <a:spLocks noGrp="1"/>
          </p:cNvSpPr>
          <p:nvPr>
            <p:ph type="ctrTitle"/>
          </p:nvPr>
        </p:nvSpPr>
        <p:spPr>
          <a:xfrm>
            <a:off x="680728" y="2377000"/>
            <a:ext cx="6299682" cy="2387600"/>
          </a:xfrm>
        </p:spPr>
        <p:txBody>
          <a:bodyPr rtlCol="0" anchor="b"/>
          <a:lstStyle>
            <a:lvl1pPr algn="l">
              <a:defRPr sz="4200" spc="-300">
                <a:solidFill>
                  <a:schemeClr val="bg1"/>
                </a:solidFill>
              </a:defRPr>
            </a:lvl1pPr>
          </a:lstStyle>
          <a:p>
            <a:pPr rtl="0"/>
            <a:r>
              <a:rPr lang="ru-RU" noProof="0" smtClean="0"/>
              <a:t>Образец заголовка</a:t>
            </a:r>
            <a:endParaRPr lang="ru-RU" noProof="0"/>
          </a:p>
        </p:txBody>
      </p:sp>
      <p:sp>
        <p:nvSpPr>
          <p:cNvPr id="3" name="Подзаголовок 2">
            <a:extLst>
              <a:ext uri="{FF2B5EF4-FFF2-40B4-BE49-F238E27FC236}">
                <a16:creationId xmlns:a16="http://schemas.microsoft.com/office/drawing/2014/main" id="{C7A60831-AA5D-4359-AACC-37D7271F2BF9}"/>
              </a:ext>
            </a:extLst>
          </p:cNvPr>
          <p:cNvSpPr>
            <a:spLocks noGrp="1"/>
          </p:cNvSpPr>
          <p:nvPr>
            <p:ph type="subTitle" idx="1"/>
          </p:nvPr>
        </p:nvSpPr>
        <p:spPr>
          <a:xfrm>
            <a:off x="680728" y="4962525"/>
            <a:ext cx="6299682" cy="1219200"/>
          </a:xfrm>
        </p:spPr>
        <p:txBody>
          <a:bodyPr rtlCol="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smtClean="0"/>
              <a:t>Образец подзаголовка</a:t>
            </a:r>
            <a:endParaRPr lang="ru-RU" noProof="0"/>
          </a:p>
        </p:txBody>
      </p:sp>
    </p:spTree>
    <p:extLst>
      <p:ext uri="{BB962C8B-B14F-4D97-AF65-F5344CB8AC3E}">
        <p14:creationId xmlns:p14="http://schemas.microsoft.com/office/powerpoint/2010/main" val="14956669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Рисунок с подписью">
    <p:bg>
      <p:bgPr>
        <a:solidFill>
          <a:schemeClr val="bg1"/>
        </a:solidFill>
        <a:effectLst/>
      </p:bgPr>
    </p:bg>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7428A921-D1FB-449F-8402-7C032AAABB1C}"/>
              </a:ext>
            </a:extLst>
          </p:cNvPr>
          <p:cNvSpPr/>
          <p:nvPr userDrawn="1"/>
        </p:nvSpPr>
        <p:spPr>
          <a:xfrm>
            <a:off x="5353050" y="1"/>
            <a:ext cx="6406950" cy="6857998"/>
          </a:xfrm>
          <a:prstGeom prst="rect">
            <a:avLst/>
          </a:prstGeom>
          <a:solidFill>
            <a:schemeClr val="bg2">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0"/>
          </a:p>
        </p:txBody>
      </p:sp>
      <p:sp>
        <p:nvSpPr>
          <p:cNvPr id="8" name="Номер слайда 7">
            <a:extLst>
              <a:ext uri="{FF2B5EF4-FFF2-40B4-BE49-F238E27FC236}">
                <a16:creationId xmlns:a16="http://schemas.microsoft.com/office/drawing/2014/main" id="{19A57786-309B-4137-8B30-4011FC0D4FCB}"/>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11" name="Заголовок 1">
            <a:extLst>
              <a:ext uri="{FF2B5EF4-FFF2-40B4-BE49-F238E27FC236}">
                <a16:creationId xmlns:a16="http://schemas.microsoft.com/office/drawing/2014/main" id="{0F80631D-0113-45B5-9716-6AED2430C97F}"/>
              </a:ext>
            </a:extLst>
          </p:cNvPr>
          <p:cNvSpPr>
            <a:spLocks noGrp="1"/>
          </p:cNvSpPr>
          <p:nvPr>
            <p:ph type="title"/>
          </p:nvPr>
        </p:nvSpPr>
        <p:spPr>
          <a:xfrm>
            <a:off x="839788" y="457200"/>
            <a:ext cx="3932237" cy="1600200"/>
          </a:xfrm>
        </p:spPr>
        <p:txBody>
          <a:bodyPr rtlCol="0" anchor="b"/>
          <a:lstStyle>
            <a:lvl1pPr>
              <a:defRPr sz="3200"/>
            </a:lvl1pPr>
          </a:lstStyle>
          <a:p>
            <a:pPr rtl="0"/>
            <a:r>
              <a:rPr lang="ru-RU" noProof="0" smtClean="0"/>
              <a:t>Образец заголовка</a:t>
            </a:r>
            <a:endParaRPr lang="ru-RU" noProof="0"/>
          </a:p>
        </p:txBody>
      </p:sp>
      <p:sp>
        <p:nvSpPr>
          <p:cNvPr id="12" name="Текст 3">
            <a:extLst>
              <a:ext uri="{FF2B5EF4-FFF2-40B4-BE49-F238E27FC236}">
                <a16:creationId xmlns:a16="http://schemas.microsoft.com/office/drawing/2014/main" id="{81AC65F5-382D-4CF6-95CF-DD3FC6D96F37}"/>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smtClean="0"/>
              <a:t>Образец текста</a:t>
            </a:r>
          </a:p>
        </p:txBody>
      </p:sp>
      <p:sp>
        <p:nvSpPr>
          <p:cNvPr id="9" name="Рисунок 2">
            <a:extLst>
              <a:ext uri="{FF2B5EF4-FFF2-40B4-BE49-F238E27FC236}">
                <a16:creationId xmlns:a16="http://schemas.microsoft.com/office/drawing/2014/main" id="{56321125-B861-4CD5-8023-6E403517657A}"/>
              </a:ext>
            </a:extLst>
          </p:cNvPr>
          <p:cNvSpPr>
            <a:spLocks noGrp="1"/>
          </p:cNvSpPr>
          <p:nvPr>
            <p:ph type="pic" idx="1" hasCustomPrompt="1"/>
          </p:nvPr>
        </p:nvSpPr>
        <p:spPr>
          <a:xfrm>
            <a:off x="5804181" y="457201"/>
            <a:ext cx="5504688" cy="5403850"/>
          </a:xfrm>
        </p:spPr>
        <p:txBody>
          <a:bodyPr rtlCol="0"/>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noProof="0"/>
              <a:t>Щелкните значок, чтобы добавить фото</a:t>
            </a:r>
          </a:p>
        </p:txBody>
      </p:sp>
      <p:sp>
        <p:nvSpPr>
          <p:cNvPr id="10"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877188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Заголовок, подзаголовок, содержимое и изображение">
    <p:bg>
      <p:bgPr>
        <a:solidFill>
          <a:schemeClr val="bg1"/>
        </a:solidFill>
        <a:effectLst/>
      </p:bgPr>
    </p:bg>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7428A921-D1FB-449F-8402-7C032AAABB1C}"/>
              </a:ext>
            </a:extLst>
          </p:cNvPr>
          <p:cNvSpPr/>
          <p:nvPr userDrawn="1"/>
        </p:nvSpPr>
        <p:spPr>
          <a:xfrm>
            <a:off x="5353050" y="3714750"/>
            <a:ext cx="6406950" cy="2700308"/>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0"/>
          </a:p>
        </p:txBody>
      </p:sp>
      <p:sp>
        <p:nvSpPr>
          <p:cNvPr id="3" name="Объект 2">
            <a:extLst>
              <a:ext uri="{FF2B5EF4-FFF2-40B4-BE49-F238E27FC236}">
                <a16:creationId xmlns:a16="http://schemas.microsoft.com/office/drawing/2014/main" id="{BE06229A-0702-4CD6-B5F1-0DC746CC4F18}"/>
              </a:ext>
            </a:extLst>
          </p:cNvPr>
          <p:cNvSpPr>
            <a:spLocks noGrp="1"/>
          </p:cNvSpPr>
          <p:nvPr>
            <p:ph idx="1"/>
          </p:nvPr>
        </p:nvSpPr>
        <p:spPr>
          <a:xfrm>
            <a:off x="431999" y="3714746"/>
            <a:ext cx="4416225" cy="2364591"/>
          </a:xfrm>
        </p:spPr>
        <p:txBody>
          <a:bodyPr rtlCol="0" anchor="t"/>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a:p>
        </p:txBody>
      </p:sp>
      <p:sp>
        <p:nvSpPr>
          <p:cNvPr id="8" name="Номер слайда 7">
            <a:extLst>
              <a:ext uri="{FF2B5EF4-FFF2-40B4-BE49-F238E27FC236}">
                <a16:creationId xmlns:a16="http://schemas.microsoft.com/office/drawing/2014/main" id="{19A57786-309B-4137-8B30-4011FC0D4FCB}"/>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2" name="Заголовок 1">
            <a:extLst>
              <a:ext uri="{FF2B5EF4-FFF2-40B4-BE49-F238E27FC236}">
                <a16:creationId xmlns:a16="http://schemas.microsoft.com/office/drawing/2014/main" id="{E8A85E10-5A18-4C86-8310-FA9CF8DF8AB5}"/>
              </a:ext>
            </a:extLst>
          </p:cNvPr>
          <p:cNvSpPr>
            <a:spLocks noGrp="1"/>
          </p:cNvSpPr>
          <p:nvPr>
            <p:ph type="title"/>
          </p:nvPr>
        </p:nvSpPr>
        <p:spPr>
          <a:xfrm>
            <a:off x="5658103" y="3981451"/>
            <a:ext cx="5749483" cy="1343026"/>
          </a:xfrm>
        </p:spPr>
        <p:txBody>
          <a:bodyPr rtlCol="0" anchor="b"/>
          <a:lstStyle>
            <a:lvl1pPr>
              <a:defRPr sz="3600">
                <a:solidFill>
                  <a:schemeClr val="bg1"/>
                </a:solidFill>
              </a:defRPr>
            </a:lvl1pPr>
          </a:lstStyle>
          <a:p>
            <a:pPr rtl="0"/>
            <a:r>
              <a:rPr lang="ru-RU" noProof="0" smtClean="0"/>
              <a:t>Образец заголовка</a:t>
            </a:r>
            <a:endParaRPr lang="ru-RU" noProof="0"/>
          </a:p>
        </p:txBody>
      </p:sp>
      <p:sp>
        <p:nvSpPr>
          <p:cNvPr id="5" name="Рисунок 4">
            <a:extLst>
              <a:ext uri="{FF2B5EF4-FFF2-40B4-BE49-F238E27FC236}">
                <a16:creationId xmlns:a16="http://schemas.microsoft.com/office/drawing/2014/main" id="{528B6E3D-9C01-45EA-9E2B-711EC1B84F84}"/>
              </a:ext>
            </a:extLst>
          </p:cNvPr>
          <p:cNvSpPr>
            <a:spLocks noGrp="1"/>
          </p:cNvSpPr>
          <p:nvPr>
            <p:ph type="pic" sz="quarter" idx="12" hasCustomPrompt="1"/>
          </p:nvPr>
        </p:nvSpPr>
        <p:spPr>
          <a:xfrm>
            <a:off x="5353050" y="0"/>
            <a:ext cx="6406950" cy="3714747"/>
          </a:xfr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lvl1pPr marL="0" indent="0" algn="l">
              <a:buFont typeface="Arial" panose="020B0604020202020204" pitchFamily="34" charset="0"/>
              <a:buNone/>
              <a:defRPr lang="en-ZA" sz="1100" i="1">
                <a:solidFill>
                  <a:schemeClr val="lt1"/>
                </a:solidFill>
                <a:latin typeface="Times New Roman" panose="02020603050405020304" pitchFamily="18" charset="0"/>
                <a:cs typeface="Times New Roman" panose="02020603050405020304" pitchFamily="18" charset="0"/>
              </a:defRPr>
            </a:lvl1pPr>
          </a:lstStyle>
          <a:p>
            <a:pPr marL="0" lvl="0" algn="ctr" rtl="0"/>
            <a:r>
              <a:rPr lang="ru-RU" noProof="0"/>
              <a:t>Вставьте или перетащите свое фото</a:t>
            </a:r>
          </a:p>
        </p:txBody>
      </p:sp>
      <p:sp>
        <p:nvSpPr>
          <p:cNvPr id="20" name="Текст 19">
            <a:extLst>
              <a:ext uri="{FF2B5EF4-FFF2-40B4-BE49-F238E27FC236}">
                <a16:creationId xmlns:a16="http://schemas.microsoft.com/office/drawing/2014/main" id="{CC8965A7-6363-464F-998B-64E00F4F4956}"/>
              </a:ext>
            </a:extLst>
          </p:cNvPr>
          <p:cNvSpPr>
            <a:spLocks noGrp="1"/>
          </p:cNvSpPr>
          <p:nvPr>
            <p:ph type="body" sz="quarter" idx="14" hasCustomPrompt="1"/>
          </p:nvPr>
        </p:nvSpPr>
        <p:spPr>
          <a:xfrm>
            <a:off x="5658442" y="5657850"/>
            <a:ext cx="5749334" cy="1119943"/>
          </a:xfrm>
        </p:spPr>
        <p:txBody>
          <a:bodyPr rtlCol="0"/>
          <a:lstStyle>
            <a:lvl1pPr marL="0" indent="0">
              <a:buNone/>
              <a:defRPr sz="1800">
                <a:solidFill>
                  <a:schemeClr val="bg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rtl="0"/>
            <a:r>
              <a:rPr lang="ru-RU" noProof="0"/>
              <a:t>Подзаголовок, ключевую фразу или размытое изображение можно добавить сюда</a:t>
            </a:r>
          </a:p>
        </p:txBody>
      </p:sp>
      <p:sp>
        <p:nvSpPr>
          <p:cNvPr id="9"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420662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Пункты с изображениям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A85E10-5A18-4C86-8310-FA9CF8DF8AB5}"/>
              </a:ext>
            </a:extLst>
          </p:cNvPr>
          <p:cNvSpPr>
            <a:spLocks noGrp="1"/>
          </p:cNvSpPr>
          <p:nvPr>
            <p:ph type="title"/>
          </p:nvPr>
        </p:nvSpPr>
        <p:spPr>
          <a:xfrm>
            <a:off x="432000" y="432000"/>
            <a:ext cx="11340000" cy="432000"/>
          </a:xfrm>
        </p:spPr>
        <p:txBody>
          <a:bodyPr rtlCol="0"/>
          <a:lstStyle/>
          <a:p>
            <a:pPr rtl="0"/>
            <a:r>
              <a:rPr lang="ru-RU" noProof="0" smtClean="0"/>
              <a:t>Образец заголовка</a:t>
            </a:r>
            <a:endParaRPr lang="ru-RU" noProof="0"/>
          </a:p>
        </p:txBody>
      </p:sp>
      <p:sp>
        <p:nvSpPr>
          <p:cNvPr id="8" name="Номер слайда 7">
            <a:extLst>
              <a:ext uri="{FF2B5EF4-FFF2-40B4-BE49-F238E27FC236}">
                <a16:creationId xmlns:a16="http://schemas.microsoft.com/office/drawing/2014/main" id="{19A57786-309B-4137-8B30-4011FC0D4FCB}"/>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6" name="Текст 5">
            <a:extLst>
              <a:ext uri="{FF2B5EF4-FFF2-40B4-BE49-F238E27FC236}">
                <a16:creationId xmlns:a16="http://schemas.microsoft.com/office/drawing/2014/main" id="{3509F9E9-0483-4A79-B997-B23DAC1644C1}"/>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ru-RU" noProof="0"/>
              <a:t>Подзаголовок</a:t>
            </a:r>
          </a:p>
        </p:txBody>
      </p:sp>
      <p:sp>
        <p:nvSpPr>
          <p:cNvPr id="49" name="Текст 8">
            <a:extLst>
              <a:ext uri="{FF2B5EF4-FFF2-40B4-BE49-F238E27FC236}">
                <a16:creationId xmlns:a16="http://schemas.microsoft.com/office/drawing/2014/main" id="{305CEEFA-58BB-4AFA-AD31-BEE38B013E00}"/>
              </a:ext>
            </a:extLst>
          </p:cNvPr>
          <p:cNvSpPr>
            <a:spLocks noGrp="1"/>
          </p:cNvSpPr>
          <p:nvPr>
            <p:ph type="body" sz="quarter" idx="17" hasCustomPrompt="1"/>
          </p:nvPr>
        </p:nvSpPr>
        <p:spPr>
          <a:xfrm>
            <a:off x="431800" y="3971432"/>
            <a:ext cx="1980000" cy="360000"/>
          </a:xfrm>
        </p:spPr>
        <p:txBody>
          <a:bodyPr rtlCol="0"/>
          <a:lstStyle>
            <a:lvl1pPr marL="0" indent="0" algn="ctr">
              <a:buFont typeface="Arial" panose="020B0604020202020204" pitchFamily="34" charset="0"/>
              <a:buNone/>
              <a:defRPr sz="1800">
                <a:solidFill>
                  <a:schemeClr val="tx1">
                    <a:lumMod val="75000"/>
                    <a:lumOff val="25000"/>
                  </a:schemeClr>
                </a:solidFill>
              </a:defRPr>
            </a:lvl1pPr>
          </a:lstStyle>
          <a:p>
            <a:pPr lvl="0" rtl="0"/>
            <a:r>
              <a:rPr lang="ru-RU" noProof="0"/>
              <a:t>Маркер 1</a:t>
            </a:r>
          </a:p>
        </p:txBody>
      </p:sp>
      <p:sp>
        <p:nvSpPr>
          <p:cNvPr id="50" name="Текст 10">
            <a:extLst>
              <a:ext uri="{FF2B5EF4-FFF2-40B4-BE49-F238E27FC236}">
                <a16:creationId xmlns:a16="http://schemas.microsoft.com/office/drawing/2014/main" id="{BEEE40C3-341F-4063-8D33-B1328863FB30}"/>
              </a:ext>
            </a:extLst>
          </p:cNvPr>
          <p:cNvSpPr>
            <a:spLocks noGrp="1"/>
          </p:cNvSpPr>
          <p:nvPr>
            <p:ph type="body" sz="quarter" idx="18" hasCustomPrompt="1"/>
          </p:nvPr>
        </p:nvSpPr>
        <p:spPr>
          <a:xfrm>
            <a:off x="431800" y="4605832"/>
            <a:ext cx="1980000" cy="720000"/>
          </a:xfrm>
        </p:spPr>
        <p:txBody>
          <a:bodyPr rtlCol="0"/>
          <a:lstStyle>
            <a:lvl1pPr marL="0" indent="0" algn="ctr">
              <a:buNone/>
              <a:defRPr sz="1400">
                <a:solidFill>
                  <a:schemeClr val="tx1">
                    <a:lumMod val="75000"/>
                    <a:lumOff val="25000"/>
                  </a:schemeClr>
                </a:solidFill>
              </a:defRPr>
            </a:lvl1pPr>
          </a:lstStyle>
          <a:p>
            <a:pPr lvl="0" rtl="0"/>
            <a:r>
              <a:rPr lang="ru-RU" noProof="0"/>
              <a:t>Описание маркера</a:t>
            </a:r>
          </a:p>
        </p:txBody>
      </p:sp>
      <p:sp>
        <p:nvSpPr>
          <p:cNvPr id="51" name="Текст 8">
            <a:extLst>
              <a:ext uri="{FF2B5EF4-FFF2-40B4-BE49-F238E27FC236}">
                <a16:creationId xmlns:a16="http://schemas.microsoft.com/office/drawing/2014/main" id="{D09CE291-B951-4300-9D67-154E4BB557EC}"/>
              </a:ext>
            </a:extLst>
          </p:cNvPr>
          <p:cNvSpPr>
            <a:spLocks noGrp="1"/>
          </p:cNvSpPr>
          <p:nvPr>
            <p:ph type="body" sz="quarter" idx="33" hasCustomPrompt="1"/>
          </p:nvPr>
        </p:nvSpPr>
        <p:spPr>
          <a:xfrm>
            <a:off x="2771850" y="3971432"/>
            <a:ext cx="1980000" cy="360000"/>
          </a:xfrm>
        </p:spPr>
        <p:txBody>
          <a:bodyPr rtlCol="0"/>
          <a:lstStyle>
            <a:lvl1pPr marL="0" indent="0" algn="ctr">
              <a:buFont typeface="Arial" panose="020B0604020202020204" pitchFamily="34" charset="0"/>
              <a:buNone/>
              <a:defRPr sz="1800">
                <a:solidFill>
                  <a:schemeClr val="tx1">
                    <a:lumMod val="75000"/>
                    <a:lumOff val="25000"/>
                  </a:schemeClr>
                </a:solidFill>
              </a:defRPr>
            </a:lvl1pPr>
          </a:lstStyle>
          <a:p>
            <a:pPr lvl="0" rtl="0"/>
            <a:r>
              <a:rPr lang="ru-RU" noProof="0"/>
              <a:t>Маркер 1</a:t>
            </a:r>
          </a:p>
        </p:txBody>
      </p:sp>
      <p:sp>
        <p:nvSpPr>
          <p:cNvPr id="52" name="Текст 10">
            <a:extLst>
              <a:ext uri="{FF2B5EF4-FFF2-40B4-BE49-F238E27FC236}">
                <a16:creationId xmlns:a16="http://schemas.microsoft.com/office/drawing/2014/main" id="{0D3A393C-4D8C-49BC-934D-B57BE1B28405}"/>
              </a:ext>
            </a:extLst>
          </p:cNvPr>
          <p:cNvSpPr>
            <a:spLocks noGrp="1"/>
          </p:cNvSpPr>
          <p:nvPr>
            <p:ph type="body" sz="quarter" idx="34" hasCustomPrompt="1"/>
          </p:nvPr>
        </p:nvSpPr>
        <p:spPr>
          <a:xfrm>
            <a:off x="2771850" y="4605832"/>
            <a:ext cx="1980000" cy="720000"/>
          </a:xfrm>
        </p:spPr>
        <p:txBody>
          <a:bodyPr rtlCol="0"/>
          <a:lstStyle>
            <a:lvl1pPr marL="0" indent="0" algn="ctr">
              <a:buNone/>
              <a:defRPr sz="1400">
                <a:solidFill>
                  <a:schemeClr val="tx1">
                    <a:lumMod val="75000"/>
                    <a:lumOff val="25000"/>
                  </a:schemeClr>
                </a:solidFill>
              </a:defRPr>
            </a:lvl1pPr>
          </a:lstStyle>
          <a:p>
            <a:pPr lvl="0" rtl="0"/>
            <a:r>
              <a:rPr lang="ru-RU" noProof="0"/>
              <a:t>Описание маркера</a:t>
            </a:r>
          </a:p>
        </p:txBody>
      </p:sp>
      <p:sp>
        <p:nvSpPr>
          <p:cNvPr id="53" name="Текст 8">
            <a:extLst>
              <a:ext uri="{FF2B5EF4-FFF2-40B4-BE49-F238E27FC236}">
                <a16:creationId xmlns:a16="http://schemas.microsoft.com/office/drawing/2014/main" id="{08906184-3520-4606-AF8B-59ECFFA6D756}"/>
              </a:ext>
            </a:extLst>
          </p:cNvPr>
          <p:cNvSpPr>
            <a:spLocks noGrp="1"/>
          </p:cNvSpPr>
          <p:nvPr>
            <p:ph type="body" sz="quarter" idx="35" hasCustomPrompt="1"/>
          </p:nvPr>
        </p:nvSpPr>
        <p:spPr>
          <a:xfrm>
            <a:off x="5111900" y="3971432"/>
            <a:ext cx="1980000" cy="360000"/>
          </a:xfrm>
        </p:spPr>
        <p:txBody>
          <a:bodyPr rtlCol="0"/>
          <a:lstStyle>
            <a:lvl1pPr marL="0" indent="0" algn="ctr">
              <a:buFont typeface="Arial" panose="020B0604020202020204" pitchFamily="34" charset="0"/>
              <a:buNone/>
              <a:defRPr sz="1800">
                <a:solidFill>
                  <a:schemeClr val="tx1">
                    <a:lumMod val="75000"/>
                    <a:lumOff val="25000"/>
                  </a:schemeClr>
                </a:solidFill>
              </a:defRPr>
            </a:lvl1pPr>
          </a:lstStyle>
          <a:p>
            <a:pPr lvl="0" rtl="0"/>
            <a:r>
              <a:rPr lang="ru-RU" noProof="0"/>
              <a:t>Маркер 1</a:t>
            </a:r>
          </a:p>
        </p:txBody>
      </p:sp>
      <p:sp>
        <p:nvSpPr>
          <p:cNvPr id="54" name="Текст 10">
            <a:extLst>
              <a:ext uri="{FF2B5EF4-FFF2-40B4-BE49-F238E27FC236}">
                <a16:creationId xmlns:a16="http://schemas.microsoft.com/office/drawing/2014/main" id="{8A64BEB9-7FB0-4DF9-BFE9-62016E83E890}"/>
              </a:ext>
            </a:extLst>
          </p:cNvPr>
          <p:cNvSpPr>
            <a:spLocks noGrp="1"/>
          </p:cNvSpPr>
          <p:nvPr>
            <p:ph type="body" sz="quarter" idx="36" hasCustomPrompt="1"/>
          </p:nvPr>
        </p:nvSpPr>
        <p:spPr>
          <a:xfrm>
            <a:off x="5111900" y="4605832"/>
            <a:ext cx="1980000" cy="720000"/>
          </a:xfrm>
        </p:spPr>
        <p:txBody>
          <a:bodyPr rtlCol="0"/>
          <a:lstStyle>
            <a:lvl1pPr marL="0" indent="0" algn="ctr">
              <a:buNone/>
              <a:defRPr sz="1400">
                <a:solidFill>
                  <a:schemeClr val="tx1">
                    <a:lumMod val="75000"/>
                    <a:lumOff val="25000"/>
                  </a:schemeClr>
                </a:solidFill>
              </a:defRPr>
            </a:lvl1pPr>
          </a:lstStyle>
          <a:p>
            <a:pPr lvl="0" rtl="0"/>
            <a:r>
              <a:rPr lang="ru-RU" noProof="0"/>
              <a:t>Описание маркера</a:t>
            </a:r>
          </a:p>
        </p:txBody>
      </p:sp>
      <p:sp>
        <p:nvSpPr>
          <p:cNvPr id="55" name="Текст 8">
            <a:extLst>
              <a:ext uri="{FF2B5EF4-FFF2-40B4-BE49-F238E27FC236}">
                <a16:creationId xmlns:a16="http://schemas.microsoft.com/office/drawing/2014/main" id="{4CCC1C98-37FD-4404-8383-72ED535FE578}"/>
              </a:ext>
            </a:extLst>
          </p:cNvPr>
          <p:cNvSpPr>
            <a:spLocks noGrp="1"/>
          </p:cNvSpPr>
          <p:nvPr>
            <p:ph type="body" sz="quarter" idx="37" hasCustomPrompt="1"/>
          </p:nvPr>
        </p:nvSpPr>
        <p:spPr>
          <a:xfrm>
            <a:off x="7451950" y="3971432"/>
            <a:ext cx="1980000" cy="360000"/>
          </a:xfrm>
        </p:spPr>
        <p:txBody>
          <a:bodyPr rtlCol="0"/>
          <a:lstStyle>
            <a:lvl1pPr marL="0" indent="0" algn="ctr">
              <a:buFont typeface="Arial" panose="020B0604020202020204" pitchFamily="34" charset="0"/>
              <a:buNone/>
              <a:defRPr sz="1800">
                <a:solidFill>
                  <a:schemeClr val="tx1">
                    <a:lumMod val="75000"/>
                    <a:lumOff val="25000"/>
                  </a:schemeClr>
                </a:solidFill>
              </a:defRPr>
            </a:lvl1pPr>
          </a:lstStyle>
          <a:p>
            <a:pPr lvl="0" rtl="0"/>
            <a:r>
              <a:rPr lang="ru-RU" noProof="0"/>
              <a:t>Маркер 1</a:t>
            </a:r>
          </a:p>
        </p:txBody>
      </p:sp>
      <p:sp>
        <p:nvSpPr>
          <p:cNvPr id="56" name="Текст 10">
            <a:extLst>
              <a:ext uri="{FF2B5EF4-FFF2-40B4-BE49-F238E27FC236}">
                <a16:creationId xmlns:a16="http://schemas.microsoft.com/office/drawing/2014/main" id="{B24BD1AE-AB0E-40FA-AEA8-8D687D84B56E}"/>
              </a:ext>
            </a:extLst>
          </p:cNvPr>
          <p:cNvSpPr>
            <a:spLocks noGrp="1"/>
          </p:cNvSpPr>
          <p:nvPr>
            <p:ph type="body" sz="quarter" idx="38" hasCustomPrompt="1"/>
          </p:nvPr>
        </p:nvSpPr>
        <p:spPr>
          <a:xfrm>
            <a:off x="7451950" y="4605832"/>
            <a:ext cx="1980000" cy="720000"/>
          </a:xfrm>
        </p:spPr>
        <p:txBody>
          <a:bodyPr rtlCol="0"/>
          <a:lstStyle>
            <a:lvl1pPr marL="0" indent="0" algn="ctr">
              <a:buNone/>
              <a:defRPr sz="1400">
                <a:solidFill>
                  <a:schemeClr val="tx1">
                    <a:lumMod val="75000"/>
                    <a:lumOff val="25000"/>
                  </a:schemeClr>
                </a:solidFill>
              </a:defRPr>
            </a:lvl1pPr>
          </a:lstStyle>
          <a:p>
            <a:pPr lvl="0" rtl="0"/>
            <a:r>
              <a:rPr lang="ru-RU" noProof="0"/>
              <a:t>Описание маркера</a:t>
            </a:r>
          </a:p>
        </p:txBody>
      </p:sp>
      <p:sp>
        <p:nvSpPr>
          <p:cNvPr id="57" name="Текст 8">
            <a:extLst>
              <a:ext uri="{FF2B5EF4-FFF2-40B4-BE49-F238E27FC236}">
                <a16:creationId xmlns:a16="http://schemas.microsoft.com/office/drawing/2014/main" id="{CA2F0EA7-F3F7-443F-BA0D-4916B618C56B}"/>
              </a:ext>
            </a:extLst>
          </p:cNvPr>
          <p:cNvSpPr>
            <a:spLocks noGrp="1"/>
          </p:cNvSpPr>
          <p:nvPr>
            <p:ph type="body" sz="quarter" idx="39" hasCustomPrompt="1"/>
          </p:nvPr>
        </p:nvSpPr>
        <p:spPr>
          <a:xfrm>
            <a:off x="9792000" y="3971432"/>
            <a:ext cx="1980000" cy="360000"/>
          </a:xfrm>
        </p:spPr>
        <p:txBody>
          <a:bodyPr rtlCol="0"/>
          <a:lstStyle>
            <a:lvl1pPr marL="0" indent="0" algn="ctr">
              <a:buFont typeface="Arial" panose="020B0604020202020204" pitchFamily="34" charset="0"/>
              <a:buNone/>
              <a:defRPr sz="1800">
                <a:solidFill>
                  <a:schemeClr val="tx1">
                    <a:lumMod val="75000"/>
                    <a:lumOff val="25000"/>
                  </a:schemeClr>
                </a:solidFill>
              </a:defRPr>
            </a:lvl1pPr>
          </a:lstStyle>
          <a:p>
            <a:pPr lvl="0" rtl="0"/>
            <a:r>
              <a:rPr lang="ru-RU" noProof="0"/>
              <a:t>Маркер 1</a:t>
            </a:r>
          </a:p>
        </p:txBody>
      </p:sp>
      <p:sp>
        <p:nvSpPr>
          <p:cNvPr id="58" name="Текст 10">
            <a:extLst>
              <a:ext uri="{FF2B5EF4-FFF2-40B4-BE49-F238E27FC236}">
                <a16:creationId xmlns:a16="http://schemas.microsoft.com/office/drawing/2014/main" id="{2BB6E6C3-1F6A-41B6-8EE0-6FDCBA34413C}"/>
              </a:ext>
            </a:extLst>
          </p:cNvPr>
          <p:cNvSpPr>
            <a:spLocks noGrp="1"/>
          </p:cNvSpPr>
          <p:nvPr>
            <p:ph type="body" sz="quarter" idx="40" hasCustomPrompt="1"/>
          </p:nvPr>
        </p:nvSpPr>
        <p:spPr>
          <a:xfrm>
            <a:off x="9792000" y="4605832"/>
            <a:ext cx="1980000" cy="720000"/>
          </a:xfrm>
        </p:spPr>
        <p:txBody>
          <a:bodyPr rtlCol="0"/>
          <a:lstStyle>
            <a:lvl1pPr marL="0" indent="0" algn="ctr">
              <a:buNone/>
              <a:defRPr sz="1400">
                <a:solidFill>
                  <a:schemeClr val="tx1">
                    <a:lumMod val="75000"/>
                    <a:lumOff val="25000"/>
                  </a:schemeClr>
                </a:solidFill>
              </a:defRPr>
            </a:lvl1pPr>
          </a:lstStyle>
          <a:p>
            <a:pPr lvl="0" rtl="0"/>
            <a:r>
              <a:rPr lang="ru-RU" noProof="0"/>
              <a:t>Описание пункта</a:t>
            </a:r>
          </a:p>
        </p:txBody>
      </p:sp>
      <p:sp>
        <p:nvSpPr>
          <p:cNvPr id="16" name="Рисунок 15">
            <a:extLst>
              <a:ext uri="{FF2B5EF4-FFF2-40B4-BE49-F238E27FC236}">
                <a16:creationId xmlns:a16="http://schemas.microsoft.com/office/drawing/2014/main" id="{B2738624-9DAA-4152-9A77-80BBB71AD5F1}"/>
              </a:ext>
            </a:extLst>
          </p:cNvPr>
          <p:cNvSpPr>
            <a:spLocks noGrp="1"/>
          </p:cNvSpPr>
          <p:nvPr>
            <p:ph type="pic" sz="quarter" idx="41" hasCustomPrompt="1"/>
          </p:nvPr>
        </p:nvSpPr>
        <p:spPr>
          <a:xfrm>
            <a:off x="431800" y="1735138"/>
            <a:ext cx="1979613" cy="1981200"/>
          </a:xfrm>
          <a:solidFill>
            <a:schemeClr val="bg1">
              <a:lumMod val="95000"/>
              <a:alpha val="70000"/>
            </a:schemeClr>
          </a:solidFill>
          <a:ln w="95250" cap="sq">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Щелкните значок, чтобы добавить фото</a:t>
            </a:r>
          </a:p>
        </p:txBody>
      </p:sp>
      <p:sp>
        <p:nvSpPr>
          <p:cNvPr id="59" name="Рисунок 15">
            <a:extLst>
              <a:ext uri="{FF2B5EF4-FFF2-40B4-BE49-F238E27FC236}">
                <a16:creationId xmlns:a16="http://schemas.microsoft.com/office/drawing/2014/main" id="{522AE46C-0845-4BB0-9861-06071BCF56F6}"/>
              </a:ext>
            </a:extLst>
          </p:cNvPr>
          <p:cNvSpPr>
            <a:spLocks noGrp="1"/>
          </p:cNvSpPr>
          <p:nvPr>
            <p:ph type="pic" sz="quarter" idx="42" hasCustomPrompt="1"/>
          </p:nvPr>
        </p:nvSpPr>
        <p:spPr>
          <a:xfrm>
            <a:off x="2771850" y="1735138"/>
            <a:ext cx="1979613" cy="1981200"/>
          </a:xfrm>
          <a:solidFill>
            <a:schemeClr val="bg1">
              <a:lumMod val="95000"/>
              <a:alpha val="70000"/>
            </a:schemeClr>
          </a:solidFill>
          <a:ln w="95250" cap="sq">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Щелкните значок, чтобы добавить фото</a:t>
            </a:r>
          </a:p>
        </p:txBody>
      </p:sp>
      <p:sp>
        <p:nvSpPr>
          <p:cNvPr id="60" name="Рисунок 15">
            <a:extLst>
              <a:ext uri="{FF2B5EF4-FFF2-40B4-BE49-F238E27FC236}">
                <a16:creationId xmlns:a16="http://schemas.microsoft.com/office/drawing/2014/main" id="{D791A6AF-478F-443B-A785-F82A8DBA9F30}"/>
              </a:ext>
            </a:extLst>
          </p:cNvPr>
          <p:cNvSpPr>
            <a:spLocks noGrp="1"/>
          </p:cNvSpPr>
          <p:nvPr>
            <p:ph type="pic" sz="quarter" idx="43" hasCustomPrompt="1"/>
          </p:nvPr>
        </p:nvSpPr>
        <p:spPr>
          <a:xfrm>
            <a:off x="5112287" y="1735138"/>
            <a:ext cx="1979613" cy="1981200"/>
          </a:xfrm>
          <a:solidFill>
            <a:schemeClr val="bg1">
              <a:lumMod val="95000"/>
              <a:alpha val="70000"/>
            </a:schemeClr>
          </a:solidFill>
          <a:ln w="95250" cap="sq">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Щелкните значок, чтобы добавить фото</a:t>
            </a:r>
          </a:p>
        </p:txBody>
      </p:sp>
      <p:sp>
        <p:nvSpPr>
          <p:cNvPr id="61" name="Рисунок 15">
            <a:extLst>
              <a:ext uri="{FF2B5EF4-FFF2-40B4-BE49-F238E27FC236}">
                <a16:creationId xmlns:a16="http://schemas.microsoft.com/office/drawing/2014/main" id="{1A65AFE9-2875-44A5-BF13-6E8438892669}"/>
              </a:ext>
            </a:extLst>
          </p:cNvPr>
          <p:cNvSpPr>
            <a:spLocks noGrp="1"/>
          </p:cNvSpPr>
          <p:nvPr>
            <p:ph type="pic" sz="quarter" idx="44" hasCustomPrompt="1"/>
          </p:nvPr>
        </p:nvSpPr>
        <p:spPr>
          <a:xfrm>
            <a:off x="7451950" y="1735138"/>
            <a:ext cx="1979613" cy="1981200"/>
          </a:xfrm>
          <a:solidFill>
            <a:schemeClr val="bg1">
              <a:lumMod val="95000"/>
              <a:alpha val="70000"/>
            </a:schemeClr>
          </a:solidFill>
          <a:ln w="95250" cap="sq">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Щелкните значок, чтобы добавить фото</a:t>
            </a:r>
          </a:p>
        </p:txBody>
      </p:sp>
      <p:sp>
        <p:nvSpPr>
          <p:cNvPr id="62" name="Рисунок 15">
            <a:extLst>
              <a:ext uri="{FF2B5EF4-FFF2-40B4-BE49-F238E27FC236}">
                <a16:creationId xmlns:a16="http://schemas.microsoft.com/office/drawing/2014/main" id="{069B9167-077F-4123-82C5-01EB62AFB3E6}"/>
              </a:ext>
            </a:extLst>
          </p:cNvPr>
          <p:cNvSpPr>
            <a:spLocks noGrp="1"/>
          </p:cNvSpPr>
          <p:nvPr>
            <p:ph type="pic" sz="quarter" idx="45" hasCustomPrompt="1"/>
          </p:nvPr>
        </p:nvSpPr>
        <p:spPr>
          <a:xfrm>
            <a:off x="9780587" y="1735138"/>
            <a:ext cx="1979613" cy="1981200"/>
          </a:xfrm>
          <a:solidFill>
            <a:schemeClr val="bg1">
              <a:lumMod val="95000"/>
              <a:alpha val="70000"/>
            </a:schemeClr>
          </a:solidFill>
          <a:ln w="95250" cap="sq">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Щелкните значок, чтобы добавить фото</a:t>
            </a:r>
          </a:p>
        </p:txBody>
      </p:sp>
      <p:sp>
        <p:nvSpPr>
          <p:cNvPr id="21"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4064838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Пункты со значками">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5EFA8C4C-FE50-44C1-8434-6C7BB898173F}"/>
              </a:ext>
            </a:extLst>
          </p:cNvPr>
          <p:cNvSpPr/>
          <p:nvPr userDrawn="1"/>
        </p:nvSpPr>
        <p:spPr>
          <a:xfrm>
            <a:off x="6303410" y="0"/>
            <a:ext cx="5472000" cy="6405119"/>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ru-RU" noProof="0"/>
          </a:p>
        </p:txBody>
      </p:sp>
      <p:sp>
        <p:nvSpPr>
          <p:cNvPr id="3" name="Объект 2">
            <a:extLst>
              <a:ext uri="{FF2B5EF4-FFF2-40B4-BE49-F238E27FC236}">
                <a16:creationId xmlns:a16="http://schemas.microsoft.com/office/drawing/2014/main" id="{BE06229A-0702-4CD6-B5F1-0DC746CC4F18}"/>
              </a:ext>
            </a:extLst>
          </p:cNvPr>
          <p:cNvSpPr>
            <a:spLocks noGrp="1"/>
          </p:cNvSpPr>
          <p:nvPr>
            <p:ph idx="1" hasCustomPrompt="1"/>
          </p:nvPr>
        </p:nvSpPr>
        <p:spPr>
          <a:xfrm>
            <a:off x="6552138" y="5657850"/>
            <a:ext cx="4974545" cy="707513"/>
          </a:xfrm>
        </p:spPr>
        <p:txBody>
          <a:bodyPr rtlCol="0"/>
          <a:lstStyle>
            <a:lvl1pPr marL="0" indent="0">
              <a:buNone/>
              <a:defRPr sz="1800">
                <a:solidFill>
                  <a:schemeClr val="bg1"/>
                </a:solidFill>
              </a:defRPr>
            </a:lvl1pPr>
          </a:lstStyle>
          <a:p>
            <a:pPr lvl="0" rtl="0"/>
            <a:r>
              <a:rPr lang="ru-RU" noProof="0"/>
              <a:t>Подзаголовок, ключевую фразу или размытое изображение можно добавить сюда</a:t>
            </a:r>
          </a:p>
        </p:txBody>
      </p:sp>
      <p:sp>
        <p:nvSpPr>
          <p:cNvPr id="8" name="Номер слайда 7">
            <a:extLst>
              <a:ext uri="{FF2B5EF4-FFF2-40B4-BE49-F238E27FC236}">
                <a16:creationId xmlns:a16="http://schemas.microsoft.com/office/drawing/2014/main" id="{19A57786-309B-4137-8B30-4011FC0D4FCB}"/>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10" name="Рисунок 4">
            <a:extLst>
              <a:ext uri="{FF2B5EF4-FFF2-40B4-BE49-F238E27FC236}">
                <a16:creationId xmlns:a16="http://schemas.microsoft.com/office/drawing/2014/main" id="{704BE0A1-F26A-4947-971D-055860FFC91D}"/>
              </a:ext>
            </a:extLst>
          </p:cNvPr>
          <p:cNvSpPr>
            <a:spLocks noGrp="1"/>
          </p:cNvSpPr>
          <p:nvPr>
            <p:ph type="pic" sz="quarter" idx="12" hasCustomPrompt="1"/>
          </p:nvPr>
        </p:nvSpPr>
        <p:spPr>
          <a:xfrm>
            <a:off x="6303410" y="0"/>
            <a:ext cx="5472000" cy="3714747"/>
          </a:xfr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lvl1pPr marL="0" indent="0" algn="l">
              <a:buFont typeface="Arial" panose="020B0604020202020204" pitchFamily="34" charset="0"/>
              <a:buNone/>
              <a:defRPr lang="en-ZA" sz="1100" i="1">
                <a:solidFill>
                  <a:schemeClr val="lt1"/>
                </a:solidFill>
                <a:latin typeface="Times New Roman" panose="02020603050405020304" pitchFamily="18" charset="0"/>
                <a:cs typeface="Times New Roman" panose="02020603050405020304" pitchFamily="18" charset="0"/>
              </a:defRPr>
            </a:lvl1pPr>
          </a:lstStyle>
          <a:p>
            <a:pPr marL="0" lvl="0" algn="ctr" rtl="0"/>
            <a:r>
              <a:rPr lang="ru-RU" noProof="0"/>
              <a:t>Вставьте или перетащите свое фото</a:t>
            </a:r>
          </a:p>
        </p:txBody>
      </p:sp>
      <p:sp>
        <p:nvSpPr>
          <p:cNvPr id="2" name="Заголовок 1">
            <a:extLst>
              <a:ext uri="{FF2B5EF4-FFF2-40B4-BE49-F238E27FC236}">
                <a16:creationId xmlns:a16="http://schemas.microsoft.com/office/drawing/2014/main" id="{E8A85E10-5A18-4C86-8310-FA9CF8DF8AB5}"/>
              </a:ext>
            </a:extLst>
          </p:cNvPr>
          <p:cNvSpPr>
            <a:spLocks noGrp="1"/>
          </p:cNvSpPr>
          <p:nvPr>
            <p:ph type="title"/>
          </p:nvPr>
        </p:nvSpPr>
        <p:spPr>
          <a:xfrm>
            <a:off x="6552138" y="3981450"/>
            <a:ext cx="4974545" cy="1343025"/>
          </a:xfrm>
        </p:spPr>
        <p:txBody>
          <a:bodyPr vert="horz" lIns="0" tIns="0" rIns="0" bIns="0" rtlCol="0" anchor="b">
            <a:noAutofit/>
          </a:bodyPr>
          <a:lstStyle>
            <a:lvl1pPr>
              <a:defRPr lang="en-ZA" sz="3600" dirty="0">
                <a:solidFill>
                  <a:schemeClr val="bg1"/>
                </a:solidFill>
              </a:defRPr>
            </a:lvl1pPr>
          </a:lstStyle>
          <a:p>
            <a:pPr lvl="0" rtl="0"/>
            <a:r>
              <a:rPr lang="ru-RU" noProof="0" smtClean="0"/>
              <a:t>Образец заголовка</a:t>
            </a:r>
            <a:endParaRPr lang="ru-RU" noProof="0"/>
          </a:p>
        </p:txBody>
      </p:sp>
      <p:sp>
        <p:nvSpPr>
          <p:cNvPr id="13" name="Текст 8">
            <a:extLst>
              <a:ext uri="{FF2B5EF4-FFF2-40B4-BE49-F238E27FC236}">
                <a16:creationId xmlns:a16="http://schemas.microsoft.com/office/drawing/2014/main" id="{B51A342D-6638-406F-A54B-59B56F36AD4A}"/>
              </a:ext>
            </a:extLst>
          </p:cNvPr>
          <p:cNvSpPr>
            <a:spLocks noGrp="1"/>
          </p:cNvSpPr>
          <p:nvPr>
            <p:ph type="body" sz="quarter" idx="13" hasCustomPrompt="1"/>
          </p:nvPr>
        </p:nvSpPr>
        <p:spPr>
          <a:xfrm>
            <a:off x="432000" y="3766537"/>
            <a:ext cx="1800000" cy="360000"/>
          </a:xfrm>
        </p:spPr>
        <p:txBody>
          <a:bodyPr rtlCol="0"/>
          <a:lstStyle>
            <a:lvl1pPr marL="0" indent="0" algn="ctr">
              <a:buFont typeface="Arial" panose="020B0604020202020204" pitchFamily="34" charset="0"/>
              <a:buNone/>
              <a:defRPr sz="1800">
                <a:solidFill>
                  <a:schemeClr val="tx1">
                    <a:lumMod val="75000"/>
                    <a:lumOff val="25000"/>
                  </a:schemeClr>
                </a:solidFill>
              </a:defRPr>
            </a:lvl1pPr>
          </a:lstStyle>
          <a:p>
            <a:pPr lvl="0" rtl="0"/>
            <a:r>
              <a:rPr lang="ru-RU" noProof="0"/>
              <a:t>Маркер 1</a:t>
            </a:r>
          </a:p>
        </p:txBody>
      </p:sp>
      <p:sp>
        <p:nvSpPr>
          <p:cNvPr id="14" name="Текст 10">
            <a:extLst>
              <a:ext uri="{FF2B5EF4-FFF2-40B4-BE49-F238E27FC236}">
                <a16:creationId xmlns:a16="http://schemas.microsoft.com/office/drawing/2014/main" id="{C32169FB-F8BF-46FF-8BDE-E27C751C1C46}"/>
              </a:ext>
            </a:extLst>
          </p:cNvPr>
          <p:cNvSpPr>
            <a:spLocks noGrp="1"/>
          </p:cNvSpPr>
          <p:nvPr>
            <p:ph type="body" sz="quarter" idx="14" hasCustomPrompt="1"/>
          </p:nvPr>
        </p:nvSpPr>
        <p:spPr>
          <a:xfrm>
            <a:off x="432000" y="4400937"/>
            <a:ext cx="1800000" cy="720000"/>
          </a:xfrm>
        </p:spPr>
        <p:txBody>
          <a:bodyPr rtlCol="0"/>
          <a:lstStyle>
            <a:lvl1pPr marL="0" indent="0" algn="ctr">
              <a:buNone/>
              <a:defRPr sz="1400">
                <a:solidFill>
                  <a:schemeClr val="tx1">
                    <a:lumMod val="75000"/>
                    <a:lumOff val="25000"/>
                  </a:schemeClr>
                </a:solidFill>
              </a:defRPr>
            </a:lvl1pPr>
          </a:lstStyle>
          <a:p>
            <a:pPr lvl="0" rtl="0"/>
            <a:r>
              <a:rPr lang="ru-RU" noProof="0"/>
              <a:t>Описание маркера</a:t>
            </a:r>
          </a:p>
        </p:txBody>
      </p:sp>
      <p:sp>
        <p:nvSpPr>
          <p:cNvPr id="15" name="Текст 8">
            <a:extLst>
              <a:ext uri="{FF2B5EF4-FFF2-40B4-BE49-F238E27FC236}">
                <a16:creationId xmlns:a16="http://schemas.microsoft.com/office/drawing/2014/main" id="{051BC42F-45BF-462B-A15F-54639A5DA461}"/>
              </a:ext>
            </a:extLst>
          </p:cNvPr>
          <p:cNvSpPr>
            <a:spLocks noGrp="1"/>
          </p:cNvSpPr>
          <p:nvPr>
            <p:ph type="body" sz="quarter" idx="15" hasCustomPrompt="1"/>
          </p:nvPr>
        </p:nvSpPr>
        <p:spPr>
          <a:xfrm>
            <a:off x="2346525" y="3766537"/>
            <a:ext cx="1800000" cy="360000"/>
          </a:xfrm>
        </p:spPr>
        <p:txBody>
          <a:bodyPr rtlCol="0"/>
          <a:lstStyle>
            <a:lvl1pPr marL="0" indent="0" algn="ctr">
              <a:buFont typeface="Arial" panose="020B0604020202020204" pitchFamily="34" charset="0"/>
              <a:buNone/>
              <a:defRPr sz="1800">
                <a:solidFill>
                  <a:schemeClr val="tx1">
                    <a:lumMod val="75000"/>
                    <a:lumOff val="25000"/>
                  </a:schemeClr>
                </a:solidFill>
              </a:defRPr>
            </a:lvl1pPr>
          </a:lstStyle>
          <a:p>
            <a:pPr lvl="0" rtl="0"/>
            <a:r>
              <a:rPr lang="ru-RU" noProof="0"/>
              <a:t>Маркер 2</a:t>
            </a:r>
          </a:p>
        </p:txBody>
      </p:sp>
      <p:sp>
        <p:nvSpPr>
          <p:cNvPr id="16" name="Текст 10">
            <a:extLst>
              <a:ext uri="{FF2B5EF4-FFF2-40B4-BE49-F238E27FC236}">
                <a16:creationId xmlns:a16="http://schemas.microsoft.com/office/drawing/2014/main" id="{08A990CD-AF1D-4FBE-B3FF-4BC5BE2BFD9F}"/>
              </a:ext>
            </a:extLst>
          </p:cNvPr>
          <p:cNvSpPr>
            <a:spLocks noGrp="1"/>
          </p:cNvSpPr>
          <p:nvPr>
            <p:ph type="body" sz="quarter" idx="16" hasCustomPrompt="1"/>
          </p:nvPr>
        </p:nvSpPr>
        <p:spPr>
          <a:xfrm>
            <a:off x="2346525" y="4400937"/>
            <a:ext cx="1800000" cy="720000"/>
          </a:xfrm>
        </p:spPr>
        <p:txBody>
          <a:bodyPr rtlCol="0"/>
          <a:lstStyle>
            <a:lvl1pPr marL="0" indent="0" algn="ctr">
              <a:buNone/>
              <a:defRPr sz="1400">
                <a:solidFill>
                  <a:schemeClr val="tx1">
                    <a:lumMod val="75000"/>
                    <a:lumOff val="25000"/>
                  </a:schemeClr>
                </a:solidFill>
              </a:defRPr>
            </a:lvl1pPr>
          </a:lstStyle>
          <a:p>
            <a:pPr lvl="0" rtl="0"/>
            <a:r>
              <a:rPr lang="ru-RU" noProof="0"/>
              <a:t>Описание маркера</a:t>
            </a:r>
          </a:p>
        </p:txBody>
      </p:sp>
      <p:sp>
        <p:nvSpPr>
          <p:cNvPr id="17" name="Текст 8">
            <a:extLst>
              <a:ext uri="{FF2B5EF4-FFF2-40B4-BE49-F238E27FC236}">
                <a16:creationId xmlns:a16="http://schemas.microsoft.com/office/drawing/2014/main" id="{C595063C-F901-4E60-A714-6454F42F0D95}"/>
              </a:ext>
            </a:extLst>
          </p:cNvPr>
          <p:cNvSpPr>
            <a:spLocks noGrp="1"/>
          </p:cNvSpPr>
          <p:nvPr>
            <p:ph type="body" sz="quarter" idx="17" hasCustomPrompt="1"/>
          </p:nvPr>
        </p:nvSpPr>
        <p:spPr>
          <a:xfrm>
            <a:off x="4261050" y="3766537"/>
            <a:ext cx="1800000" cy="360000"/>
          </a:xfrm>
        </p:spPr>
        <p:txBody>
          <a:bodyPr rtlCol="0"/>
          <a:lstStyle>
            <a:lvl1pPr marL="0" indent="0" algn="ctr">
              <a:buFont typeface="Arial" panose="020B0604020202020204" pitchFamily="34" charset="0"/>
              <a:buNone/>
              <a:defRPr sz="1800">
                <a:solidFill>
                  <a:schemeClr val="tx1">
                    <a:lumMod val="75000"/>
                    <a:lumOff val="25000"/>
                  </a:schemeClr>
                </a:solidFill>
              </a:defRPr>
            </a:lvl1pPr>
          </a:lstStyle>
          <a:p>
            <a:pPr lvl="0" rtl="0"/>
            <a:r>
              <a:rPr lang="ru-RU" noProof="0"/>
              <a:t>Маркер 3</a:t>
            </a:r>
          </a:p>
        </p:txBody>
      </p:sp>
      <p:sp>
        <p:nvSpPr>
          <p:cNvPr id="18" name="Текст 10">
            <a:extLst>
              <a:ext uri="{FF2B5EF4-FFF2-40B4-BE49-F238E27FC236}">
                <a16:creationId xmlns:a16="http://schemas.microsoft.com/office/drawing/2014/main" id="{C7672B0A-0079-40F6-8B93-A5F1DB5882E0}"/>
              </a:ext>
            </a:extLst>
          </p:cNvPr>
          <p:cNvSpPr>
            <a:spLocks noGrp="1"/>
          </p:cNvSpPr>
          <p:nvPr>
            <p:ph type="body" sz="quarter" idx="18" hasCustomPrompt="1"/>
          </p:nvPr>
        </p:nvSpPr>
        <p:spPr>
          <a:xfrm>
            <a:off x="4261050" y="4400937"/>
            <a:ext cx="1800000" cy="720000"/>
          </a:xfrm>
        </p:spPr>
        <p:txBody>
          <a:bodyPr rtlCol="0"/>
          <a:lstStyle>
            <a:lvl1pPr marL="0" indent="0" algn="ctr">
              <a:buNone/>
              <a:defRPr sz="1400">
                <a:solidFill>
                  <a:schemeClr val="tx1">
                    <a:lumMod val="75000"/>
                    <a:lumOff val="25000"/>
                  </a:schemeClr>
                </a:solidFill>
              </a:defRPr>
            </a:lvl1pPr>
          </a:lstStyle>
          <a:p>
            <a:pPr lvl="0" rtl="0"/>
            <a:r>
              <a:rPr lang="ru-RU" noProof="0"/>
              <a:t>Описание пункта</a:t>
            </a:r>
          </a:p>
        </p:txBody>
      </p:sp>
      <p:sp>
        <p:nvSpPr>
          <p:cNvPr id="19"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5466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 пункта со значками">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5EFA8C4C-FE50-44C1-8434-6C7BB898173F}"/>
              </a:ext>
            </a:extLst>
          </p:cNvPr>
          <p:cNvSpPr/>
          <p:nvPr userDrawn="1"/>
        </p:nvSpPr>
        <p:spPr>
          <a:xfrm>
            <a:off x="432000" y="0"/>
            <a:ext cx="5472000" cy="6405119"/>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ru-RU" noProof="0"/>
          </a:p>
        </p:txBody>
      </p:sp>
      <p:sp>
        <p:nvSpPr>
          <p:cNvPr id="3" name="Объект 2">
            <a:extLst>
              <a:ext uri="{FF2B5EF4-FFF2-40B4-BE49-F238E27FC236}">
                <a16:creationId xmlns:a16="http://schemas.microsoft.com/office/drawing/2014/main" id="{BE06229A-0702-4CD6-B5F1-0DC746CC4F18}"/>
              </a:ext>
            </a:extLst>
          </p:cNvPr>
          <p:cNvSpPr>
            <a:spLocks noGrp="1"/>
          </p:cNvSpPr>
          <p:nvPr>
            <p:ph idx="1" hasCustomPrompt="1"/>
          </p:nvPr>
        </p:nvSpPr>
        <p:spPr>
          <a:xfrm>
            <a:off x="680728" y="5657850"/>
            <a:ext cx="4974545" cy="707513"/>
          </a:xfrm>
        </p:spPr>
        <p:txBody>
          <a:bodyPr rtlCol="0"/>
          <a:lstStyle>
            <a:lvl1pPr marL="0" indent="0">
              <a:buNone/>
              <a:defRPr sz="1800">
                <a:solidFill>
                  <a:schemeClr val="bg1"/>
                </a:solidFill>
              </a:defRPr>
            </a:lvl1pPr>
          </a:lstStyle>
          <a:p>
            <a:pPr lvl="0" rtl="0"/>
            <a:r>
              <a:rPr lang="ru-RU" noProof="0"/>
              <a:t>Подзаголовок, ключевую фразу или размытое изображение можно добавить сюда</a:t>
            </a:r>
          </a:p>
        </p:txBody>
      </p:sp>
      <p:sp>
        <p:nvSpPr>
          <p:cNvPr id="8" name="Номер слайда 7">
            <a:extLst>
              <a:ext uri="{FF2B5EF4-FFF2-40B4-BE49-F238E27FC236}">
                <a16:creationId xmlns:a16="http://schemas.microsoft.com/office/drawing/2014/main" id="{19A57786-309B-4137-8B30-4011FC0D4FCB}"/>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10" name="Рисунок 4">
            <a:extLst>
              <a:ext uri="{FF2B5EF4-FFF2-40B4-BE49-F238E27FC236}">
                <a16:creationId xmlns:a16="http://schemas.microsoft.com/office/drawing/2014/main" id="{704BE0A1-F26A-4947-971D-055860FFC91D}"/>
              </a:ext>
            </a:extLst>
          </p:cNvPr>
          <p:cNvSpPr>
            <a:spLocks noGrp="1"/>
          </p:cNvSpPr>
          <p:nvPr>
            <p:ph type="pic" sz="quarter" idx="12" hasCustomPrompt="1"/>
          </p:nvPr>
        </p:nvSpPr>
        <p:spPr>
          <a:xfrm>
            <a:off x="432000" y="0"/>
            <a:ext cx="5472000" cy="3714747"/>
          </a:xfr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lvl1pPr marL="0" indent="0" algn="l">
              <a:buFont typeface="Arial" panose="020B0604020202020204" pitchFamily="34" charset="0"/>
              <a:buNone/>
              <a:defRPr lang="en-ZA" sz="1100" i="1">
                <a:solidFill>
                  <a:schemeClr val="lt1"/>
                </a:solidFill>
                <a:latin typeface="Times New Roman" panose="02020603050405020304" pitchFamily="18" charset="0"/>
                <a:cs typeface="Times New Roman" panose="02020603050405020304" pitchFamily="18" charset="0"/>
              </a:defRPr>
            </a:lvl1pPr>
          </a:lstStyle>
          <a:p>
            <a:pPr marL="0" lvl="0" algn="ctr" rtl="0"/>
            <a:r>
              <a:rPr lang="ru-RU" noProof="0"/>
              <a:t>Вставьте или перетащите свое фото</a:t>
            </a:r>
          </a:p>
        </p:txBody>
      </p:sp>
      <p:sp>
        <p:nvSpPr>
          <p:cNvPr id="2" name="Заголовок 1">
            <a:extLst>
              <a:ext uri="{FF2B5EF4-FFF2-40B4-BE49-F238E27FC236}">
                <a16:creationId xmlns:a16="http://schemas.microsoft.com/office/drawing/2014/main" id="{E8A85E10-5A18-4C86-8310-FA9CF8DF8AB5}"/>
              </a:ext>
            </a:extLst>
          </p:cNvPr>
          <p:cNvSpPr>
            <a:spLocks noGrp="1"/>
          </p:cNvSpPr>
          <p:nvPr>
            <p:ph type="title"/>
          </p:nvPr>
        </p:nvSpPr>
        <p:spPr>
          <a:xfrm>
            <a:off x="680728" y="3981450"/>
            <a:ext cx="4974545" cy="1343025"/>
          </a:xfrm>
        </p:spPr>
        <p:txBody>
          <a:bodyPr vert="horz" lIns="0" tIns="0" rIns="0" bIns="0" rtlCol="0" anchor="b">
            <a:noAutofit/>
          </a:bodyPr>
          <a:lstStyle>
            <a:lvl1pPr>
              <a:defRPr lang="en-ZA" sz="3600" dirty="0">
                <a:solidFill>
                  <a:schemeClr val="bg1"/>
                </a:solidFill>
              </a:defRPr>
            </a:lvl1pPr>
          </a:lstStyle>
          <a:p>
            <a:pPr lvl="0" rtl="0"/>
            <a:r>
              <a:rPr lang="ru-RU" noProof="0" smtClean="0"/>
              <a:t>Образец заголовка</a:t>
            </a:r>
            <a:endParaRPr lang="ru-RU" noProof="0"/>
          </a:p>
        </p:txBody>
      </p:sp>
      <p:sp>
        <p:nvSpPr>
          <p:cNvPr id="13" name="Текст 8">
            <a:extLst>
              <a:ext uri="{FF2B5EF4-FFF2-40B4-BE49-F238E27FC236}">
                <a16:creationId xmlns:a16="http://schemas.microsoft.com/office/drawing/2014/main" id="{B51A342D-6638-406F-A54B-59B56F36AD4A}"/>
              </a:ext>
            </a:extLst>
          </p:cNvPr>
          <p:cNvSpPr>
            <a:spLocks noGrp="1"/>
          </p:cNvSpPr>
          <p:nvPr>
            <p:ph type="body" sz="quarter" idx="13" hasCustomPrompt="1"/>
          </p:nvPr>
        </p:nvSpPr>
        <p:spPr>
          <a:xfrm>
            <a:off x="7078577" y="5010963"/>
            <a:ext cx="1800000" cy="360000"/>
          </a:xfrm>
        </p:spPr>
        <p:txBody>
          <a:bodyPr rtlCol="0"/>
          <a:lstStyle>
            <a:lvl1pPr marL="0" indent="0" algn="ctr">
              <a:buFont typeface="Arial" panose="020B0604020202020204" pitchFamily="34" charset="0"/>
              <a:buNone/>
              <a:defRPr sz="1800">
                <a:solidFill>
                  <a:schemeClr val="tx1">
                    <a:lumMod val="75000"/>
                    <a:lumOff val="25000"/>
                  </a:schemeClr>
                </a:solidFill>
              </a:defRPr>
            </a:lvl1pPr>
          </a:lstStyle>
          <a:p>
            <a:pPr lvl="0" rtl="0"/>
            <a:r>
              <a:rPr lang="ru-RU" noProof="0"/>
              <a:t>Маркер 3</a:t>
            </a:r>
          </a:p>
        </p:txBody>
      </p:sp>
      <p:sp>
        <p:nvSpPr>
          <p:cNvPr id="14" name="Текст 10">
            <a:extLst>
              <a:ext uri="{FF2B5EF4-FFF2-40B4-BE49-F238E27FC236}">
                <a16:creationId xmlns:a16="http://schemas.microsoft.com/office/drawing/2014/main" id="{C32169FB-F8BF-46FF-8BDE-E27C751C1C46}"/>
              </a:ext>
            </a:extLst>
          </p:cNvPr>
          <p:cNvSpPr>
            <a:spLocks noGrp="1"/>
          </p:cNvSpPr>
          <p:nvPr>
            <p:ph type="body" sz="quarter" idx="14" hasCustomPrompt="1"/>
          </p:nvPr>
        </p:nvSpPr>
        <p:spPr>
          <a:xfrm>
            <a:off x="7078577" y="5645363"/>
            <a:ext cx="1800000" cy="720000"/>
          </a:xfrm>
        </p:spPr>
        <p:txBody>
          <a:bodyPr rtlCol="0"/>
          <a:lstStyle>
            <a:lvl1pPr marL="0" indent="0" algn="ctr">
              <a:buNone/>
              <a:defRPr sz="1400">
                <a:solidFill>
                  <a:schemeClr val="tx1">
                    <a:lumMod val="75000"/>
                    <a:lumOff val="25000"/>
                  </a:schemeClr>
                </a:solidFill>
              </a:defRPr>
            </a:lvl1pPr>
          </a:lstStyle>
          <a:p>
            <a:pPr lvl="0" rtl="0"/>
            <a:r>
              <a:rPr lang="ru-RU" noProof="0"/>
              <a:t>Описание маркера</a:t>
            </a:r>
          </a:p>
        </p:txBody>
      </p:sp>
      <p:sp>
        <p:nvSpPr>
          <p:cNvPr id="15" name="Текст 8">
            <a:extLst>
              <a:ext uri="{FF2B5EF4-FFF2-40B4-BE49-F238E27FC236}">
                <a16:creationId xmlns:a16="http://schemas.microsoft.com/office/drawing/2014/main" id="{051BC42F-45BF-462B-A15F-54639A5DA461}"/>
              </a:ext>
            </a:extLst>
          </p:cNvPr>
          <p:cNvSpPr>
            <a:spLocks noGrp="1"/>
          </p:cNvSpPr>
          <p:nvPr>
            <p:ph type="body" sz="quarter" idx="15" hasCustomPrompt="1"/>
          </p:nvPr>
        </p:nvSpPr>
        <p:spPr>
          <a:xfrm>
            <a:off x="9402677" y="5010963"/>
            <a:ext cx="1800000" cy="360000"/>
          </a:xfrm>
        </p:spPr>
        <p:txBody>
          <a:bodyPr rtlCol="0"/>
          <a:lstStyle>
            <a:lvl1pPr marL="0" indent="0" algn="ctr">
              <a:buFont typeface="Arial" panose="020B0604020202020204" pitchFamily="34" charset="0"/>
              <a:buNone/>
              <a:defRPr sz="1800">
                <a:solidFill>
                  <a:schemeClr val="tx1">
                    <a:lumMod val="75000"/>
                    <a:lumOff val="25000"/>
                  </a:schemeClr>
                </a:solidFill>
              </a:defRPr>
            </a:lvl1pPr>
          </a:lstStyle>
          <a:p>
            <a:pPr lvl="0" rtl="0"/>
            <a:r>
              <a:rPr lang="ru-RU" noProof="0"/>
              <a:t>Маркер 4</a:t>
            </a:r>
          </a:p>
        </p:txBody>
      </p:sp>
      <p:sp>
        <p:nvSpPr>
          <p:cNvPr id="16" name="Текст 10">
            <a:extLst>
              <a:ext uri="{FF2B5EF4-FFF2-40B4-BE49-F238E27FC236}">
                <a16:creationId xmlns:a16="http://schemas.microsoft.com/office/drawing/2014/main" id="{08A990CD-AF1D-4FBE-B3FF-4BC5BE2BFD9F}"/>
              </a:ext>
            </a:extLst>
          </p:cNvPr>
          <p:cNvSpPr>
            <a:spLocks noGrp="1"/>
          </p:cNvSpPr>
          <p:nvPr>
            <p:ph type="body" sz="quarter" idx="16" hasCustomPrompt="1"/>
          </p:nvPr>
        </p:nvSpPr>
        <p:spPr>
          <a:xfrm>
            <a:off x="9402677" y="5645363"/>
            <a:ext cx="1800000" cy="720000"/>
          </a:xfrm>
        </p:spPr>
        <p:txBody>
          <a:bodyPr rtlCol="0"/>
          <a:lstStyle>
            <a:lvl1pPr marL="0" indent="0" algn="ctr">
              <a:buNone/>
              <a:defRPr sz="1400">
                <a:solidFill>
                  <a:schemeClr val="tx1">
                    <a:lumMod val="75000"/>
                    <a:lumOff val="25000"/>
                  </a:schemeClr>
                </a:solidFill>
              </a:defRPr>
            </a:lvl1pPr>
          </a:lstStyle>
          <a:p>
            <a:pPr lvl="0" rtl="0"/>
            <a:r>
              <a:rPr lang="ru-RU" noProof="0"/>
              <a:t>Описание пункта</a:t>
            </a:r>
          </a:p>
        </p:txBody>
      </p:sp>
      <p:sp>
        <p:nvSpPr>
          <p:cNvPr id="23" name="Текст 8">
            <a:extLst>
              <a:ext uri="{FF2B5EF4-FFF2-40B4-BE49-F238E27FC236}">
                <a16:creationId xmlns:a16="http://schemas.microsoft.com/office/drawing/2014/main" id="{B71CBA76-3CE4-4FA7-8940-41ECC9129C5A}"/>
              </a:ext>
            </a:extLst>
          </p:cNvPr>
          <p:cNvSpPr>
            <a:spLocks noGrp="1"/>
          </p:cNvSpPr>
          <p:nvPr>
            <p:ph type="body" sz="quarter" idx="17" hasCustomPrompt="1"/>
          </p:nvPr>
        </p:nvSpPr>
        <p:spPr>
          <a:xfrm>
            <a:off x="7078577" y="2360347"/>
            <a:ext cx="1800000" cy="360000"/>
          </a:xfrm>
        </p:spPr>
        <p:txBody>
          <a:bodyPr rtlCol="0"/>
          <a:lstStyle>
            <a:lvl1pPr marL="0" indent="0" algn="ctr">
              <a:buFont typeface="Arial" panose="020B0604020202020204" pitchFamily="34" charset="0"/>
              <a:buNone/>
              <a:defRPr sz="1800">
                <a:solidFill>
                  <a:schemeClr val="tx1">
                    <a:lumMod val="75000"/>
                    <a:lumOff val="25000"/>
                  </a:schemeClr>
                </a:solidFill>
              </a:defRPr>
            </a:lvl1pPr>
          </a:lstStyle>
          <a:p>
            <a:pPr lvl="0" rtl="0"/>
            <a:r>
              <a:rPr lang="ru-RU" noProof="0"/>
              <a:t>Маркер 1</a:t>
            </a:r>
          </a:p>
        </p:txBody>
      </p:sp>
      <p:sp>
        <p:nvSpPr>
          <p:cNvPr id="24" name="Текст 10">
            <a:extLst>
              <a:ext uri="{FF2B5EF4-FFF2-40B4-BE49-F238E27FC236}">
                <a16:creationId xmlns:a16="http://schemas.microsoft.com/office/drawing/2014/main" id="{ADC8FCF6-5E2F-4976-8979-F493766C38E0}"/>
              </a:ext>
            </a:extLst>
          </p:cNvPr>
          <p:cNvSpPr>
            <a:spLocks noGrp="1"/>
          </p:cNvSpPr>
          <p:nvPr>
            <p:ph type="body" sz="quarter" idx="18" hasCustomPrompt="1"/>
          </p:nvPr>
        </p:nvSpPr>
        <p:spPr>
          <a:xfrm>
            <a:off x="7078577" y="2994747"/>
            <a:ext cx="1800000" cy="720000"/>
          </a:xfrm>
        </p:spPr>
        <p:txBody>
          <a:bodyPr rtlCol="0"/>
          <a:lstStyle>
            <a:lvl1pPr marL="0" indent="0" algn="ctr">
              <a:buNone/>
              <a:defRPr sz="1400">
                <a:solidFill>
                  <a:schemeClr val="tx1">
                    <a:lumMod val="75000"/>
                    <a:lumOff val="25000"/>
                  </a:schemeClr>
                </a:solidFill>
              </a:defRPr>
            </a:lvl1pPr>
          </a:lstStyle>
          <a:p>
            <a:pPr lvl="0" rtl="0"/>
            <a:r>
              <a:rPr lang="ru-RU" noProof="0"/>
              <a:t>Описание маркера</a:t>
            </a:r>
          </a:p>
        </p:txBody>
      </p:sp>
      <p:sp>
        <p:nvSpPr>
          <p:cNvPr id="25" name="Текст 8">
            <a:extLst>
              <a:ext uri="{FF2B5EF4-FFF2-40B4-BE49-F238E27FC236}">
                <a16:creationId xmlns:a16="http://schemas.microsoft.com/office/drawing/2014/main" id="{F111F3D7-9557-4D01-B2FB-38A2FFA1052E}"/>
              </a:ext>
            </a:extLst>
          </p:cNvPr>
          <p:cNvSpPr>
            <a:spLocks noGrp="1"/>
          </p:cNvSpPr>
          <p:nvPr>
            <p:ph type="body" sz="quarter" idx="19" hasCustomPrompt="1"/>
          </p:nvPr>
        </p:nvSpPr>
        <p:spPr>
          <a:xfrm>
            <a:off x="9402677" y="2360347"/>
            <a:ext cx="1800000" cy="360000"/>
          </a:xfrm>
        </p:spPr>
        <p:txBody>
          <a:bodyPr rtlCol="0"/>
          <a:lstStyle>
            <a:lvl1pPr marL="0" indent="0" algn="ctr">
              <a:buFont typeface="Arial" panose="020B0604020202020204" pitchFamily="34" charset="0"/>
              <a:buNone/>
              <a:defRPr sz="1800">
                <a:solidFill>
                  <a:schemeClr val="tx1">
                    <a:lumMod val="75000"/>
                    <a:lumOff val="25000"/>
                  </a:schemeClr>
                </a:solidFill>
              </a:defRPr>
            </a:lvl1pPr>
          </a:lstStyle>
          <a:p>
            <a:pPr lvl="0" rtl="0"/>
            <a:r>
              <a:rPr lang="ru-RU" noProof="0"/>
              <a:t>Маркер 2</a:t>
            </a:r>
          </a:p>
        </p:txBody>
      </p:sp>
      <p:sp>
        <p:nvSpPr>
          <p:cNvPr id="26" name="Текст 10">
            <a:extLst>
              <a:ext uri="{FF2B5EF4-FFF2-40B4-BE49-F238E27FC236}">
                <a16:creationId xmlns:a16="http://schemas.microsoft.com/office/drawing/2014/main" id="{FE89EBCC-101B-4979-93C1-08579B031993}"/>
              </a:ext>
            </a:extLst>
          </p:cNvPr>
          <p:cNvSpPr>
            <a:spLocks noGrp="1"/>
          </p:cNvSpPr>
          <p:nvPr>
            <p:ph type="body" sz="quarter" idx="20" hasCustomPrompt="1"/>
          </p:nvPr>
        </p:nvSpPr>
        <p:spPr>
          <a:xfrm>
            <a:off x="9402677" y="2994747"/>
            <a:ext cx="1800000" cy="720000"/>
          </a:xfrm>
        </p:spPr>
        <p:txBody>
          <a:bodyPr rtlCol="0"/>
          <a:lstStyle>
            <a:lvl1pPr marL="0" indent="0" algn="ctr">
              <a:buNone/>
              <a:defRPr sz="1400">
                <a:solidFill>
                  <a:schemeClr val="tx1">
                    <a:lumMod val="75000"/>
                    <a:lumOff val="25000"/>
                  </a:schemeClr>
                </a:solidFill>
              </a:defRPr>
            </a:lvl1pPr>
          </a:lstStyle>
          <a:p>
            <a:pPr lvl="0" rtl="0"/>
            <a:r>
              <a:rPr lang="ru-RU" noProof="0"/>
              <a:t>Описание маркера</a:t>
            </a:r>
          </a:p>
        </p:txBody>
      </p:sp>
      <p:sp>
        <p:nvSpPr>
          <p:cNvPr id="17"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040843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4 пункта со значками">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5EFA8C4C-FE50-44C1-8434-6C7BB898173F}"/>
              </a:ext>
            </a:extLst>
          </p:cNvPr>
          <p:cNvSpPr/>
          <p:nvPr userDrawn="1"/>
        </p:nvSpPr>
        <p:spPr>
          <a:xfrm>
            <a:off x="432000" y="0"/>
            <a:ext cx="3503896" cy="6405119"/>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ru-RU" noProof="0"/>
          </a:p>
        </p:txBody>
      </p:sp>
      <p:sp>
        <p:nvSpPr>
          <p:cNvPr id="3" name="Объект 2">
            <a:extLst>
              <a:ext uri="{FF2B5EF4-FFF2-40B4-BE49-F238E27FC236}">
                <a16:creationId xmlns:a16="http://schemas.microsoft.com/office/drawing/2014/main" id="{BE06229A-0702-4CD6-B5F1-0DC746CC4F18}"/>
              </a:ext>
            </a:extLst>
          </p:cNvPr>
          <p:cNvSpPr>
            <a:spLocks noGrp="1"/>
          </p:cNvSpPr>
          <p:nvPr>
            <p:ph idx="1" hasCustomPrompt="1"/>
          </p:nvPr>
        </p:nvSpPr>
        <p:spPr>
          <a:xfrm>
            <a:off x="680728" y="5657850"/>
            <a:ext cx="3192442" cy="707513"/>
          </a:xfrm>
        </p:spPr>
        <p:txBody>
          <a:bodyPr rtlCol="0"/>
          <a:lstStyle>
            <a:lvl1pPr marL="0" indent="0">
              <a:buNone/>
              <a:defRPr sz="1800">
                <a:solidFill>
                  <a:schemeClr val="bg1"/>
                </a:solidFill>
              </a:defRPr>
            </a:lvl1pPr>
          </a:lstStyle>
          <a:p>
            <a:pPr lvl="0" rtl="0"/>
            <a:r>
              <a:rPr lang="ru-RU" noProof="0"/>
              <a:t>Подзаголовок, ключевую фразу или размытое изображение можно добавить сюда</a:t>
            </a:r>
          </a:p>
        </p:txBody>
      </p:sp>
      <p:sp>
        <p:nvSpPr>
          <p:cNvPr id="8" name="Номер слайда 7">
            <a:extLst>
              <a:ext uri="{FF2B5EF4-FFF2-40B4-BE49-F238E27FC236}">
                <a16:creationId xmlns:a16="http://schemas.microsoft.com/office/drawing/2014/main" id="{19A57786-309B-4137-8B30-4011FC0D4FCB}"/>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10" name="Рисунок 4">
            <a:extLst>
              <a:ext uri="{FF2B5EF4-FFF2-40B4-BE49-F238E27FC236}">
                <a16:creationId xmlns:a16="http://schemas.microsoft.com/office/drawing/2014/main" id="{704BE0A1-F26A-4947-971D-055860FFC91D}"/>
              </a:ext>
            </a:extLst>
          </p:cNvPr>
          <p:cNvSpPr>
            <a:spLocks noGrp="1"/>
          </p:cNvSpPr>
          <p:nvPr>
            <p:ph type="pic" sz="quarter" idx="12" hasCustomPrompt="1"/>
          </p:nvPr>
        </p:nvSpPr>
        <p:spPr>
          <a:xfrm>
            <a:off x="432000" y="0"/>
            <a:ext cx="3503896" cy="3714747"/>
          </a:xfr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lvl1pPr marL="0" indent="0" algn="l">
              <a:buFont typeface="Arial" panose="020B0604020202020204" pitchFamily="34" charset="0"/>
              <a:buNone/>
              <a:defRPr lang="en-ZA" sz="1100" i="1">
                <a:solidFill>
                  <a:schemeClr val="lt1"/>
                </a:solidFill>
                <a:latin typeface="Times New Roman" panose="02020603050405020304" pitchFamily="18" charset="0"/>
                <a:cs typeface="Times New Roman" panose="02020603050405020304" pitchFamily="18" charset="0"/>
              </a:defRPr>
            </a:lvl1pPr>
          </a:lstStyle>
          <a:p>
            <a:pPr marL="0" lvl="0" algn="ctr" rtl="0"/>
            <a:r>
              <a:rPr lang="ru-RU" noProof="0"/>
              <a:t>Вставьте или перетащите свое фото</a:t>
            </a:r>
          </a:p>
        </p:txBody>
      </p:sp>
      <p:sp>
        <p:nvSpPr>
          <p:cNvPr id="2" name="Заголовок 1">
            <a:extLst>
              <a:ext uri="{FF2B5EF4-FFF2-40B4-BE49-F238E27FC236}">
                <a16:creationId xmlns:a16="http://schemas.microsoft.com/office/drawing/2014/main" id="{E8A85E10-5A18-4C86-8310-FA9CF8DF8AB5}"/>
              </a:ext>
            </a:extLst>
          </p:cNvPr>
          <p:cNvSpPr>
            <a:spLocks noGrp="1"/>
          </p:cNvSpPr>
          <p:nvPr>
            <p:ph type="title"/>
          </p:nvPr>
        </p:nvSpPr>
        <p:spPr>
          <a:xfrm>
            <a:off x="680728" y="3981450"/>
            <a:ext cx="3192442" cy="1343025"/>
          </a:xfrm>
        </p:spPr>
        <p:txBody>
          <a:bodyPr vert="horz" lIns="0" tIns="0" rIns="0" bIns="0" rtlCol="0" anchor="b">
            <a:noAutofit/>
          </a:bodyPr>
          <a:lstStyle>
            <a:lvl1pPr>
              <a:defRPr lang="en-ZA" sz="3600" dirty="0">
                <a:solidFill>
                  <a:schemeClr val="bg1"/>
                </a:solidFill>
              </a:defRPr>
            </a:lvl1pPr>
          </a:lstStyle>
          <a:p>
            <a:pPr lvl="0" rtl="0"/>
            <a:r>
              <a:rPr lang="ru-RU" noProof="0" smtClean="0"/>
              <a:t>Образец заголовка</a:t>
            </a:r>
            <a:endParaRPr lang="ru-RU" noProof="0"/>
          </a:p>
        </p:txBody>
      </p:sp>
      <p:sp>
        <p:nvSpPr>
          <p:cNvPr id="17"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3963590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Цифровой продукт">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A85E10-5A18-4C86-8310-FA9CF8DF8AB5}"/>
              </a:ext>
            </a:extLst>
          </p:cNvPr>
          <p:cNvSpPr>
            <a:spLocks noGrp="1"/>
          </p:cNvSpPr>
          <p:nvPr>
            <p:ph type="title"/>
          </p:nvPr>
        </p:nvSpPr>
        <p:spPr/>
        <p:txBody>
          <a:bodyPr rtlCol="0"/>
          <a:lstStyle/>
          <a:p>
            <a:pPr rtl="0"/>
            <a:r>
              <a:rPr lang="ru-RU" noProof="0" smtClean="0"/>
              <a:t>Образец заголовка</a:t>
            </a:r>
            <a:endParaRPr lang="ru-RU" noProof="0"/>
          </a:p>
        </p:txBody>
      </p:sp>
      <p:sp>
        <p:nvSpPr>
          <p:cNvPr id="3" name="Объект 2">
            <a:extLst>
              <a:ext uri="{FF2B5EF4-FFF2-40B4-BE49-F238E27FC236}">
                <a16:creationId xmlns:a16="http://schemas.microsoft.com/office/drawing/2014/main" id="{BE06229A-0702-4CD6-B5F1-0DC746CC4F18}"/>
              </a:ext>
            </a:extLst>
          </p:cNvPr>
          <p:cNvSpPr>
            <a:spLocks noGrp="1"/>
          </p:cNvSpPr>
          <p:nvPr>
            <p:ph idx="1"/>
          </p:nvPr>
        </p:nvSpPr>
        <p:spPr>
          <a:xfrm>
            <a:off x="432000" y="3613424"/>
            <a:ext cx="3974900" cy="2465913"/>
          </a:xfrm>
        </p:spPr>
        <p:txBody>
          <a:bodyPr rtlCol="0"/>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a:p>
        </p:txBody>
      </p:sp>
      <p:sp>
        <p:nvSpPr>
          <p:cNvPr id="8" name="Номер слайда 7">
            <a:extLst>
              <a:ext uri="{FF2B5EF4-FFF2-40B4-BE49-F238E27FC236}">
                <a16:creationId xmlns:a16="http://schemas.microsoft.com/office/drawing/2014/main" id="{19A57786-309B-4137-8B30-4011FC0D4FCB}"/>
              </a:ext>
            </a:extLst>
          </p:cNvPr>
          <p:cNvSpPr>
            <a:spLocks noGrp="1"/>
          </p:cNvSpPr>
          <p:nvPr>
            <p:ph type="sldNum" sz="quarter" idx="11"/>
          </p:nvPr>
        </p:nvSpPr>
        <p:spPr/>
        <p:txBody>
          <a:bodyPr rtlCol="0"/>
          <a:lstStyle/>
          <a:p>
            <a:pPr rtl="0"/>
            <a:fld id="{4B73C415-D670-4716-A5EC-CC4D52CA2BAC}" type="slidenum">
              <a:rPr lang="ru-RU" noProof="0" smtClean="0"/>
              <a:pPr/>
              <a:t>‹#›</a:t>
            </a:fld>
            <a:endParaRPr lang="ru-RU" noProof="0"/>
          </a:p>
        </p:txBody>
      </p:sp>
      <p:sp>
        <p:nvSpPr>
          <p:cNvPr id="9" name="Текст 8">
            <a:extLst>
              <a:ext uri="{FF2B5EF4-FFF2-40B4-BE49-F238E27FC236}">
                <a16:creationId xmlns:a16="http://schemas.microsoft.com/office/drawing/2014/main" id="{177496E8-E637-4081-A0D0-AB167EE45909}"/>
              </a:ext>
            </a:extLst>
          </p:cNvPr>
          <p:cNvSpPr>
            <a:spLocks noGrp="1"/>
          </p:cNvSpPr>
          <p:nvPr>
            <p:ph type="body" sz="quarter" idx="12" hasCustomPrompt="1"/>
          </p:nvPr>
        </p:nvSpPr>
        <p:spPr>
          <a:xfrm>
            <a:off x="431800" y="1582738"/>
            <a:ext cx="3975100" cy="1744662"/>
          </a:xfrm>
        </p:spPr>
        <p:txBody>
          <a:bodyPr rtlCol="0" anchor="b"/>
          <a:lstStyle>
            <a:lvl1pPr marL="0" indent="0">
              <a:buNone/>
              <a:defRPr sz="3200">
                <a:solidFill>
                  <a:schemeClr val="tx1">
                    <a:lumMod val="75000"/>
                    <a:lumOff val="25000"/>
                  </a:schemeClr>
                </a:solidFill>
              </a:defRPr>
            </a:lvl1pPr>
          </a:lstStyle>
          <a:p>
            <a:pPr lvl="0" rtl="0"/>
            <a:r>
              <a:rPr lang="ru-RU" noProof="0"/>
              <a:t>Выделенный текст</a:t>
            </a:r>
          </a:p>
        </p:txBody>
      </p:sp>
      <p:sp>
        <p:nvSpPr>
          <p:cNvPr id="11" name="Рисунок 10">
            <a:extLst>
              <a:ext uri="{FF2B5EF4-FFF2-40B4-BE49-F238E27FC236}">
                <a16:creationId xmlns:a16="http://schemas.microsoft.com/office/drawing/2014/main" id="{DE221C2C-B20F-4F90-A44F-08EE879BA9C9}"/>
              </a:ext>
            </a:extLst>
          </p:cNvPr>
          <p:cNvSpPr>
            <a:spLocks noGrp="1"/>
          </p:cNvSpPr>
          <p:nvPr>
            <p:ph type="pic" sz="quarter" idx="13" hasCustomPrompt="1"/>
          </p:nvPr>
        </p:nvSpPr>
        <p:spPr>
          <a:xfrm>
            <a:off x="5217319" y="1450975"/>
            <a:ext cx="6974680" cy="3935414"/>
          </a:xfrm>
          <a:solidFill>
            <a:schemeClr val="bg1">
              <a:lumMod val="95000"/>
              <a:alpha val="70000"/>
            </a:schemeClr>
          </a:solid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rtl="0"/>
            <a:r>
              <a:rPr lang="ru-RU" noProof="0"/>
              <a:t>Вставьте или перетащите свой макет экрана</a:t>
            </a:r>
          </a:p>
        </p:txBody>
      </p:sp>
      <p:sp>
        <p:nvSpPr>
          <p:cNvPr id="12" name="Нижний колонтитул 6">
            <a:extLst>
              <a:ext uri="{FF2B5EF4-FFF2-40B4-BE49-F238E27FC236}">
                <a16:creationId xmlns:a16="http://schemas.microsoft.com/office/drawing/2014/main" id="{DBD150CE-DC66-461D-A66C-7CF33070436A}"/>
              </a:ext>
            </a:extLst>
          </p:cNvPr>
          <p:cNvSpPr txBox="1">
            <a:spLocks/>
          </p:cNvSpPr>
          <p:nvPr userDrawn="1"/>
        </p:nvSpPr>
        <p:spPr>
          <a:xfrm>
            <a:off x="630780" y="6415058"/>
            <a:ext cx="4217444" cy="412431"/>
          </a:xfrm>
          <a:prstGeom prst="rect">
            <a:avLst/>
          </a:prstGeom>
        </p:spPr>
        <p:txBody>
          <a:bodyPr vert="horz" lIns="0" tIns="0" rIns="0" bIns="0" rtlCol="0" anchor="ctr"/>
          <a:lstStyle>
            <a:defPPr rtl="0">
              <a:defRPr lang="ru-ru"/>
            </a:defPPr>
            <a:lvl1pPr marL="0" algn="l" defTabSz="914400" rtl="0" eaLnBrk="1" latinLnBrk="0" hangingPunct="1">
              <a:defRPr sz="1200" kern="1200">
                <a:solidFill>
                  <a:schemeClr val="tx1">
                    <a:lumMod val="75000"/>
                    <a:lumOff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ru-RU" dirty="0" smtClean="0">
                <a:solidFill>
                  <a:srgbClr val="027438"/>
                </a:solidFill>
                <a:latin typeface="Arial Narrow" panose="020B0606020202030204" pitchFamily="34" charset="0"/>
                <a:cs typeface="Arial" panose="020B0604020202020204" pitchFamily="34" charset="0"/>
              </a:rPr>
              <a:t>НИФИ МИНФИНА РОССИИ</a:t>
            </a:r>
            <a:endParaRPr lang="ru-RU"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7745007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id="{06A7F847-7F52-4026-B418-55C25C28C4CB}"/>
              </a:ext>
            </a:extLst>
          </p:cNvPr>
          <p:cNvSpPr/>
          <p:nvPr userDrawn="1"/>
        </p:nvSpPr>
        <p:spPr>
          <a:xfrm>
            <a:off x="0" y="6395181"/>
            <a:ext cx="12192000" cy="421200"/>
          </a:xfrm>
          <a:prstGeom prst="rect">
            <a:avLst/>
          </a:prstGeom>
          <a:gradFill>
            <a:gsLst>
              <a:gs pos="53000">
                <a:schemeClr val="bg1">
                  <a:lumMod val="95000"/>
                </a:schemeClr>
              </a:gs>
              <a:gs pos="100000">
                <a:schemeClr val="bg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0"/>
          </a:p>
        </p:txBody>
      </p:sp>
      <p:sp>
        <p:nvSpPr>
          <p:cNvPr id="2" name="Заголовок 1">
            <a:extLst>
              <a:ext uri="{FF2B5EF4-FFF2-40B4-BE49-F238E27FC236}">
                <a16:creationId xmlns:a16="http://schemas.microsoft.com/office/drawing/2014/main" id="{FF47D8FD-2235-485B-95E1-2EBD5AB47AAD}"/>
              </a:ext>
            </a:extLst>
          </p:cNvPr>
          <p:cNvSpPr>
            <a:spLocks noGrp="1"/>
          </p:cNvSpPr>
          <p:nvPr>
            <p:ph type="title"/>
          </p:nvPr>
        </p:nvSpPr>
        <p:spPr>
          <a:xfrm>
            <a:off x="432000" y="432000"/>
            <a:ext cx="11340000" cy="432000"/>
          </a:xfrm>
          <a:prstGeom prst="rect">
            <a:avLst/>
          </a:prstGeom>
        </p:spPr>
        <p:txBody>
          <a:bodyPr vert="horz" lIns="0" tIns="0" rIns="0" bIns="0" rtlCol="0" anchor="t">
            <a:noAutofit/>
          </a:bodyPr>
          <a:lstStyle/>
          <a:p>
            <a:pPr rtl="0"/>
            <a:r>
              <a:rPr lang="ru-RU" noProof="0"/>
              <a:t>Образец заголовка</a:t>
            </a:r>
          </a:p>
        </p:txBody>
      </p:sp>
      <p:sp>
        <p:nvSpPr>
          <p:cNvPr id="3" name="Текст 2">
            <a:extLst>
              <a:ext uri="{FF2B5EF4-FFF2-40B4-BE49-F238E27FC236}">
                <a16:creationId xmlns:a16="http://schemas.microsoft.com/office/drawing/2014/main" id="{99F4A233-446A-4EDA-9622-BBF0631DFEFF}"/>
              </a:ext>
            </a:extLst>
          </p:cNvPr>
          <p:cNvSpPr>
            <a:spLocks noGrp="1"/>
          </p:cNvSpPr>
          <p:nvPr>
            <p:ph type="body" idx="1"/>
          </p:nvPr>
        </p:nvSpPr>
        <p:spPr>
          <a:xfrm>
            <a:off x="432000" y="1728000"/>
            <a:ext cx="11340000" cy="4351338"/>
          </a:xfrm>
          <a:prstGeom prst="rect">
            <a:avLst/>
          </a:prstGeom>
        </p:spPr>
        <p:txBody>
          <a:bodyPr vert="horz" lIns="0" tIns="0" rIns="0" bIns="0" rtlCol="0">
            <a:noAutofit/>
          </a:body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6" name="Номер слайда 5">
            <a:extLst>
              <a:ext uri="{FF2B5EF4-FFF2-40B4-BE49-F238E27FC236}">
                <a16:creationId xmlns:a16="http://schemas.microsoft.com/office/drawing/2014/main" id="{504A2955-0629-484D-8B16-D4500802A4E6}"/>
              </a:ext>
            </a:extLst>
          </p:cNvPr>
          <p:cNvSpPr>
            <a:spLocks noGrp="1"/>
          </p:cNvSpPr>
          <p:nvPr>
            <p:ph type="sldNum" sz="quarter" idx="4"/>
          </p:nvPr>
        </p:nvSpPr>
        <p:spPr>
          <a:xfrm>
            <a:off x="11966712" y="6415058"/>
            <a:ext cx="225287" cy="413124"/>
          </a:xfrm>
          <a:prstGeom prst="rect">
            <a:avLst/>
          </a:prstGeom>
          <a:solidFill>
            <a:schemeClr val="tx2"/>
          </a:solidFill>
          <a:ln w="6350">
            <a:noFill/>
          </a:ln>
        </p:spPr>
        <p:txBody>
          <a:bodyPr vert="horz" lIns="0" tIns="0" rIns="0" bIns="0" rtlCol="0" anchor="ctr"/>
          <a:lstStyle>
            <a:lvl1pPr algn="ctr">
              <a:defRPr sz="1400" b="0" i="0">
                <a:solidFill>
                  <a:schemeClr val="bg1"/>
                </a:solidFill>
                <a:latin typeface="Arial Narrow" panose="020B0606020202030204" pitchFamily="34" charset="0"/>
              </a:defRPr>
            </a:lvl1pPr>
          </a:lstStyle>
          <a:p>
            <a:fld id="{4B73C415-D670-4716-A5EC-CC4D52CA2BAC}" type="slidenum">
              <a:rPr lang="ru-RU" smtClean="0"/>
              <a:pPr/>
              <a:t>‹#›</a:t>
            </a:fld>
            <a:endParaRPr lang="ru-RU" dirty="0"/>
          </a:p>
        </p:txBody>
      </p:sp>
      <p:sp>
        <p:nvSpPr>
          <p:cNvPr id="8" name="Прямоугольник 7">
            <a:extLst>
              <a:ext uri="{FF2B5EF4-FFF2-40B4-BE49-F238E27FC236}">
                <a16:creationId xmlns:a16="http://schemas.microsoft.com/office/drawing/2014/main" id="{00ED0A63-77FF-4992-99DD-A09E96E22ACC}"/>
              </a:ext>
            </a:extLst>
          </p:cNvPr>
          <p:cNvSpPr/>
          <p:nvPr userDrawn="1"/>
        </p:nvSpPr>
        <p:spPr>
          <a:xfrm>
            <a:off x="-2" y="6786563"/>
            <a:ext cx="12204000" cy="72000"/>
          </a:xfrm>
          <a:prstGeom prst="rect">
            <a:avLst/>
          </a:prstGeom>
          <a:gradFill>
            <a:gsLst>
              <a:gs pos="0">
                <a:schemeClr val="accent1"/>
              </a:gs>
              <a:gs pos="100000">
                <a:schemeClr val="tx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0"/>
          </a:p>
        </p:txBody>
      </p:sp>
      <p:pic>
        <p:nvPicPr>
          <p:cNvPr id="12" name="Рисунок 11"/>
          <p:cNvPicPr>
            <a:picLocks noChangeAspect="1"/>
          </p:cNvPicPr>
          <p:nvPr userDrawn="1"/>
        </p:nvPicPr>
        <p:blipFill rotWithShape="1">
          <a:blip r:embed="rId32" cstate="print">
            <a:extLst>
              <a:ext uri="{28A0092B-C50C-407E-A947-70E740481C1C}">
                <a14:useLocalDpi xmlns:a14="http://schemas.microsoft.com/office/drawing/2010/main" val="0"/>
              </a:ext>
            </a:extLst>
          </a:blip>
          <a:srcRect r="66537"/>
          <a:stretch/>
        </p:blipFill>
        <p:spPr>
          <a:xfrm>
            <a:off x="287984" y="6514490"/>
            <a:ext cx="288032" cy="276999"/>
          </a:xfrm>
          <a:prstGeom prst="rect">
            <a:avLst/>
          </a:prstGeom>
        </p:spPr>
      </p:pic>
      <p:sp>
        <p:nvSpPr>
          <p:cNvPr id="7" name="Нижний колонтитул 6">
            <a:extLst>
              <a:ext uri="{FF2B5EF4-FFF2-40B4-BE49-F238E27FC236}">
                <a16:creationId xmlns:a16="http://schemas.microsoft.com/office/drawing/2014/main" id="{DBD150CE-DC66-461D-A66C-7CF33070436A}"/>
              </a:ext>
            </a:extLst>
          </p:cNvPr>
          <p:cNvSpPr>
            <a:spLocks noGrp="1"/>
          </p:cNvSpPr>
          <p:nvPr>
            <p:ph type="ftr" sz="quarter" idx="3"/>
          </p:nvPr>
        </p:nvSpPr>
        <p:spPr>
          <a:xfrm>
            <a:off x="630780" y="6415058"/>
            <a:ext cx="5472000" cy="412431"/>
          </a:xfrm>
          <a:prstGeom prst="rect">
            <a:avLst/>
          </a:prstGeom>
        </p:spPr>
        <p:txBody>
          <a:bodyPr vert="horz" lIns="0" tIns="0" rIns="0" bIns="0" rtlCol="0" anchor="ctr"/>
          <a:lstStyle>
            <a:lvl1pPr algn="l">
              <a:defRPr sz="1200">
                <a:solidFill>
                  <a:schemeClr val="tx1">
                    <a:lumMod val="75000"/>
                    <a:lumOff val="25000"/>
                  </a:schemeClr>
                </a:solidFill>
              </a:defRPr>
            </a:lvl1pPr>
          </a:lstStyle>
          <a:p>
            <a:r>
              <a:rPr lang="ru-RU" sz="1200" dirty="0" smtClean="0">
                <a:solidFill>
                  <a:srgbClr val="027438"/>
                </a:solidFill>
                <a:latin typeface="Arial Narrow" panose="020B0606020202030204" pitchFamily="34" charset="0"/>
                <a:cs typeface="Arial" panose="020B0604020202020204" pitchFamily="34" charset="0"/>
              </a:rPr>
              <a:t>НИФИ МИНФИНА РОССИИ</a:t>
            </a:r>
            <a:endParaRPr lang="ru-RU" sz="1200" i="1" dirty="0">
              <a:solidFill>
                <a:schemeClr val="tx1"/>
              </a:solidFill>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224487801"/>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62" r:id="rId3"/>
    <p:sldLayoutId id="2147483657" r:id="rId4"/>
    <p:sldLayoutId id="2147483658" r:id="rId5"/>
    <p:sldLayoutId id="2147483659" r:id="rId6"/>
    <p:sldLayoutId id="2147483660" r:id="rId7"/>
    <p:sldLayoutId id="2147483681" r:id="rId8"/>
    <p:sldLayoutId id="2147483661" r:id="rId9"/>
    <p:sldLayoutId id="2147483664" r:id="rId10"/>
    <p:sldLayoutId id="2147483665" r:id="rId11"/>
    <p:sldLayoutId id="2147483666" r:id="rId12"/>
    <p:sldLayoutId id="2147483667" r:id="rId13"/>
    <p:sldLayoutId id="2147483650" r:id="rId14"/>
    <p:sldLayoutId id="2147483652" r:id="rId15"/>
    <p:sldLayoutId id="2147483653" r:id="rId16"/>
    <p:sldLayoutId id="2147483668" r:id="rId17"/>
    <p:sldLayoutId id="2147483669" r:id="rId18"/>
    <p:sldLayoutId id="2147483671" r:id="rId19"/>
    <p:sldLayoutId id="2147483672" r:id="rId20"/>
    <p:sldLayoutId id="2147483654" r:id="rId21"/>
    <p:sldLayoutId id="2147483678" r:id="rId22"/>
    <p:sldLayoutId id="2147483655" r:id="rId23"/>
    <p:sldLayoutId id="2147483673" r:id="rId24"/>
    <p:sldLayoutId id="2147483674" r:id="rId25"/>
    <p:sldLayoutId id="2147483675" r:id="rId26"/>
    <p:sldLayoutId id="2147483676" r:id="rId27"/>
    <p:sldLayoutId id="2147483677" r:id="rId28"/>
    <p:sldLayoutId id="2147483679" r:id="rId29"/>
    <p:sldLayoutId id="2147483680" r:id="rId30"/>
  </p:sldLayoutIdLst>
  <p:hf hdr="0" ftr="0" dt="0"/>
  <p:txStyles>
    <p:titleStyle>
      <a:lvl1pPr algn="l" defTabSz="914400" rtl="0" eaLnBrk="1" latinLnBrk="0" hangingPunct="1">
        <a:lnSpc>
          <a:spcPct val="90000"/>
        </a:lnSpc>
        <a:spcBef>
          <a:spcPct val="0"/>
        </a:spcBef>
        <a:buNone/>
        <a:defRPr sz="3200" kern="1200" spc="-150">
          <a:solidFill>
            <a:schemeClr val="tx1">
              <a:lumMod val="75000"/>
              <a:lumOff val="25000"/>
            </a:schemeClr>
          </a:solidFill>
          <a:latin typeface="+mj-lt"/>
          <a:ea typeface="+mj-ea"/>
          <a:cs typeface="+mj-cs"/>
        </a:defRPr>
      </a:lvl1pPr>
    </p:titleStyle>
    <p:bodyStyle>
      <a:lvl1pPr marL="266700" indent="-266700" algn="l" defTabSz="914400" rtl="0" eaLnBrk="1" latinLnBrk="0" hangingPunct="1">
        <a:lnSpc>
          <a:spcPct val="100000"/>
        </a:lnSpc>
        <a:spcBef>
          <a:spcPts val="1000"/>
        </a:spcBef>
        <a:spcAft>
          <a:spcPts val="500"/>
        </a:spcAft>
        <a:buClr>
          <a:schemeClr val="accent1"/>
        </a:buClr>
        <a:buFont typeface="Arial" panose="020B0604020202020204" pitchFamily="34" charset="0"/>
        <a:buChar char="○"/>
        <a:defRPr sz="1800" kern="1200">
          <a:solidFill>
            <a:schemeClr val="tx2"/>
          </a:solidFill>
          <a:latin typeface="+mn-lt"/>
          <a:ea typeface="+mn-ea"/>
          <a:cs typeface="+mn-cs"/>
        </a:defRPr>
      </a:lvl1pPr>
      <a:lvl2pPr marL="542925" indent="-276225" algn="l" defTabSz="914400" rtl="0" eaLnBrk="1" latinLnBrk="0" hangingPunct="1">
        <a:lnSpc>
          <a:spcPct val="100000"/>
        </a:lnSpc>
        <a:spcBef>
          <a:spcPts val="500"/>
        </a:spcBef>
        <a:spcAft>
          <a:spcPts val="500"/>
        </a:spcAft>
        <a:buFont typeface="Arial" panose="020B0604020202020204" pitchFamily="34" charset="0"/>
        <a:buChar char="•"/>
        <a:defRPr sz="1600" kern="1200">
          <a:solidFill>
            <a:schemeClr val="tx2"/>
          </a:solidFill>
          <a:latin typeface="+mn-lt"/>
          <a:ea typeface="+mn-ea"/>
          <a:cs typeface="+mn-cs"/>
        </a:defRPr>
      </a:lvl2pPr>
      <a:lvl3pPr marL="809625" indent="-266700" algn="l" defTabSz="914400" rtl="0" eaLnBrk="1" latinLnBrk="0" hangingPunct="1">
        <a:lnSpc>
          <a:spcPct val="100000"/>
        </a:lnSpc>
        <a:spcBef>
          <a:spcPts val="500"/>
        </a:spcBef>
        <a:spcAft>
          <a:spcPts val="500"/>
        </a:spcAft>
        <a:buFont typeface="Arial" panose="020B0604020202020204" pitchFamily="34" charset="0"/>
        <a:buChar char="•"/>
        <a:defRPr sz="1600" kern="1200">
          <a:solidFill>
            <a:schemeClr val="tx2"/>
          </a:solidFill>
          <a:latin typeface="+mn-lt"/>
          <a:ea typeface="+mn-ea"/>
          <a:cs typeface="+mn-cs"/>
        </a:defRPr>
      </a:lvl3pPr>
      <a:lvl4pPr marL="1076325" indent="-266700" algn="l" defTabSz="914400" rtl="0" eaLnBrk="1" latinLnBrk="0" hangingPunct="1">
        <a:lnSpc>
          <a:spcPct val="100000"/>
        </a:lnSpc>
        <a:spcBef>
          <a:spcPts val="500"/>
        </a:spcBef>
        <a:spcAft>
          <a:spcPts val="500"/>
        </a:spcAft>
        <a:buFont typeface="Arial" panose="020B0604020202020204" pitchFamily="34" charset="0"/>
        <a:buChar char="•"/>
        <a:defRPr sz="1400" kern="1200">
          <a:solidFill>
            <a:schemeClr val="tx2"/>
          </a:solidFill>
          <a:latin typeface="+mn-lt"/>
          <a:ea typeface="+mn-ea"/>
          <a:cs typeface="+mn-cs"/>
        </a:defRPr>
      </a:lvl4pPr>
      <a:lvl5pPr marL="1343025" indent="-266700" algn="l" defTabSz="914400" rtl="0" eaLnBrk="1" latinLnBrk="0" hangingPunct="1">
        <a:lnSpc>
          <a:spcPct val="100000"/>
        </a:lnSpc>
        <a:spcBef>
          <a:spcPts val="500"/>
        </a:spcBef>
        <a:spcAft>
          <a:spcPts val="500"/>
        </a:spcAft>
        <a:buFont typeface="Arial" panose="020B0604020202020204" pitchFamily="34" charset="0"/>
        <a:buChar char="•"/>
        <a:defRPr sz="12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7.jpg"/><Relationship Id="rId7"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4.xml"/><Relationship Id="rId6" Type="http://schemas.openxmlformats.org/officeDocument/2006/relationships/image" Target="../media/image8.png"/><Relationship Id="rId5" Type="http://schemas.openxmlformats.org/officeDocument/2006/relationships/image" Target="../media/image5.png"/><Relationship Id="rId4" Type="http://schemas.openxmlformats.org/officeDocument/2006/relationships/hyperlink" Target="http://www.nifi.r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11" name="Picture 2"/>
          <p:cNvPicPr>
            <a:picLocks noGrp="1" noChangeAspect="1" noChangeArrowheads="1"/>
          </p:cNvPicPr>
          <p:nvPr>
            <p:ph type="pic" sz="quarter" idx="10"/>
          </p:nvPr>
        </p:nvPicPr>
        <p:blipFill rotWithShape="1">
          <a:blip r:embed="rId4">
            <a:extLst>
              <a:ext uri="{28A0092B-C50C-407E-A947-70E740481C1C}">
                <a14:useLocalDpi xmlns:a14="http://schemas.microsoft.com/office/drawing/2010/main" val="0"/>
              </a:ext>
            </a:extLst>
          </a:blip>
          <a:srcRect r="462" b="16989"/>
          <a:stretch/>
        </p:blipFill>
        <p:spPr bwMode="auto">
          <a:xfrm>
            <a:off x="-166970" y="-920154"/>
            <a:ext cx="12981270" cy="7752754"/>
          </a:xfrm>
          <a:prstGeom prst="rect">
            <a:avLst/>
          </a:prstGeom>
          <a:noFill/>
          <a:extLst>
            <a:ext uri="{909E8E84-426E-40DD-AFC4-6F175D3DCCD1}">
              <a14:hiddenFill xmlns:a14="http://schemas.microsoft.com/office/drawing/2010/main">
                <a:solidFill>
                  <a:srgbClr val="FFFFFF"/>
                </a:solidFill>
              </a14:hiddenFill>
            </a:ext>
          </a:extLst>
        </p:spPr>
      </p:pic>
      <p:sp>
        <p:nvSpPr>
          <p:cNvPr id="12" name="Прямоугольник 11" title="Темный полупрозрачный фон">
            <a:extLst>
              <a:ext uri="{FF2B5EF4-FFF2-40B4-BE49-F238E27FC236}">
                <a16:creationId xmlns:a16="http://schemas.microsoft.com/office/drawing/2014/main" id="{E93CFE69-79B0-440B-949E-DA17AD834A10}"/>
              </a:ext>
            </a:extLst>
          </p:cNvPr>
          <p:cNvSpPr/>
          <p:nvPr/>
        </p:nvSpPr>
        <p:spPr>
          <a:xfrm>
            <a:off x="315630" y="-27296"/>
            <a:ext cx="3979575" cy="6858000"/>
          </a:xfrm>
          <a:prstGeom prst="rect">
            <a:avLst/>
          </a:prstGeom>
          <a:solidFill>
            <a:schemeClr val="bg2">
              <a:lumMod val="9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dirty="0"/>
          </a:p>
        </p:txBody>
      </p:sp>
      <p:sp>
        <p:nvSpPr>
          <p:cNvPr id="13" name="Заголовок 1">
            <a:extLst>
              <a:ext uri="{FF2B5EF4-FFF2-40B4-BE49-F238E27FC236}">
                <a16:creationId xmlns:a16="http://schemas.microsoft.com/office/drawing/2014/main" id="{8468F2B1-EF8F-4772-ADA1-4195B20EBA74}"/>
              </a:ext>
            </a:extLst>
          </p:cNvPr>
          <p:cNvSpPr txBox="1">
            <a:spLocks/>
          </p:cNvSpPr>
          <p:nvPr/>
        </p:nvSpPr>
        <p:spPr bwMode="gray">
          <a:xfrm>
            <a:off x="519526" y="1759456"/>
            <a:ext cx="3571782" cy="1973600"/>
          </a:xfrm>
          <a:prstGeom prst="rect">
            <a:avLst/>
          </a:prstGeom>
        </p:spPr>
        <p:txBody>
          <a:bodyPr vert="horz" lIns="0" tIns="0" rIns="0" bIns="0" rtlCol="0" anchor="ctr">
            <a:noAutofit/>
          </a:bodyPr>
          <a:lstStyle>
            <a:lvl1pPr algn="l" defTabSz="914400" rtl="0" eaLnBrk="1" latinLnBrk="0" hangingPunct="1">
              <a:lnSpc>
                <a:spcPct val="90000"/>
              </a:lnSpc>
              <a:spcBef>
                <a:spcPct val="0"/>
              </a:spcBef>
              <a:buNone/>
              <a:defRPr sz="3600" kern="1200" spc="-300">
                <a:solidFill>
                  <a:schemeClr val="bg1"/>
                </a:solidFill>
                <a:latin typeface="+mj-lt"/>
                <a:ea typeface="+mj-ea"/>
                <a:cs typeface="+mj-cs"/>
              </a:defRPr>
            </a:lvl1pPr>
          </a:lstStyle>
          <a:p>
            <a:pPr>
              <a:lnSpc>
                <a:spcPct val="100000"/>
              </a:lnSpc>
              <a:spcAft>
                <a:spcPts val="300"/>
              </a:spcAft>
            </a:pPr>
            <a:r>
              <a:rPr lang="ru-RU" sz="2600" spc="0" dirty="0" smtClean="0">
                <a:solidFill>
                  <a:schemeClr val="accent2">
                    <a:lumMod val="50000"/>
                  </a:schemeClr>
                </a:solidFill>
                <a:latin typeface="Arial Narrow" panose="020B0606020202030204" pitchFamily="34" charset="0"/>
              </a:rPr>
              <a:t>Научно-исследовательский </a:t>
            </a:r>
            <a:br>
              <a:rPr lang="ru-RU" sz="2600" spc="0" dirty="0" smtClean="0">
                <a:solidFill>
                  <a:schemeClr val="accent2">
                    <a:lumMod val="50000"/>
                  </a:schemeClr>
                </a:solidFill>
                <a:latin typeface="Arial Narrow" panose="020B0606020202030204" pitchFamily="34" charset="0"/>
              </a:rPr>
            </a:br>
            <a:r>
              <a:rPr lang="ru-RU" sz="2600" spc="0" dirty="0" smtClean="0">
                <a:solidFill>
                  <a:schemeClr val="accent2">
                    <a:lumMod val="50000"/>
                  </a:schemeClr>
                </a:solidFill>
                <a:latin typeface="Arial Narrow" panose="020B0606020202030204" pitchFamily="34" charset="0"/>
              </a:rPr>
              <a:t>финансовый институт </a:t>
            </a:r>
            <a:r>
              <a:rPr lang="en-US" sz="2600" spc="0" dirty="0" smtClean="0">
                <a:solidFill>
                  <a:schemeClr val="tx1"/>
                </a:solidFill>
                <a:latin typeface="Arial Narrow" panose="020B0606020202030204" pitchFamily="34" charset="0"/>
              </a:rPr>
              <a:t/>
            </a:r>
            <a:br>
              <a:rPr lang="en-US" sz="2600" spc="0" dirty="0" smtClean="0">
                <a:solidFill>
                  <a:schemeClr val="tx1"/>
                </a:solidFill>
                <a:latin typeface="Arial Narrow" panose="020B0606020202030204" pitchFamily="34" charset="0"/>
              </a:rPr>
            </a:br>
            <a:r>
              <a:rPr lang="ru-RU" sz="2600" spc="0" dirty="0" smtClean="0">
                <a:solidFill>
                  <a:schemeClr val="tx1"/>
                </a:solidFill>
                <a:latin typeface="Arial Narrow" panose="020B0606020202030204" pitchFamily="34" charset="0"/>
              </a:rPr>
              <a:t>Министерства финансов </a:t>
            </a:r>
            <a:br>
              <a:rPr lang="ru-RU" sz="2600" spc="0" dirty="0" smtClean="0">
                <a:solidFill>
                  <a:schemeClr val="tx1"/>
                </a:solidFill>
                <a:latin typeface="Arial Narrow" panose="020B0606020202030204" pitchFamily="34" charset="0"/>
              </a:rPr>
            </a:br>
            <a:r>
              <a:rPr lang="ru-RU" sz="2600" spc="0" dirty="0" smtClean="0">
                <a:solidFill>
                  <a:schemeClr val="tx1"/>
                </a:solidFill>
                <a:latin typeface="Arial Narrow" panose="020B0606020202030204" pitchFamily="34" charset="0"/>
              </a:rPr>
              <a:t>Российской Федерации</a:t>
            </a:r>
            <a:endParaRPr lang="ru-RU" sz="2600" spc="0" dirty="0">
              <a:solidFill>
                <a:schemeClr val="tx1"/>
              </a:solidFill>
              <a:latin typeface="Arial Narrow" panose="020B0606020202030204" pitchFamily="34" charset="0"/>
            </a:endParaRPr>
          </a:p>
        </p:txBody>
      </p:sp>
      <p:cxnSp>
        <p:nvCxnSpPr>
          <p:cNvPr id="14" name="Прямая соединительная линия 13" title="Разделитель">
            <a:extLst>
              <a:ext uri="{FF2B5EF4-FFF2-40B4-BE49-F238E27FC236}">
                <a16:creationId xmlns:a16="http://schemas.microsoft.com/office/drawing/2014/main" id="{F3753AF9-461F-4049-BB9D-621E76A51470}"/>
              </a:ext>
            </a:extLst>
          </p:cNvPr>
          <p:cNvCxnSpPr>
            <a:cxnSpLocks/>
          </p:cNvCxnSpPr>
          <p:nvPr/>
        </p:nvCxnSpPr>
        <p:spPr>
          <a:xfrm>
            <a:off x="519526" y="3845256"/>
            <a:ext cx="3571782" cy="0"/>
          </a:xfrm>
          <a:prstGeom prst="line">
            <a:avLst/>
          </a:prstGeom>
          <a:ln w="12700">
            <a:gradFill>
              <a:gsLst>
                <a:gs pos="0">
                  <a:schemeClr val="accent1"/>
                </a:gs>
                <a:gs pos="100000">
                  <a:schemeClr val="tx2"/>
                </a:gs>
              </a:gsLst>
              <a:lin ang="0" scaled="0"/>
            </a:gradFill>
          </a:ln>
        </p:spPr>
        <p:style>
          <a:lnRef idx="1">
            <a:schemeClr val="accent1"/>
          </a:lnRef>
          <a:fillRef idx="0">
            <a:schemeClr val="accent1"/>
          </a:fillRef>
          <a:effectRef idx="0">
            <a:schemeClr val="accent1"/>
          </a:effectRef>
          <a:fontRef idx="minor">
            <a:schemeClr val="tx1"/>
          </a:fontRef>
        </p:style>
      </p:cxnSp>
      <p:sp>
        <p:nvSpPr>
          <p:cNvPr id="15" name="Подзаголовок 2">
            <a:extLst>
              <a:ext uri="{FF2B5EF4-FFF2-40B4-BE49-F238E27FC236}">
                <a16:creationId xmlns:a16="http://schemas.microsoft.com/office/drawing/2014/main" id="{565124A8-7554-4DB8-896F-F9946B9CF1F9}"/>
              </a:ext>
            </a:extLst>
          </p:cNvPr>
          <p:cNvSpPr txBox="1">
            <a:spLocks/>
          </p:cNvSpPr>
          <p:nvPr/>
        </p:nvSpPr>
        <p:spPr bwMode="gray">
          <a:xfrm>
            <a:off x="519526" y="4040309"/>
            <a:ext cx="3571782" cy="1559563"/>
          </a:xfrm>
          <a:prstGeom prst="rect">
            <a:avLst/>
          </a:prstGeom>
        </p:spPr>
        <p:txBody>
          <a:bodyPr vert="horz" lIns="0" tIns="0" rIns="0" bIns="0" rtlCol="0">
            <a:noAutofit/>
          </a:bodyPr>
          <a:lstStyle>
            <a:lvl1pPr marL="0" indent="0" algn="l" defTabSz="914400" rtl="0" eaLnBrk="1" latinLnBrk="0" hangingPunct="1">
              <a:lnSpc>
                <a:spcPct val="100000"/>
              </a:lnSpc>
              <a:spcBef>
                <a:spcPts val="1000"/>
              </a:spcBef>
              <a:spcAft>
                <a:spcPts val="500"/>
              </a:spcAft>
              <a:buClr>
                <a:schemeClr val="accent1"/>
              </a:buClr>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100000"/>
              </a:lnSpc>
              <a:spcBef>
                <a:spcPts val="500"/>
              </a:spcBef>
              <a:spcAft>
                <a:spcPts val="500"/>
              </a:spcAft>
              <a:buFont typeface="Arial" panose="020B0604020202020204" pitchFamily="34" charset="0"/>
              <a:buNone/>
              <a:defRPr sz="2000" kern="1200">
                <a:solidFill>
                  <a:schemeClr val="tx2"/>
                </a:solidFill>
                <a:latin typeface="+mn-lt"/>
                <a:ea typeface="+mn-ea"/>
                <a:cs typeface="+mn-cs"/>
              </a:defRPr>
            </a:lvl2pPr>
            <a:lvl3pPr marL="914400" indent="0" algn="ctr" defTabSz="914400" rtl="0" eaLnBrk="1" latinLnBrk="0" hangingPunct="1">
              <a:lnSpc>
                <a:spcPct val="100000"/>
              </a:lnSpc>
              <a:spcBef>
                <a:spcPts val="500"/>
              </a:spcBef>
              <a:spcAft>
                <a:spcPts val="500"/>
              </a:spcAft>
              <a:buFont typeface="Arial" panose="020B0604020202020204" pitchFamily="34" charset="0"/>
              <a:buNone/>
              <a:defRPr sz="1800" kern="1200">
                <a:solidFill>
                  <a:schemeClr val="tx2"/>
                </a:solidFill>
                <a:latin typeface="+mn-lt"/>
                <a:ea typeface="+mn-ea"/>
                <a:cs typeface="+mn-cs"/>
              </a:defRPr>
            </a:lvl3pPr>
            <a:lvl4pPr marL="1371600" indent="0" algn="ctr" defTabSz="914400" rtl="0" eaLnBrk="1" latinLnBrk="0" hangingPunct="1">
              <a:lnSpc>
                <a:spcPct val="100000"/>
              </a:lnSpc>
              <a:spcBef>
                <a:spcPts val="500"/>
              </a:spcBef>
              <a:spcAft>
                <a:spcPts val="500"/>
              </a:spcAft>
              <a:buFont typeface="Arial" panose="020B0604020202020204" pitchFamily="34" charset="0"/>
              <a:buNone/>
              <a:defRPr sz="1600" kern="1200">
                <a:solidFill>
                  <a:schemeClr val="tx2"/>
                </a:solidFill>
                <a:latin typeface="+mn-lt"/>
                <a:ea typeface="+mn-ea"/>
                <a:cs typeface="+mn-cs"/>
              </a:defRPr>
            </a:lvl4pPr>
            <a:lvl5pPr marL="1828800" indent="0" algn="ctr" defTabSz="914400" rtl="0" eaLnBrk="1" latinLnBrk="0" hangingPunct="1">
              <a:lnSpc>
                <a:spcPct val="100000"/>
              </a:lnSpc>
              <a:spcBef>
                <a:spcPts val="500"/>
              </a:spcBef>
              <a:spcAft>
                <a:spcPts val="500"/>
              </a:spcAft>
              <a:buFont typeface="Arial" panose="020B0604020202020204" pitchFamily="34" charset="0"/>
              <a:buNone/>
              <a:defRPr sz="1600" kern="1200">
                <a:solidFill>
                  <a:schemeClr val="tx2"/>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2200" dirty="0" smtClean="0">
                <a:solidFill>
                  <a:schemeClr val="tx1"/>
                </a:solidFill>
                <a:latin typeface="Arial" panose="020B0604020202020204" pitchFamily="34" charset="0"/>
                <a:cs typeface="Arial" panose="020B0604020202020204" pitchFamily="34" charset="0"/>
              </a:rPr>
              <a:t>Бюджетные исследования и проведение обзоров расходов региональных бюджетов</a:t>
            </a:r>
            <a:endParaRPr lang="ru-RU" sz="2200" dirty="0">
              <a:solidFill>
                <a:schemeClr val="tx1"/>
              </a:solidFill>
              <a:latin typeface="Arial" panose="020B0604020202020204" pitchFamily="34" charset="0"/>
              <a:cs typeface="Arial" panose="020B0604020202020204" pitchFamily="34" charset="0"/>
            </a:endParaRPr>
          </a:p>
        </p:txBody>
      </p:sp>
      <p:pic>
        <p:nvPicPr>
          <p:cNvPr id="17" name="Рисунок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9526" y="863216"/>
            <a:ext cx="2331209" cy="828000"/>
          </a:xfrm>
          <a:prstGeom prst="rect">
            <a:avLst/>
          </a:prstGeom>
        </p:spPr>
      </p:pic>
    </p:spTree>
    <p:extLst>
      <p:ext uri="{BB962C8B-B14F-4D97-AF65-F5344CB8AC3E}">
        <p14:creationId xmlns:p14="http://schemas.microsoft.com/office/powerpoint/2010/main" val="34762902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a:extLst>
              <a:ext uri="{FF2B5EF4-FFF2-40B4-BE49-F238E27FC236}">
                <a16:creationId xmlns:a16="http://schemas.microsoft.com/office/drawing/2014/main" id="{1AC9E886-BD82-4757-912B-F7589A22164F}"/>
              </a:ext>
            </a:extLst>
          </p:cNvPr>
          <p:cNvSpPr>
            <a:spLocks noGrp="1"/>
          </p:cNvSpPr>
          <p:nvPr>
            <p:ph idx="1"/>
          </p:nvPr>
        </p:nvSpPr>
        <p:spPr bwMode="gray">
          <a:xfrm>
            <a:off x="680728" y="5398538"/>
            <a:ext cx="5144423" cy="873053"/>
          </a:xfrm>
        </p:spPr>
        <p:txBody>
          <a:bodyPr rtlCol="0"/>
          <a:lstStyle/>
          <a:p>
            <a:r>
              <a:rPr lang="ru-RU" dirty="0" smtClean="0">
                <a:solidFill>
                  <a:schemeClr val="tx1"/>
                </a:solidFill>
                <a:latin typeface="Arial" panose="020B0604020202020204" pitchFamily="34" charset="0"/>
                <a:cs typeface="Arial" panose="020B0604020202020204" pitchFamily="34" charset="0"/>
              </a:rPr>
              <a:t>Обзоры расходов дают не только предложения по оптимизации расходов, но и обоснования их необходимости</a:t>
            </a:r>
            <a:endParaRPr lang="ru-RU" dirty="0">
              <a:solidFill>
                <a:schemeClr val="tx1"/>
              </a:solidFill>
              <a:latin typeface="Arial" panose="020B0604020202020204" pitchFamily="34" charset="0"/>
              <a:cs typeface="Arial" panose="020B0604020202020204" pitchFamily="34" charset="0"/>
            </a:endParaRPr>
          </a:p>
        </p:txBody>
      </p:sp>
      <p:sp>
        <p:nvSpPr>
          <p:cNvPr id="3" name="Номер слайда 2">
            <a:extLst>
              <a:ext uri="{FF2B5EF4-FFF2-40B4-BE49-F238E27FC236}">
                <a16:creationId xmlns:a16="http://schemas.microsoft.com/office/drawing/2014/main" id="{8234C221-D094-445D-A8B7-0030E816562D}"/>
              </a:ext>
            </a:extLst>
          </p:cNvPr>
          <p:cNvSpPr>
            <a:spLocks noGrp="1"/>
          </p:cNvSpPr>
          <p:nvPr>
            <p:ph type="sldNum" sz="quarter" idx="11"/>
          </p:nvPr>
        </p:nvSpPr>
        <p:spPr/>
        <p:txBody>
          <a:bodyPr rtlCol="0"/>
          <a:lstStyle/>
          <a:p>
            <a:pPr rtl="0"/>
            <a:fld id="{4B73C415-D670-4716-A5EC-CC4D52CA2BAC}" type="slidenum">
              <a:rPr lang="ru-RU" smtClean="0"/>
              <a:pPr rtl="0"/>
              <a:t>10</a:t>
            </a:fld>
            <a:endParaRPr lang="ru-RU"/>
          </a:p>
        </p:txBody>
      </p:sp>
      <p:sp>
        <p:nvSpPr>
          <p:cNvPr id="5" name="Заголовок 4">
            <a:extLst>
              <a:ext uri="{FF2B5EF4-FFF2-40B4-BE49-F238E27FC236}">
                <a16:creationId xmlns:a16="http://schemas.microsoft.com/office/drawing/2014/main" id="{F58C420A-3AEC-4BE5-BD90-C854A306696C}"/>
              </a:ext>
            </a:extLst>
          </p:cNvPr>
          <p:cNvSpPr>
            <a:spLocks noGrp="1"/>
          </p:cNvSpPr>
          <p:nvPr>
            <p:ph type="title"/>
          </p:nvPr>
        </p:nvSpPr>
        <p:spPr bwMode="gray">
          <a:xfrm>
            <a:off x="680728" y="3722138"/>
            <a:ext cx="4974545" cy="1343025"/>
          </a:xfrm>
        </p:spPr>
        <p:txBody>
          <a:bodyPr rtlCol="0"/>
          <a:lstStyle/>
          <a:p>
            <a:r>
              <a:rPr lang="ru-RU" sz="3400" dirty="0" smtClean="0">
                <a:solidFill>
                  <a:schemeClr val="tx1"/>
                </a:solidFill>
              </a:rPr>
              <a:t>Результаты обзоров бюджетных расходов </a:t>
            </a:r>
            <a:endParaRPr lang="ru-RU" sz="3400" dirty="0">
              <a:solidFill>
                <a:schemeClr val="tx1"/>
              </a:solidFill>
            </a:endParaRPr>
          </a:p>
        </p:txBody>
      </p:sp>
      <p:cxnSp>
        <p:nvCxnSpPr>
          <p:cNvPr id="12" name="Прямая соединительная линия 11" title="Разделитель">
            <a:extLst>
              <a:ext uri="{FF2B5EF4-FFF2-40B4-BE49-F238E27FC236}">
                <a16:creationId xmlns:a16="http://schemas.microsoft.com/office/drawing/2014/main" id="{3E48293B-B086-4048-863C-47E7C47880A1}"/>
              </a:ext>
            </a:extLst>
          </p:cNvPr>
          <p:cNvCxnSpPr>
            <a:cxnSpLocks/>
          </p:cNvCxnSpPr>
          <p:nvPr/>
        </p:nvCxnSpPr>
        <p:spPr bwMode="gray">
          <a:xfrm>
            <a:off x="680728" y="5241182"/>
            <a:ext cx="4974545" cy="0"/>
          </a:xfrm>
          <a:prstGeom prst="line">
            <a:avLst/>
          </a:prstGeom>
          <a:ln>
            <a:gradFill>
              <a:gsLst>
                <a:gs pos="0">
                  <a:schemeClr val="accent1"/>
                </a:gs>
                <a:gs pos="100000">
                  <a:schemeClr val="tx2"/>
                </a:gs>
              </a:gsLst>
              <a:lin ang="0" scaled="0"/>
            </a:gradFill>
          </a:ln>
        </p:spPr>
        <p:style>
          <a:lnRef idx="1">
            <a:schemeClr val="accent1"/>
          </a:lnRef>
          <a:fillRef idx="0">
            <a:schemeClr val="accent1"/>
          </a:fillRef>
          <a:effectRef idx="0">
            <a:schemeClr val="accent1"/>
          </a:effectRef>
          <a:fontRef idx="minor">
            <a:schemeClr val="tx1"/>
          </a:fontRef>
        </p:style>
      </p:cxnSp>
      <p:pic>
        <p:nvPicPr>
          <p:cNvPr id="7" name="Рисунок 6"/>
          <p:cNvPicPr>
            <a:picLocks noGrp="1" noChangeAspect="1"/>
          </p:cNvPicPr>
          <p:nvPr>
            <p:ph type="pic" sz="quarter" idx="12"/>
          </p:nvPr>
        </p:nvPicPr>
        <p:blipFill>
          <a:blip r:embed="rId3">
            <a:extLst>
              <a:ext uri="{28A0092B-C50C-407E-A947-70E740481C1C}">
                <a14:useLocalDpi xmlns:a14="http://schemas.microsoft.com/office/drawing/2010/main" val="0"/>
              </a:ext>
            </a:extLst>
          </a:blip>
          <a:stretch>
            <a:fillRect/>
          </a:stretch>
        </p:blipFill>
        <p:spPr>
          <a:xfrm>
            <a:off x="432000" y="33373"/>
            <a:ext cx="5472000" cy="3648000"/>
          </a:xfrm>
        </p:spPr>
      </p:pic>
      <p:sp>
        <p:nvSpPr>
          <p:cNvPr id="15" name="Прямоугольник 14"/>
          <p:cNvSpPr/>
          <p:nvPr/>
        </p:nvSpPr>
        <p:spPr>
          <a:xfrm>
            <a:off x="5988844" y="225708"/>
            <a:ext cx="5515579" cy="6045883"/>
          </a:xfrm>
          <a:prstGeom prst="rect">
            <a:avLst/>
          </a:prstGeom>
        </p:spPr>
        <p:txBody>
          <a:bodyPr wrap="square">
            <a:noAutofit/>
          </a:bodyPr>
          <a:lstStyle/>
          <a:p>
            <a:pPr>
              <a:spcAft>
                <a:spcPts val="600"/>
              </a:spcAft>
            </a:pPr>
            <a:r>
              <a:rPr lang="ru-RU" sz="1400" dirty="0" smtClean="0">
                <a:latin typeface="+mj-lt"/>
                <a:cs typeface="Arial" panose="020B0604020202020204" pitchFamily="34" charset="0"/>
              </a:rPr>
              <a:t>Результаты, которые следует ожидать от проведения обзоров:</a:t>
            </a:r>
          </a:p>
          <a:p>
            <a:pPr marL="171450" indent="-171450">
              <a:spcBef>
                <a:spcPts val="600"/>
              </a:spcBef>
              <a:spcAft>
                <a:spcPts val="6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По итогам проведения обзоров расходов в рамках выбранных направлений все их виды будут </a:t>
            </a:r>
            <a:r>
              <a:rPr lang="ru-RU" sz="1400" dirty="0" err="1" smtClean="0">
                <a:latin typeface="Arial" panose="020B0604020202020204" pitchFamily="34" charset="0"/>
                <a:cs typeface="Arial" panose="020B0604020202020204" pitchFamily="34" charset="0"/>
              </a:rPr>
              <a:t>отранжированы</a:t>
            </a:r>
            <a:r>
              <a:rPr lang="ru-RU" sz="1400" dirty="0" smtClean="0">
                <a:latin typeface="Arial" panose="020B0604020202020204" pitchFamily="34" charset="0"/>
                <a:cs typeface="Arial" panose="020B0604020202020204" pitchFamily="34" charset="0"/>
              </a:rPr>
              <a:t> по уровню эффективности и выделены существующие риски и неэффективности, а также предоставлены описания возможностей по их оптимизации. Это дает заказчику возможность определить, какие расходы должны быть в первую очередь сокращены или перераспределены в пользу более эффективных видов расходов и что должно быть изменено в системе управления этими расходами.</a:t>
            </a:r>
          </a:p>
          <a:p>
            <a:pPr marL="171450" indent="-171450">
              <a:spcBef>
                <a:spcPts val="600"/>
              </a:spcBef>
              <a:spcAft>
                <a:spcPts val="6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Возможный объем экономии сильно отличается в зависимости от региона. Наибольшие возможности для сокращения обычно возможны в регионах, которые расходуют на направление больше сравнимых субъектов РФ.  </a:t>
            </a:r>
          </a:p>
          <a:p>
            <a:pPr marL="171450" indent="-171450">
              <a:spcBef>
                <a:spcPts val="600"/>
              </a:spcBef>
              <a:spcAft>
                <a:spcPts val="6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В регионах, где объем расходов ниже уровня аналогичных субъектов РФ, обычно следует говорить о возможностях по оптимизации, поскольку при линейном сокращении расходов по причине дефицита средств часто возникает их неэффективное распределение.</a:t>
            </a:r>
          </a:p>
          <a:p>
            <a:pPr marL="171450" indent="-171450">
              <a:spcBef>
                <a:spcPts val="600"/>
              </a:spcBef>
              <a:spcAft>
                <a:spcPts val="6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Любое предложение НИФИ сопровождается подробными обоснованиями необходимости внесения изменений и оценки возможных рисков, что дает возможность объяснить гражданам причины принимаемых решений для нивелирования негативной реакции.</a:t>
            </a:r>
          </a:p>
        </p:txBody>
      </p:sp>
    </p:spTree>
    <p:extLst>
      <p:ext uri="{BB962C8B-B14F-4D97-AF65-F5344CB8AC3E}">
        <p14:creationId xmlns:p14="http://schemas.microsoft.com/office/powerpoint/2010/main" val="31298122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8" name="Рисунок 47">
            <a:extLst>
              <a:ext uri="{FF2B5EF4-FFF2-40B4-BE49-F238E27FC236}">
                <a16:creationId xmlns:a16="http://schemas.microsoft.com/office/drawing/2014/main" id="{AC966987-B293-404A-BBED-86957A060395}"/>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tretch>
            <a:fillRect/>
          </a:stretch>
        </p:blipFill>
        <p:spPr>
          <a:xfrm>
            <a:off x="-1657" y="-1340678"/>
            <a:ext cx="12193657" cy="8129105"/>
          </a:xfrm>
        </p:spPr>
      </p:pic>
      <p:sp>
        <p:nvSpPr>
          <p:cNvPr id="32" name="Прямоугольник 31" title="Темный полупрозрачный фон">
            <a:extLst>
              <a:ext uri="{FF2B5EF4-FFF2-40B4-BE49-F238E27FC236}">
                <a16:creationId xmlns:a16="http://schemas.microsoft.com/office/drawing/2014/main" id="{A851B3CA-790D-465D-9B97-AA9876E357B9}"/>
              </a:ext>
            </a:extLst>
          </p:cNvPr>
          <p:cNvSpPr/>
          <p:nvPr/>
        </p:nvSpPr>
        <p:spPr>
          <a:xfrm>
            <a:off x="6335999" y="0"/>
            <a:ext cx="4676557" cy="685800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ru-RU" noProof="1"/>
          </a:p>
        </p:txBody>
      </p:sp>
      <p:sp>
        <p:nvSpPr>
          <p:cNvPr id="2" name="Заголовок 1">
            <a:extLst>
              <a:ext uri="{FF2B5EF4-FFF2-40B4-BE49-F238E27FC236}">
                <a16:creationId xmlns:a16="http://schemas.microsoft.com/office/drawing/2014/main" id="{8468F2B1-EF8F-4772-ADA1-4195B20EBA74}"/>
              </a:ext>
            </a:extLst>
          </p:cNvPr>
          <p:cNvSpPr>
            <a:spLocks noGrp="1"/>
          </p:cNvSpPr>
          <p:nvPr>
            <p:ph type="ctrTitle"/>
          </p:nvPr>
        </p:nvSpPr>
        <p:spPr bwMode="gray">
          <a:xfrm>
            <a:off x="6539896" y="2828512"/>
            <a:ext cx="4284000" cy="1856575"/>
          </a:xfrm>
        </p:spPr>
        <p:txBody>
          <a:bodyPr rtlCol="0"/>
          <a:lstStyle/>
          <a:p>
            <a:r>
              <a:rPr lang="ru-RU" sz="2400" spc="0" dirty="0">
                <a:solidFill>
                  <a:schemeClr val="accent2">
                    <a:lumMod val="50000"/>
                  </a:schemeClr>
                </a:solidFill>
                <a:latin typeface="Arial Narrow" panose="020B0606020202030204" pitchFamily="34" charset="0"/>
              </a:rPr>
              <a:t>Научно-исследовательский </a:t>
            </a:r>
            <a:br>
              <a:rPr lang="ru-RU" sz="2400" spc="0" dirty="0">
                <a:solidFill>
                  <a:schemeClr val="accent2">
                    <a:lumMod val="50000"/>
                  </a:schemeClr>
                </a:solidFill>
                <a:latin typeface="Arial Narrow" panose="020B0606020202030204" pitchFamily="34" charset="0"/>
              </a:rPr>
            </a:br>
            <a:r>
              <a:rPr lang="ru-RU" sz="2400" spc="0" dirty="0">
                <a:solidFill>
                  <a:schemeClr val="accent2">
                    <a:lumMod val="50000"/>
                  </a:schemeClr>
                </a:solidFill>
                <a:latin typeface="Arial Narrow" panose="020B0606020202030204" pitchFamily="34" charset="0"/>
              </a:rPr>
              <a:t>финансовый институт </a:t>
            </a:r>
            <a:r>
              <a:rPr lang="en-US" sz="2400" spc="0" dirty="0">
                <a:solidFill>
                  <a:schemeClr val="tx1"/>
                </a:solidFill>
                <a:latin typeface="Arial Narrow" panose="020B0606020202030204" pitchFamily="34" charset="0"/>
              </a:rPr>
              <a:t/>
            </a:r>
            <a:br>
              <a:rPr lang="en-US" sz="2400" spc="0" dirty="0">
                <a:solidFill>
                  <a:schemeClr val="tx1"/>
                </a:solidFill>
                <a:latin typeface="Arial Narrow" panose="020B0606020202030204" pitchFamily="34" charset="0"/>
              </a:rPr>
            </a:br>
            <a:r>
              <a:rPr lang="ru-RU" sz="2400" spc="0" dirty="0">
                <a:solidFill>
                  <a:schemeClr val="tx1"/>
                </a:solidFill>
                <a:latin typeface="Arial Narrow" panose="020B0606020202030204" pitchFamily="34" charset="0"/>
              </a:rPr>
              <a:t>Министерства финансов </a:t>
            </a:r>
            <a:br>
              <a:rPr lang="ru-RU" sz="2400" spc="0" dirty="0">
                <a:solidFill>
                  <a:schemeClr val="tx1"/>
                </a:solidFill>
                <a:latin typeface="Arial Narrow" panose="020B0606020202030204" pitchFamily="34" charset="0"/>
              </a:rPr>
            </a:br>
            <a:r>
              <a:rPr lang="ru-RU" sz="2400" spc="0" dirty="0">
                <a:solidFill>
                  <a:schemeClr val="tx1"/>
                </a:solidFill>
                <a:latin typeface="Arial Narrow" panose="020B0606020202030204" pitchFamily="34" charset="0"/>
              </a:rPr>
              <a:t>Российской Федерации</a:t>
            </a:r>
            <a:endParaRPr lang="ru-RU" sz="2400" noProof="1">
              <a:solidFill>
                <a:schemeClr val="tx1"/>
              </a:solidFill>
            </a:endParaRPr>
          </a:p>
        </p:txBody>
      </p:sp>
      <p:cxnSp>
        <p:nvCxnSpPr>
          <p:cNvPr id="16" name="Прямая соединительная линия 15" title="Разделитель">
            <a:extLst>
              <a:ext uri="{FF2B5EF4-FFF2-40B4-BE49-F238E27FC236}">
                <a16:creationId xmlns:a16="http://schemas.microsoft.com/office/drawing/2014/main" id="{F3753AF9-461F-4049-BB9D-621E76A51470}"/>
              </a:ext>
            </a:extLst>
          </p:cNvPr>
          <p:cNvCxnSpPr>
            <a:cxnSpLocks/>
          </p:cNvCxnSpPr>
          <p:nvPr/>
        </p:nvCxnSpPr>
        <p:spPr>
          <a:xfrm>
            <a:off x="6539896" y="4848225"/>
            <a:ext cx="4284000" cy="0"/>
          </a:xfrm>
          <a:prstGeom prst="line">
            <a:avLst/>
          </a:prstGeom>
          <a:ln>
            <a:gradFill>
              <a:gsLst>
                <a:gs pos="0">
                  <a:schemeClr val="accent1"/>
                </a:gs>
                <a:gs pos="100000">
                  <a:schemeClr val="tx2"/>
                </a:gs>
              </a:gsLst>
              <a:lin ang="0" scaled="0"/>
            </a:gradFill>
          </a:ln>
        </p:spPr>
        <p:style>
          <a:lnRef idx="1">
            <a:schemeClr val="accent1"/>
          </a:lnRef>
          <a:fillRef idx="0">
            <a:schemeClr val="accent1"/>
          </a:fillRef>
          <a:effectRef idx="0">
            <a:schemeClr val="accent1"/>
          </a:effectRef>
          <a:fontRef idx="minor">
            <a:schemeClr val="tx1"/>
          </a:fontRef>
        </p:style>
      </p:cxnSp>
      <p:sp>
        <p:nvSpPr>
          <p:cNvPr id="3" name="Подзаголовок 2">
            <a:extLst>
              <a:ext uri="{FF2B5EF4-FFF2-40B4-BE49-F238E27FC236}">
                <a16:creationId xmlns:a16="http://schemas.microsoft.com/office/drawing/2014/main" id="{565124A8-7554-4DB8-896F-F9946B9CF1F9}"/>
              </a:ext>
            </a:extLst>
          </p:cNvPr>
          <p:cNvSpPr>
            <a:spLocks noGrp="1"/>
          </p:cNvSpPr>
          <p:nvPr>
            <p:ph type="subTitle" idx="1"/>
          </p:nvPr>
        </p:nvSpPr>
        <p:spPr bwMode="gray">
          <a:xfrm>
            <a:off x="6905624" y="5057775"/>
            <a:ext cx="4106932" cy="247650"/>
          </a:xfrm>
        </p:spPr>
        <p:txBody>
          <a:bodyPr rtlCol="0"/>
          <a:lstStyle/>
          <a:p>
            <a:r>
              <a:rPr lang="ru-RU" noProof="1">
                <a:solidFill>
                  <a:schemeClr val="tx1"/>
                </a:solidFill>
                <a:latin typeface="Arial" panose="020B0604020202020204" pitchFamily="34" charset="0"/>
                <a:cs typeface="Arial" panose="020B0604020202020204" pitchFamily="34" charset="0"/>
              </a:rPr>
              <a:t>127006, </a:t>
            </a:r>
            <a:r>
              <a:rPr lang="ru-RU" noProof="1" smtClean="0">
                <a:solidFill>
                  <a:schemeClr val="tx1"/>
                </a:solidFill>
                <a:latin typeface="Arial" panose="020B0604020202020204" pitchFamily="34" charset="0"/>
                <a:cs typeface="Arial" panose="020B0604020202020204" pitchFamily="34" charset="0"/>
              </a:rPr>
              <a:t>Москва</a:t>
            </a:r>
            <a:r>
              <a:rPr lang="ru-RU" noProof="1">
                <a:solidFill>
                  <a:schemeClr val="tx1"/>
                </a:solidFill>
                <a:latin typeface="Arial" panose="020B0604020202020204" pitchFamily="34" charset="0"/>
                <a:cs typeface="Arial" panose="020B0604020202020204" pitchFamily="34" charset="0"/>
              </a:rPr>
              <a:t>, </a:t>
            </a:r>
            <a:r>
              <a:rPr lang="ru-RU" noProof="1" smtClean="0">
                <a:solidFill>
                  <a:schemeClr val="tx1"/>
                </a:solidFill>
                <a:latin typeface="Arial" panose="020B0604020202020204" pitchFamily="34" charset="0"/>
                <a:cs typeface="Arial" panose="020B0604020202020204" pitchFamily="34" charset="0"/>
              </a:rPr>
              <a:t>Настасьинский пер, д </a:t>
            </a:r>
            <a:r>
              <a:rPr lang="ru-RU" noProof="1">
                <a:solidFill>
                  <a:schemeClr val="tx1"/>
                </a:solidFill>
                <a:latin typeface="Arial" panose="020B0604020202020204" pitchFamily="34" charset="0"/>
                <a:cs typeface="Arial" panose="020B0604020202020204" pitchFamily="34" charset="0"/>
              </a:rPr>
              <a:t>3, </a:t>
            </a:r>
            <a:r>
              <a:rPr lang="ru-RU" noProof="1" smtClean="0">
                <a:solidFill>
                  <a:schemeClr val="tx1"/>
                </a:solidFill>
                <a:latin typeface="Arial" panose="020B0604020202020204" pitchFamily="34" charset="0"/>
                <a:cs typeface="Arial" panose="020B0604020202020204" pitchFamily="34" charset="0"/>
              </a:rPr>
              <a:t>стр </a:t>
            </a:r>
            <a:r>
              <a:rPr lang="ru-RU" noProof="1">
                <a:solidFill>
                  <a:schemeClr val="tx1"/>
                </a:solidFill>
                <a:latin typeface="Arial" panose="020B0604020202020204" pitchFamily="34" charset="0"/>
                <a:cs typeface="Arial" panose="020B0604020202020204" pitchFamily="34" charset="0"/>
              </a:rPr>
              <a:t>2</a:t>
            </a:r>
          </a:p>
        </p:txBody>
      </p:sp>
      <p:sp>
        <p:nvSpPr>
          <p:cNvPr id="18" name="Текст 17">
            <a:extLst>
              <a:ext uri="{FF2B5EF4-FFF2-40B4-BE49-F238E27FC236}">
                <a16:creationId xmlns:a16="http://schemas.microsoft.com/office/drawing/2014/main" id="{31CED8F1-B63A-4FD2-9699-34AD761A8805}"/>
              </a:ext>
            </a:extLst>
          </p:cNvPr>
          <p:cNvSpPr>
            <a:spLocks noGrp="1"/>
          </p:cNvSpPr>
          <p:nvPr>
            <p:ph type="body" sz="quarter" idx="12"/>
          </p:nvPr>
        </p:nvSpPr>
        <p:spPr bwMode="gray">
          <a:xfrm>
            <a:off x="6905625" y="5412943"/>
            <a:ext cx="3206750" cy="247650"/>
          </a:xfrm>
        </p:spPr>
        <p:txBody>
          <a:bodyPr rtlCol="0"/>
          <a:lstStyle/>
          <a:p>
            <a:r>
              <a:rPr lang="ru-RU" noProof="1">
                <a:solidFill>
                  <a:schemeClr val="tx1"/>
                </a:solidFill>
                <a:latin typeface="Arial" panose="020B0604020202020204" pitchFamily="34" charset="0"/>
                <a:cs typeface="Arial" panose="020B0604020202020204" pitchFamily="34" charset="0"/>
              </a:rPr>
              <a:t>+7 (495) 699-74-14</a:t>
            </a:r>
          </a:p>
        </p:txBody>
      </p:sp>
      <p:sp>
        <p:nvSpPr>
          <p:cNvPr id="19" name="Текст 18">
            <a:extLst>
              <a:ext uri="{FF2B5EF4-FFF2-40B4-BE49-F238E27FC236}">
                <a16:creationId xmlns:a16="http://schemas.microsoft.com/office/drawing/2014/main" id="{E48632CD-1506-46F5-A0DE-640903269D93}"/>
              </a:ext>
            </a:extLst>
          </p:cNvPr>
          <p:cNvSpPr>
            <a:spLocks noGrp="1"/>
          </p:cNvSpPr>
          <p:nvPr>
            <p:ph type="body" sz="quarter" idx="13"/>
          </p:nvPr>
        </p:nvSpPr>
        <p:spPr bwMode="gray">
          <a:xfrm>
            <a:off x="6925503" y="5768111"/>
            <a:ext cx="3206750" cy="247650"/>
          </a:xfrm>
        </p:spPr>
        <p:txBody>
          <a:bodyPr rtlCol="0"/>
          <a:lstStyle/>
          <a:p>
            <a:r>
              <a:rPr lang="en-US" noProof="1" smtClean="0">
                <a:solidFill>
                  <a:schemeClr val="tx1"/>
                </a:solidFill>
              </a:rPr>
              <a:t>mail@nifi.ru</a:t>
            </a:r>
            <a:endParaRPr lang="en-US" noProof="1">
              <a:solidFill>
                <a:schemeClr val="tx1"/>
              </a:solidFill>
            </a:endParaRPr>
          </a:p>
        </p:txBody>
      </p:sp>
      <p:sp>
        <p:nvSpPr>
          <p:cNvPr id="26" name="Текст 18">
            <a:extLst>
              <a:ext uri="{FF2B5EF4-FFF2-40B4-BE49-F238E27FC236}">
                <a16:creationId xmlns:a16="http://schemas.microsoft.com/office/drawing/2014/main" id="{2EA3E05A-60C4-CD45-A7AC-1F20F4D95F6A}"/>
              </a:ext>
            </a:extLst>
          </p:cNvPr>
          <p:cNvSpPr txBox="1">
            <a:spLocks/>
          </p:cNvSpPr>
          <p:nvPr/>
        </p:nvSpPr>
        <p:spPr bwMode="gray">
          <a:xfrm>
            <a:off x="6925503" y="6123279"/>
            <a:ext cx="3206750" cy="247650"/>
          </a:xfrm>
          <a:prstGeom prst="rect">
            <a:avLst/>
          </a:prstGeom>
        </p:spPr>
        <p:txBody>
          <a:bodyPr vert="horz" lIns="0" tIns="0" rIns="0" bIns="0" rtlCol="0">
            <a:noAutofit/>
          </a:bodyPr>
          <a:lstStyle>
            <a:lvl1pPr marL="0" indent="0" algn="l" defTabSz="914400" rtl="0" eaLnBrk="1" latinLnBrk="0" hangingPunct="1">
              <a:lnSpc>
                <a:spcPct val="100000"/>
              </a:lnSpc>
              <a:spcBef>
                <a:spcPts val="1000"/>
              </a:spcBef>
              <a:spcAft>
                <a:spcPts val="500"/>
              </a:spcAft>
              <a:buClr>
                <a:schemeClr val="accent1"/>
              </a:buClr>
              <a:buFont typeface="Arial" panose="020B0604020202020204" pitchFamily="34" charset="0"/>
              <a:buNone/>
              <a:defRPr lang="en-US" sz="1400" kern="1200" smtClean="0">
                <a:solidFill>
                  <a:schemeClr val="bg1"/>
                </a:solidFill>
                <a:latin typeface="+mn-lt"/>
                <a:ea typeface="+mn-ea"/>
                <a:cs typeface="+mn-cs"/>
              </a:defRPr>
            </a:lvl1pPr>
            <a:lvl2pPr marL="542925" indent="-276225" algn="l" defTabSz="914400" rtl="0" eaLnBrk="1" latinLnBrk="0" hangingPunct="1">
              <a:lnSpc>
                <a:spcPct val="100000"/>
              </a:lnSpc>
              <a:spcBef>
                <a:spcPts val="500"/>
              </a:spcBef>
              <a:spcAft>
                <a:spcPts val="500"/>
              </a:spcAft>
              <a:buFont typeface="Arial" panose="020B0604020202020204" pitchFamily="34" charset="0"/>
              <a:buChar char="•"/>
              <a:defRPr lang="en-US" sz="2000" kern="1200" smtClean="0">
                <a:solidFill>
                  <a:schemeClr val="tx2"/>
                </a:solidFill>
                <a:latin typeface="+mn-lt"/>
                <a:ea typeface="+mn-ea"/>
                <a:cs typeface="+mn-cs"/>
              </a:defRPr>
            </a:lvl2pPr>
            <a:lvl3pPr marL="809625" indent="-266700" algn="l" defTabSz="914400" rtl="0" eaLnBrk="1" latinLnBrk="0" hangingPunct="1">
              <a:lnSpc>
                <a:spcPct val="100000"/>
              </a:lnSpc>
              <a:spcBef>
                <a:spcPts val="500"/>
              </a:spcBef>
              <a:spcAft>
                <a:spcPts val="500"/>
              </a:spcAft>
              <a:buFont typeface="Arial" panose="020B0604020202020204" pitchFamily="34" charset="0"/>
              <a:buChar char="•"/>
              <a:defRPr lang="en-US" sz="1800" kern="1200" smtClean="0">
                <a:solidFill>
                  <a:schemeClr val="tx2"/>
                </a:solidFill>
                <a:latin typeface="+mn-lt"/>
                <a:ea typeface="+mn-ea"/>
                <a:cs typeface="+mn-cs"/>
              </a:defRPr>
            </a:lvl3pPr>
            <a:lvl4pPr marL="1076325" indent="-266700" algn="l" defTabSz="914400" rtl="0" eaLnBrk="1" latinLnBrk="0" hangingPunct="1">
              <a:lnSpc>
                <a:spcPct val="100000"/>
              </a:lnSpc>
              <a:spcBef>
                <a:spcPts val="500"/>
              </a:spcBef>
              <a:spcAft>
                <a:spcPts val="500"/>
              </a:spcAft>
              <a:buFont typeface="Arial" panose="020B0604020202020204" pitchFamily="34" charset="0"/>
              <a:buChar char="•"/>
              <a:defRPr lang="en-US" sz="1600" kern="1200" smtClean="0">
                <a:solidFill>
                  <a:schemeClr val="tx2"/>
                </a:solidFill>
                <a:latin typeface="+mn-lt"/>
                <a:ea typeface="+mn-ea"/>
                <a:cs typeface="+mn-cs"/>
              </a:defRPr>
            </a:lvl4pPr>
            <a:lvl5pPr marL="1343025" indent="-266700" algn="l" defTabSz="914400" rtl="0" eaLnBrk="1" latinLnBrk="0" hangingPunct="1">
              <a:lnSpc>
                <a:spcPct val="100000"/>
              </a:lnSpc>
              <a:spcBef>
                <a:spcPts val="500"/>
              </a:spcBef>
              <a:spcAft>
                <a:spcPts val="500"/>
              </a:spcAft>
              <a:buFont typeface="Arial" panose="020B0604020202020204" pitchFamily="34" charset="0"/>
              <a:buChar char="•"/>
              <a:defRPr lang="en-ZA"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noProof="1" smtClean="0">
                <a:hlinkClick r:id="rId4"/>
              </a:rPr>
              <a:t>www.nifi.ru</a:t>
            </a:r>
            <a:endParaRPr lang="en-US" noProof="1"/>
          </a:p>
          <a:p>
            <a:endParaRPr lang="en-US" noProof="1"/>
          </a:p>
        </p:txBody>
      </p:sp>
      <p:pic>
        <p:nvPicPr>
          <p:cNvPr id="15" name="Рисунок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39896" y="1963000"/>
            <a:ext cx="2331209" cy="828000"/>
          </a:xfrm>
          <a:prstGeom prst="rect">
            <a:avLst/>
          </a:prstGeom>
        </p:spPr>
      </p:pic>
      <p:pic>
        <p:nvPicPr>
          <p:cNvPr id="20" name="Рисунок 19"/>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6576383" y="5075999"/>
            <a:ext cx="252000" cy="205202"/>
          </a:xfrm>
          <a:prstGeom prst="rect">
            <a:avLst/>
          </a:prstGeom>
        </p:spPr>
      </p:pic>
      <p:pic>
        <p:nvPicPr>
          <p:cNvPr id="24" name="Рисунок 23"/>
          <p:cNvPicPr>
            <a:picLocks noChangeAspect="1"/>
          </p:cNvPicPr>
          <p:nvPr/>
        </p:nvPicPr>
        <p:blipFill rotWithShape="1">
          <a:blip r:embed="rId7">
            <a:biLevel thresh="25000"/>
            <a:extLst>
              <a:ext uri="{28A0092B-C50C-407E-A947-70E740481C1C}">
                <a14:useLocalDpi xmlns:a14="http://schemas.microsoft.com/office/drawing/2010/main" val="0"/>
              </a:ext>
            </a:extLst>
          </a:blip>
          <a:srcRect l="15827" t="54606" r="73001" b="28628"/>
          <a:stretch/>
        </p:blipFill>
        <p:spPr>
          <a:xfrm>
            <a:off x="6566444" y="5402712"/>
            <a:ext cx="288000" cy="264000"/>
          </a:xfrm>
          <a:prstGeom prst="rect">
            <a:avLst/>
          </a:prstGeom>
        </p:spPr>
      </p:pic>
      <p:pic>
        <p:nvPicPr>
          <p:cNvPr id="27" name="Рисунок 26"/>
          <p:cNvPicPr>
            <a:picLocks noChangeAspect="1"/>
          </p:cNvPicPr>
          <p:nvPr/>
        </p:nvPicPr>
        <p:blipFill rotWithShape="1">
          <a:blip r:embed="rId7">
            <a:biLevel thresh="25000"/>
            <a:extLst>
              <a:ext uri="{28A0092B-C50C-407E-A947-70E740481C1C}">
                <a14:useLocalDpi xmlns:a14="http://schemas.microsoft.com/office/drawing/2010/main" val="0"/>
              </a:ext>
            </a:extLst>
          </a:blip>
          <a:srcRect l="15827" t="77469" r="73001" b="4241"/>
          <a:stretch/>
        </p:blipFill>
        <p:spPr>
          <a:xfrm>
            <a:off x="6538326" y="5694492"/>
            <a:ext cx="360000" cy="360000"/>
          </a:xfrm>
          <a:prstGeom prst="rect">
            <a:avLst/>
          </a:prstGeom>
        </p:spPr>
      </p:pic>
      <p:pic>
        <p:nvPicPr>
          <p:cNvPr id="28" name="Рисунок 27"/>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6578196" y="6081904"/>
            <a:ext cx="288000" cy="288000"/>
          </a:xfrm>
          <a:prstGeom prst="rect">
            <a:avLst/>
          </a:prstGeom>
        </p:spPr>
      </p:pic>
    </p:spTree>
    <p:extLst>
      <p:ext uri="{BB962C8B-B14F-4D97-AF65-F5344CB8AC3E}">
        <p14:creationId xmlns:p14="http://schemas.microsoft.com/office/powerpoint/2010/main" val="1685676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a:extLst>
              <a:ext uri="{FF2B5EF4-FFF2-40B4-BE49-F238E27FC236}">
                <a16:creationId xmlns:a16="http://schemas.microsoft.com/office/drawing/2014/main" id="{1AC9E886-BD82-4757-912B-F7589A22164F}"/>
              </a:ext>
            </a:extLst>
          </p:cNvPr>
          <p:cNvSpPr>
            <a:spLocks noGrp="1"/>
          </p:cNvSpPr>
          <p:nvPr>
            <p:ph idx="1"/>
          </p:nvPr>
        </p:nvSpPr>
        <p:spPr bwMode="gray">
          <a:xfrm>
            <a:off x="718828" y="1580997"/>
            <a:ext cx="4974545" cy="4516561"/>
          </a:xfrm>
        </p:spPr>
        <p:txBody>
          <a:bodyPr rtlCol="0"/>
          <a:lstStyle/>
          <a:p>
            <a:r>
              <a:rPr lang="ru-RU" dirty="0">
                <a:solidFill>
                  <a:schemeClr val="tx1"/>
                </a:solidFill>
                <a:latin typeface="Arial" panose="020B0604020202020204" pitchFamily="34" charset="0"/>
                <a:cs typeface="Arial" panose="020B0604020202020204" pitchFamily="34" charset="0"/>
              </a:rPr>
              <a:t>Под обзорами бюджетных расходов понимается систематический анализ базовых (постоянных) расходов бюджета, направленный на определение и сравнение различных вариантов экономии бюджетных средств, выбор и практическую реализацию наиболее приемлемого из них</a:t>
            </a:r>
            <a:r>
              <a:rPr lang="ru-RU" dirty="0" smtClean="0">
                <a:solidFill>
                  <a:schemeClr val="tx1"/>
                </a:solidFill>
                <a:latin typeface="Arial" panose="020B0604020202020204" pitchFamily="34" charset="0"/>
                <a:cs typeface="Arial" panose="020B0604020202020204" pitchFamily="34" charset="0"/>
              </a:rPr>
              <a:t>.</a:t>
            </a:r>
          </a:p>
          <a:p>
            <a:r>
              <a:rPr lang="ru-RU" dirty="0">
                <a:solidFill>
                  <a:schemeClr val="accent2">
                    <a:lumMod val="50000"/>
                  </a:schemeClr>
                </a:solidFill>
                <a:latin typeface="Arial" panose="020B0604020202020204" pitchFamily="34" charset="0"/>
                <a:cs typeface="Arial" panose="020B0604020202020204" pitchFamily="34" charset="0"/>
              </a:rPr>
              <a:t>Целью проведения обзоров бюджетных расходов является не оптимизация бюджетных расходов сама по себе, а высвобождение недостаточно эффективно используемых ресурсов для их </a:t>
            </a:r>
            <a:r>
              <a:rPr lang="ru-RU" dirty="0" smtClean="0">
                <a:solidFill>
                  <a:schemeClr val="accent2">
                    <a:lumMod val="50000"/>
                  </a:schemeClr>
                </a:solidFill>
                <a:latin typeface="Arial" panose="020B0604020202020204" pitchFamily="34" charset="0"/>
                <a:cs typeface="Arial" panose="020B0604020202020204" pitchFamily="34" charset="0"/>
              </a:rPr>
              <a:t>перенаправления на </a:t>
            </a:r>
            <a:r>
              <a:rPr lang="ru-RU" dirty="0">
                <a:solidFill>
                  <a:schemeClr val="accent2">
                    <a:lumMod val="50000"/>
                  </a:schemeClr>
                </a:solidFill>
                <a:latin typeface="Arial" panose="020B0604020202020204" pitchFamily="34" charset="0"/>
                <a:cs typeface="Arial" panose="020B0604020202020204" pitchFamily="34" charset="0"/>
              </a:rPr>
              <a:t>решение приоритетных </a:t>
            </a:r>
            <a:r>
              <a:rPr lang="ru-RU" dirty="0" smtClean="0">
                <a:solidFill>
                  <a:schemeClr val="accent2">
                    <a:lumMod val="50000"/>
                  </a:schemeClr>
                </a:solidFill>
                <a:latin typeface="Arial" panose="020B0604020202020204" pitchFamily="34" charset="0"/>
                <a:cs typeface="Arial" panose="020B0604020202020204" pitchFamily="34" charset="0"/>
              </a:rPr>
              <a:t>задач, стоящих перед регионами.</a:t>
            </a:r>
            <a:endParaRPr lang="ru-RU" dirty="0">
              <a:solidFill>
                <a:schemeClr val="accent2">
                  <a:lumMod val="50000"/>
                </a:schemeClr>
              </a:solidFill>
              <a:latin typeface="Arial" panose="020B0604020202020204" pitchFamily="34" charset="0"/>
              <a:cs typeface="Arial" panose="020B0604020202020204" pitchFamily="34" charset="0"/>
            </a:endParaRPr>
          </a:p>
          <a:p>
            <a:endParaRPr lang="ru-RU" dirty="0">
              <a:solidFill>
                <a:schemeClr val="tx1"/>
              </a:solidFill>
              <a:latin typeface="Arial" panose="020B0604020202020204" pitchFamily="34" charset="0"/>
              <a:cs typeface="Arial" panose="020B0604020202020204" pitchFamily="34" charset="0"/>
            </a:endParaRPr>
          </a:p>
        </p:txBody>
      </p:sp>
      <p:sp>
        <p:nvSpPr>
          <p:cNvPr id="3" name="Номер слайда 2">
            <a:extLst>
              <a:ext uri="{FF2B5EF4-FFF2-40B4-BE49-F238E27FC236}">
                <a16:creationId xmlns:a16="http://schemas.microsoft.com/office/drawing/2014/main" id="{8234C221-D094-445D-A8B7-0030E816562D}"/>
              </a:ext>
            </a:extLst>
          </p:cNvPr>
          <p:cNvSpPr>
            <a:spLocks noGrp="1"/>
          </p:cNvSpPr>
          <p:nvPr>
            <p:ph type="sldNum" sz="quarter" idx="11"/>
          </p:nvPr>
        </p:nvSpPr>
        <p:spPr/>
        <p:txBody>
          <a:bodyPr rtlCol="0"/>
          <a:lstStyle/>
          <a:p>
            <a:pPr rtl="0"/>
            <a:fld id="{4B73C415-D670-4716-A5EC-CC4D52CA2BAC}" type="slidenum">
              <a:rPr lang="ru-RU" smtClean="0"/>
              <a:pPr rtl="0"/>
              <a:t>2</a:t>
            </a:fld>
            <a:endParaRPr lang="ru-RU"/>
          </a:p>
        </p:txBody>
      </p:sp>
      <p:sp>
        <p:nvSpPr>
          <p:cNvPr id="5" name="Заголовок 4">
            <a:extLst>
              <a:ext uri="{FF2B5EF4-FFF2-40B4-BE49-F238E27FC236}">
                <a16:creationId xmlns:a16="http://schemas.microsoft.com/office/drawing/2014/main" id="{F58C420A-3AEC-4BE5-BD90-C854A306696C}"/>
              </a:ext>
            </a:extLst>
          </p:cNvPr>
          <p:cNvSpPr>
            <a:spLocks noGrp="1"/>
          </p:cNvSpPr>
          <p:nvPr>
            <p:ph type="title"/>
          </p:nvPr>
        </p:nvSpPr>
        <p:spPr bwMode="gray">
          <a:xfrm>
            <a:off x="718828" y="127000"/>
            <a:ext cx="4974545" cy="1120622"/>
          </a:xfrm>
        </p:spPr>
        <p:txBody>
          <a:bodyPr rtlCol="0"/>
          <a:lstStyle/>
          <a:p>
            <a:r>
              <a:rPr lang="ru-RU" dirty="0" smtClean="0">
                <a:solidFill>
                  <a:schemeClr val="tx1"/>
                </a:solidFill>
              </a:rPr>
              <a:t>Обзоры бюджетных расходов</a:t>
            </a:r>
            <a:endParaRPr lang="ru-RU" dirty="0">
              <a:solidFill>
                <a:schemeClr val="tx1"/>
              </a:solidFill>
            </a:endParaRPr>
          </a:p>
        </p:txBody>
      </p:sp>
      <p:cxnSp>
        <p:nvCxnSpPr>
          <p:cNvPr id="12" name="Прямая соединительная линия 11" title="Разделитель">
            <a:extLst>
              <a:ext uri="{FF2B5EF4-FFF2-40B4-BE49-F238E27FC236}">
                <a16:creationId xmlns:a16="http://schemas.microsoft.com/office/drawing/2014/main" id="{3E48293B-B086-4048-863C-47E7C47880A1}"/>
              </a:ext>
            </a:extLst>
          </p:cNvPr>
          <p:cNvCxnSpPr>
            <a:cxnSpLocks/>
          </p:cNvCxnSpPr>
          <p:nvPr/>
        </p:nvCxnSpPr>
        <p:spPr bwMode="gray">
          <a:xfrm>
            <a:off x="718828" y="1423641"/>
            <a:ext cx="4974545" cy="0"/>
          </a:xfrm>
          <a:prstGeom prst="line">
            <a:avLst/>
          </a:prstGeom>
          <a:ln>
            <a:gradFill>
              <a:gsLst>
                <a:gs pos="0">
                  <a:schemeClr val="accent1"/>
                </a:gs>
                <a:gs pos="100000">
                  <a:schemeClr val="tx2"/>
                </a:gs>
              </a:gsLst>
              <a:lin ang="0" scaled="0"/>
            </a:gradFill>
          </a:ln>
        </p:spPr>
        <p:style>
          <a:lnRef idx="1">
            <a:schemeClr val="accent1"/>
          </a:lnRef>
          <a:fillRef idx="0">
            <a:schemeClr val="accent1"/>
          </a:fillRef>
          <a:effectRef idx="0">
            <a:schemeClr val="accent1"/>
          </a:effectRef>
          <a:fontRef idx="minor">
            <a:schemeClr val="tx1"/>
          </a:fontRef>
        </p:style>
      </p:cxnSp>
      <p:sp>
        <p:nvSpPr>
          <p:cNvPr id="29" name="Прямоугольник 28"/>
          <p:cNvSpPr/>
          <p:nvPr/>
        </p:nvSpPr>
        <p:spPr>
          <a:xfrm>
            <a:off x="6008943" y="266700"/>
            <a:ext cx="5957768" cy="6122958"/>
          </a:xfrm>
          <a:prstGeom prst="rect">
            <a:avLst/>
          </a:prstGeom>
        </p:spPr>
        <p:txBody>
          <a:bodyPr wrap="square">
            <a:noAutofit/>
          </a:bodyPr>
          <a:lstStyle/>
          <a:p>
            <a:pPr>
              <a:spcAft>
                <a:spcPts val="600"/>
              </a:spcAft>
            </a:pPr>
            <a:r>
              <a:rPr lang="ru-RU" sz="1600" dirty="0">
                <a:latin typeface="+mj-lt"/>
                <a:cs typeface="Arial" panose="020B0604020202020204" pitchFamily="34" charset="0"/>
              </a:rPr>
              <a:t>Обзоры бюджетных расходов позволяют:</a:t>
            </a:r>
          </a:p>
          <a:p>
            <a:pPr marL="171450" indent="-171450">
              <a:spcBef>
                <a:spcPts val="600"/>
              </a:spcBef>
              <a:spcAft>
                <a:spcPts val="6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поддерживать </a:t>
            </a:r>
            <a:r>
              <a:rPr lang="ru-RU" sz="1400" dirty="0">
                <a:latin typeface="Arial" panose="020B0604020202020204" pitchFamily="34" charset="0"/>
                <a:cs typeface="Arial" panose="020B0604020202020204" pitchFamily="34" charset="0"/>
              </a:rPr>
              <a:t>оптимальные объем и структуру расходов на реализацию функций и обязательств постоянного характера с учетом актуальных социальных, рыночных, технологических и иных реалий;</a:t>
            </a:r>
          </a:p>
          <a:p>
            <a:pPr marL="171450" indent="-171450">
              <a:spcBef>
                <a:spcPts val="600"/>
              </a:spcBef>
              <a:spcAft>
                <a:spcPts val="6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стимулировать </a:t>
            </a:r>
            <a:r>
              <a:rPr lang="ru-RU" sz="1400" dirty="0">
                <a:latin typeface="Arial" panose="020B0604020202020204" pitchFamily="34" charset="0"/>
                <a:cs typeface="Arial" panose="020B0604020202020204" pitchFamily="34" charset="0"/>
              </a:rPr>
              <a:t>администраторов бюджетных средств к поиску внутренних резервов оптимизации бюджетных расходов в целях обеспечения финансирования приоритетных направлений государственной политики;</a:t>
            </a:r>
          </a:p>
          <a:p>
            <a:pPr marL="171450" indent="-171450">
              <a:spcBef>
                <a:spcPts val="600"/>
              </a:spcBef>
              <a:spcAft>
                <a:spcPts val="6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отойти </a:t>
            </a:r>
            <a:r>
              <a:rPr lang="ru-RU" sz="1400" dirty="0">
                <a:latin typeface="Arial" panose="020B0604020202020204" pitchFamily="34" charset="0"/>
                <a:cs typeface="Arial" panose="020B0604020202020204" pitchFamily="34" charset="0"/>
              </a:rPr>
              <a:t>от традиционного планирования объемов бюджетных ассигнований без постоянной оценки целесообразности и актуальности соответствующих мероприятий, механизмов их реализации и финансового обеспечения, результатов и наличия альтернативных инструментов по достижению </a:t>
            </a:r>
            <a:r>
              <a:rPr lang="ru-RU" sz="1400" dirty="0" smtClean="0">
                <a:latin typeface="Arial" panose="020B0604020202020204" pitchFamily="34" charset="0"/>
                <a:cs typeface="Arial" panose="020B0604020202020204" pitchFamily="34" charset="0"/>
              </a:rPr>
              <a:t>поставленных целей;</a:t>
            </a:r>
            <a:endParaRPr lang="ru-RU" sz="1400" dirty="0">
              <a:latin typeface="Arial" panose="020B0604020202020204" pitchFamily="34" charset="0"/>
              <a:cs typeface="Arial" panose="020B0604020202020204" pitchFamily="34" charset="0"/>
            </a:endParaRPr>
          </a:p>
          <a:p>
            <a:pPr marL="171450" indent="-171450">
              <a:spcBef>
                <a:spcPts val="600"/>
              </a:spcBef>
              <a:spcAft>
                <a:spcPts val="6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минимизировать </a:t>
            </a:r>
            <a:r>
              <a:rPr lang="ru-RU" sz="1400" dirty="0">
                <a:latin typeface="Arial" panose="020B0604020202020204" pitchFamily="34" charset="0"/>
                <a:cs typeface="Arial" panose="020B0604020202020204" pitchFamily="34" charset="0"/>
              </a:rPr>
              <a:t>практику линейного сокращения бюджетных расходов в случае ухудшения сбалансированности бюджета;</a:t>
            </a:r>
          </a:p>
          <a:p>
            <a:pPr marL="171450" indent="-171450">
              <a:spcBef>
                <a:spcPts val="600"/>
              </a:spcBef>
              <a:spcAft>
                <a:spcPts val="6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в </a:t>
            </a:r>
            <a:r>
              <a:rPr lang="ru-RU" sz="1400" dirty="0">
                <a:latin typeface="Arial" panose="020B0604020202020204" pitchFamily="34" charset="0"/>
                <a:cs typeface="Arial" panose="020B0604020202020204" pitchFamily="34" charset="0"/>
              </a:rPr>
              <a:t>долгосрочной перспективе - поддерживать структуру бюджетных расходов в состоянии наиболее близком к оптимальному с точки зрения финансовой и социально-экономической целесообразности.</a:t>
            </a:r>
          </a:p>
        </p:txBody>
      </p:sp>
    </p:spTree>
    <p:extLst>
      <p:ext uri="{BB962C8B-B14F-4D97-AF65-F5344CB8AC3E}">
        <p14:creationId xmlns:p14="http://schemas.microsoft.com/office/powerpoint/2010/main" val="26800582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a:extLst>
              <a:ext uri="{FF2B5EF4-FFF2-40B4-BE49-F238E27FC236}">
                <a16:creationId xmlns:a16="http://schemas.microsoft.com/office/drawing/2014/main" id="{1AC9E886-BD82-4757-912B-F7589A22164F}"/>
              </a:ext>
            </a:extLst>
          </p:cNvPr>
          <p:cNvSpPr>
            <a:spLocks noGrp="1"/>
          </p:cNvSpPr>
          <p:nvPr>
            <p:ph idx="1"/>
          </p:nvPr>
        </p:nvSpPr>
        <p:spPr bwMode="gray">
          <a:xfrm>
            <a:off x="718828" y="2063597"/>
            <a:ext cx="4974545" cy="4516561"/>
          </a:xfrm>
        </p:spPr>
        <p:txBody>
          <a:bodyPr rtlCol="0"/>
          <a:lstStyle/>
          <a:p>
            <a:r>
              <a:rPr lang="ru-RU" dirty="0">
                <a:solidFill>
                  <a:schemeClr val="tx1"/>
                </a:solidFill>
                <a:latin typeface="Arial" panose="020B0604020202020204" pitchFamily="34" charset="0"/>
                <a:cs typeface="Arial" panose="020B0604020202020204" pitchFamily="34" charset="0"/>
              </a:rPr>
              <a:t>Полученные результаты </a:t>
            </a:r>
            <a:r>
              <a:rPr lang="ru-RU" dirty="0" smtClean="0">
                <a:solidFill>
                  <a:schemeClr val="tx1"/>
                </a:solidFill>
                <a:latin typeface="Arial" panose="020B0604020202020204" pitchFamily="34" charset="0"/>
                <a:cs typeface="Arial" panose="020B0604020202020204" pitchFamily="34" charset="0"/>
              </a:rPr>
              <a:t>обзоров расходов могут </a:t>
            </a:r>
            <a:r>
              <a:rPr lang="ru-RU" dirty="0">
                <a:solidFill>
                  <a:schemeClr val="tx1"/>
                </a:solidFill>
                <a:latin typeface="Arial" panose="020B0604020202020204" pitchFamily="34" charset="0"/>
                <a:cs typeface="Arial" panose="020B0604020202020204" pitchFamily="34" charset="0"/>
              </a:rPr>
              <a:t>быть использованы для подготовки предложений по оптимизации и повышения эффективности </a:t>
            </a:r>
            <a:r>
              <a:rPr lang="ru-RU" dirty="0" smtClean="0">
                <a:solidFill>
                  <a:schemeClr val="tx1"/>
                </a:solidFill>
                <a:latin typeface="Arial" panose="020B0604020202020204" pitchFamily="34" charset="0"/>
                <a:cs typeface="Arial" panose="020B0604020202020204" pitchFamily="34" charset="0"/>
              </a:rPr>
              <a:t>расходов региональных бюджетов в части:</a:t>
            </a:r>
          </a:p>
          <a:p>
            <a:pPr marL="285750" indent="-285750">
              <a:buFont typeface="Wingdings" panose="05000000000000000000" pitchFamily="2" charset="2"/>
              <a:buChar char="§"/>
            </a:pPr>
            <a:r>
              <a:rPr lang="ru-RU" dirty="0" smtClean="0">
                <a:solidFill>
                  <a:schemeClr val="tx1"/>
                </a:solidFill>
                <a:latin typeface="Arial" panose="020B0604020202020204" pitchFamily="34" charset="0"/>
                <a:cs typeface="Arial" panose="020B0604020202020204" pitchFamily="34" charset="0"/>
              </a:rPr>
              <a:t>«</a:t>
            </a:r>
            <a:r>
              <a:rPr lang="ru-RU" dirty="0">
                <a:solidFill>
                  <a:schemeClr val="tx1"/>
                </a:solidFill>
                <a:latin typeface="Arial" panose="020B0604020202020204" pitchFamily="34" charset="0"/>
                <a:cs typeface="Arial" panose="020B0604020202020204" pitchFamily="34" charset="0"/>
              </a:rPr>
              <a:t>сквозных» направлений </a:t>
            </a:r>
            <a:r>
              <a:rPr lang="ru-RU" dirty="0" smtClean="0">
                <a:solidFill>
                  <a:schemeClr val="tx1"/>
                </a:solidFill>
                <a:latin typeface="Arial" panose="020B0604020202020204" pitchFamily="34" charset="0"/>
                <a:cs typeface="Arial" panose="020B0604020202020204" pitchFamily="34" charset="0"/>
              </a:rPr>
              <a:t>расходов</a:t>
            </a:r>
          </a:p>
          <a:p>
            <a:pPr marL="285750" indent="-285750">
              <a:buFont typeface="Wingdings" panose="05000000000000000000" pitchFamily="2" charset="2"/>
              <a:buChar char="§"/>
            </a:pPr>
            <a:r>
              <a:rPr lang="ru-RU" dirty="0" smtClean="0">
                <a:solidFill>
                  <a:schemeClr val="tx1"/>
                </a:solidFill>
                <a:latin typeface="Arial" panose="020B0604020202020204" pitchFamily="34" charset="0"/>
                <a:cs typeface="Arial" panose="020B0604020202020204" pitchFamily="34" charset="0"/>
              </a:rPr>
              <a:t>расходов </a:t>
            </a:r>
            <a:r>
              <a:rPr lang="ru-RU" dirty="0">
                <a:solidFill>
                  <a:schemeClr val="tx1"/>
                </a:solidFill>
                <a:latin typeface="Arial" panose="020B0604020202020204" pitchFamily="34" charset="0"/>
                <a:cs typeface="Arial" panose="020B0604020202020204" pitchFamily="34" charset="0"/>
              </a:rPr>
              <a:t>отдельных главных распорядителей бюджетных </a:t>
            </a:r>
            <a:r>
              <a:rPr lang="ru-RU" dirty="0" smtClean="0">
                <a:solidFill>
                  <a:schemeClr val="tx1"/>
                </a:solidFill>
                <a:latin typeface="Arial" panose="020B0604020202020204" pitchFamily="34" charset="0"/>
                <a:cs typeface="Arial" panose="020B0604020202020204" pitchFamily="34" charset="0"/>
              </a:rPr>
              <a:t>средств</a:t>
            </a:r>
          </a:p>
          <a:p>
            <a:pPr marL="285750" indent="-285750">
              <a:buFont typeface="Wingdings" panose="05000000000000000000" pitchFamily="2" charset="2"/>
              <a:buChar char="§"/>
            </a:pPr>
            <a:r>
              <a:rPr lang="ru-RU" dirty="0" smtClean="0">
                <a:solidFill>
                  <a:schemeClr val="tx1"/>
                </a:solidFill>
                <a:latin typeface="Arial" panose="020B0604020202020204" pitchFamily="34" charset="0"/>
                <a:cs typeface="Arial" panose="020B0604020202020204" pitchFamily="34" charset="0"/>
              </a:rPr>
              <a:t>расходов </a:t>
            </a:r>
            <a:r>
              <a:rPr lang="ru-RU" dirty="0">
                <a:solidFill>
                  <a:schemeClr val="tx1"/>
                </a:solidFill>
                <a:latin typeface="Arial" panose="020B0604020202020204" pitchFamily="34" charset="0"/>
                <a:cs typeface="Arial" panose="020B0604020202020204" pitchFamily="34" charset="0"/>
              </a:rPr>
              <a:t>на реализацию отдельных государственных </a:t>
            </a:r>
            <a:r>
              <a:rPr lang="ru-RU" dirty="0" smtClean="0">
                <a:solidFill>
                  <a:schemeClr val="tx1"/>
                </a:solidFill>
                <a:latin typeface="Arial" panose="020B0604020202020204" pitchFamily="34" charset="0"/>
                <a:cs typeface="Arial" panose="020B0604020202020204" pitchFamily="34" charset="0"/>
              </a:rPr>
              <a:t>программ, </a:t>
            </a:r>
            <a:r>
              <a:rPr lang="ru-RU" dirty="0">
                <a:solidFill>
                  <a:schemeClr val="tx1"/>
                </a:solidFill>
                <a:latin typeface="Arial" panose="020B0604020202020204" pitchFamily="34" charset="0"/>
                <a:cs typeface="Arial" panose="020B0604020202020204" pitchFamily="34" charset="0"/>
              </a:rPr>
              <a:t>в том числе </a:t>
            </a:r>
            <a:r>
              <a:rPr lang="ru-RU" dirty="0" smtClean="0">
                <a:solidFill>
                  <a:schemeClr val="tx1"/>
                </a:solidFill>
                <a:latin typeface="Arial" panose="020B0604020202020204" pitchFamily="34" charset="0"/>
                <a:cs typeface="Arial" panose="020B0604020202020204" pitchFamily="34" charset="0"/>
              </a:rPr>
              <a:t/>
            </a:r>
            <a:br>
              <a:rPr lang="ru-RU" dirty="0" smtClean="0">
                <a:solidFill>
                  <a:schemeClr val="tx1"/>
                </a:solidFill>
                <a:latin typeface="Arial" panose="020B0604020202020204" pitchFamily="34" charset="0"/>
                <a:cs typeface="Arial" panose="020B0604020202020204" pitchFamily="34" charset="0"/>
              </a:rPr>
            </a:br>
            <a:r>
              <a:rPr lang="ru-RU" dirty="0" smtClean="0">
                <a:solidFill>
                  <a:schemeClr val="tx1"/>
                </a:solidFill>
                <a:latin typeface="Arial" panose="020B0604020202020204" pitchFamily="34" charset="0"/>
                <a:cs typeface="Arial" panose="020B0604020202020204" pitchFamily="34" charset="0"/>
              </a:rPr>
              <a:t>по </a:t>
            </a:r>
            <a:r>
              <a:rPr lang="ru-RU" dirty="0">
                <a:solidFill>
                  <a:schemeClr val="tx1"/>
                </a:solidFill>
                <a:latin typeface="Arial" panose="020B0604020202020204" pitchFamily="34" charset="0"/>
                <a:cs typeface="Arial" panose="020B0604020202020204" pitchFamily="34" charset="0"/>
              </a:rPr>
              <a:t>кодам бюджетной </a:t>
            </a:r>
            <a:r>
              <a:rPr lang="ru-RU" dirty="0" smtClean="0">
                <a:solidFill>
                  <a:schemeClr val="tx1"/>
                </a:solidFill>
                <a:latin typeface="Arial" panose="020B0604020202020204" pitchFamily="34" charset="0"/>
                <a:cs typeface="Arial" panose="020B0604020202020204" pitchFamily="34" charset="0"/>
              </a:rPr>
              <a:t>классификации</a:t>
            </a:r>
            <a:endParaRPr lang="ru-RU" dirty="0">
              <a:solidFill>
                <a:schemeClr val="tx1"/>
              </a:solidFill>
              <a:latin typeface="Arial" panose="020B0604020202020204" pitchFamily="34" charset="0"/>
              <a:cs typeface="Arial" panose="020B0604020202020204" pitchFamily="34" charset="0"/>
            </a:endParaRPr>
          </a:p>
          <a:p>
            <a:endParaRPr lang="ru-RU" dirty="0">
              <a:solidFill>
                <a:schemeClr val="tx1"/>
              </a:solidFill>
              <a:latin typeface="Arial" panose="020B0604020202020204" pitchFamily="34" charset="0"/>
              <a:cs typeface="Arial" panose="020B0604020202020204" pitchFamily="34" charset="0"/>
            </a:endParaRPr>
          </a:p>
        </p:txBody>
      </p:sp>
      <p:sp>
        <p:nvSpPr>
          <p:cNvPr id="3" name="Номер слайда 2">
            <a:extLst>
              <a:ext uri="{FF2B5EF4-FFF2-40B4-BE49-F238E27FC236}">
                <a16:creationId xmlns:a16="http://schemas.microsoft.com/office/drawing/2014/main" id="{8234C221-D094-445D-A8B7-0030E816562D}"/>
              </a:ext>
            </a:extLst>
          </p:cNvPr>
          <p:cNvSpPr>
            <a:spLocks noGrp="1"/>
          </p:cNvSpPr>
          <p:nvPr>
            <p:ph type="sldNum" sz="quarter" idx="11"/>
          </p:nvPr>
        </p:nvSpPr>
        <p:spPr/>
        <p:txBody>
          <a:bodyPr rtlCol="0"/>
          <a:lstStyle/>
          <a:p>
            <a:pPr rtl="0"/>
            <a:fld id="{4B73C415-D670-4716-A5EC-CC4D52CA2BAC}" type="slidenum">
              <a:rPr lang="ru-RU" smtClean="0"/>
              <a:pPr rtl="0"/>
              <a:t>3</a:t>
            </a:fld>
            <a:endParaRPr lang="ru-RU"/>
          </a:p>
        </p:txBody>
      </p:sp>
      <p:sp>
        <p:nvSpPr>
          <p:cNvPr id="5" name="Заголовок 4">
            <a:extLst>
              <a:ext uri="{FF2B5EF4-FFF2-40B4-BE49-F238E27FC236}">
                <a16:creationId xmlns:a16="http://schemas.microsoft.com/office/drawing/2014/main" id="{F58C420A-3AEC-4BE5-BD90-C854A306696C}"/>
              </a:ext>
            </a:extLst>
          </p:cNvPr>
          <p:cNvSpPr>
            <a:spLocks noGrp="1"/>
          </p:cNvSpPr>
          <p:nvPr>
            <p:ph type="title"/>
          </p:nvPr>
        </p:nvSpPr>
        <p:spPr bwMode="gray">
          <a:xfrm>
            <a:off x="718828" y="596900"/>
            <a:ext cx="4974545" cy="1120622"/>
          </a:xfrm>
        </p:spPr>
        <p:txBody>
          <a:bodyPr rtlCol="0"/>
          <a:lstStyle/>
          <a:p>
            <a:r>
              <a:rPr lang="ru-RU" dirty="0" smtClean="0">
                <a:solidFill>
                  <a:schemeClr val="tx1"/>
                </a:solidFill>
              </a:rPr>
              <a:t>Основные направления обзоров расходов</a:t>
            </a:r>
            <a:endParaRPr lang="ru-RU" dirty="0">
              <a:solidFill>
                <a:schemeClr val="tx1"/>
              </a:solidFill>
            </a:endParaRPr>
          </a:p>
        </p:txBody>
      </p:sp>
      <p:cxnSp>
        <p:nvCxnSpPr>
          <p:cNvPr id="12" name="Прямая соединительная линия 11" title="Разделитель">
            <a:extLst>
              <a:ext uri="{FF2B5EF4-FFF2-40B4-BE49-F238E27FC236}">
                <a16:creationId xmlns:a16="http://schemas.microsoft.com/office/drawing/2014/main" id="{3E48293B-B086-4048-863C-47E7C47880A1}"/>
              </a:ext>
            </a:extLst>
          </p:cNvPr>
          <p:cNvCxnSpPr>
            <a:cxnSpLocks/>
          </p:cNvCxnSpPr>
          <p:nvPr/>
        </p:nvCxnSpPr>
        <p:spPr bwMode="gray">
          <a:xfrm>
            <a:off x="718828" y="1880841"/>
            <a:ext cx="4974545" cy="0"/>
          </a:xfrm>
          <a:prstGeom prst="line">
            <a:avLst/>
          </a:prstGeom>
          <a:ln>
            <a:gradFill>
              <a:gsLst>
                <a:gs pos="0">
                  <a:schemeClr val="accent1"/>
                </a:gs>
                <a:gs pos="100000">
                  <a:schemeClr val="tx2"/>
                </a:gs>
              </a:gsLst>
              <a:lin ang="0" scaled="0"/>
            </a:gradFill>
          </a:ln>
        </p:spPr>
        <p:style>
          <a:lnRef idx="1">
            <a:schemeClr val="accent1"/>
          </a:lnRef>
          <a:fillRef idx="0">
            <a:schemeClr val="accent1"/>
          </a:fillRef>
          <a:effectRef idx="0">
            <a:schemeClr val="accent1"/>
          </a:effectRef>
          <a:fontRef idx="minor">
            <a:schemeClr val="tx1"/>
          </a:fontRef>
        </p:style>
      </p:cxnSp>
      <p:sp>
        <p:nvSpPr>
          <p:cNvPr id="29" name="Прямоугольник 28"/>
          <p:cNvSpPr/>
          <p:nvPr/>
        </p:nvSpPr>
        <p:spPr>
          <a:xfrm>
            <a:off x="6008943" y="254000"/>
            <a:ext cx="5957768" cy="6122958"/>
          </a:xfrm>
          <a:prstGeom prst="rect">
            <a:avLst/>
          </a:prstGeom>
        </p:spPr>
        <p:txBody>
          <a:bodyPr wrap="square">
            <a:noAutofit/>
          </a:bodyPr>
          <a:lstStyle/>
          <a:p>
            <a:pPr>
              <a:spcAft>
                <a:spcPts val="600"/>
              </a:spcAft>
            </a:pPr>
            <a:r>
              <a:rPr lang="ru-RU" sz="1600" dirty="0" smtClean="0">
                <a:latin typeface="+mj-lt"/>
                <a:cs typeface="Arial" panose="020B0604020202020204" pitchFamily="34" charset="0"/>
              </a:rPr>
              <a:t>Выбор направлений для проведения обзоров бюджетных расходов</a:t>
            </a:r>
          </a:p>
          <a:p>
            <a:pPr>
              <a:spcAft>
                <a:spcPts val="600"/>
              </a:spcAft>
            </a:pPr>
            <a:r>
              <a:rPr lang="ru-RU" sz="1400" dirty="0" smtClean="0">
                <a:latin typeface="Arial" panose="020B0604020202020204" pitchFamily="34" charset="0"/>
                <a:cs typeface="Arial" panose="020B0604020202020204" pitchFamily="34" charset="0"/>
              </a:rPr>
              <a:t>Выбор направлений, для которых в первую очередь необходимы исследования эффективности и оценка возможностей по оптимизации бюджетных расходов, определяется значимостью тех или иных видов расходов в региональных бюджетах. </a:t>
            </a:r>
          </a:p>
          <a:p>
            <a:pPr>
              <a:spcAft>
                <a:spcPts val="600"/>
              </a:spcAft>
            </a:pPr>
            <a:r>
              <a:rPr lang="ru-RU" sz="1400" dirty="0" smtClean="0">
                <a:latin typeface="Arial" panose="020B0604020202020204" pitchFamily="34" charset="0"/>
                <a:cs typeface="Arial" panose="020B0604020202020204" pitchFamily="34" charset="0"/>
              </a:rPr>
              <a:t>Соответственно, наибольший результат будет достигнут, если практика проведения обзоров бюджетных расходов будет начинаться с направлений, которые составляют наибольшую долю в региональном бюджете, а также направлений, которые по оценке региона имеют наименьшую эффективность и долгое время не пересматривались.</a:t>
            </a:r>
            <a:endParaRPr lang="ru-RU" sz="1400" dirty="0">
              <a:latin typeface="Arial" panose="020B0604020202020204" pitchFamily="34" charset="0"/>
              <a:cs typeface="Arial" panose="020B0604020202020204" pitchFamily="34" charset="0"/>
            </a:endParaRPr>
          </a:p>
          <a:p>
            <a:pPr>
              <a:spcAft>
                <a:spcPts val="600"/>
              </a:spcAft>
            </a:pPr>
            <a:r>
              <a:rPr lang="ru-RU" sz="1400" dirty="0" smtClean="0">
                <a:latin typeface="Arial" panose="020B0604020202020204" pitchFamily="34" charset="0"/>
                <a:cs typeface="Arial" panose="020B0604020202020204" pitchFamily="34" charset="0"/>
              </a:rPr>
              <a:t>Также при определении направлений проведения обзоров следует учитывать их влияние на достижение целей и задач, определенных в стратегических документах Российской Федерации и субъекта РФ, в том числе в указе </a:t>
            </a:r>
            <a:r>
              <a:rPr lang="ru-RU" sz="1400" dirty="0">
                <a:latin typeface="Arial" panose="020B0604020202020204" pitchFamily="34" charset="0"/>
                <a:cs typeface="Arial" panose="020B0604020202020204" pitchFamily="34" charset="0"/>
              </a:rPr>
              <a:t>Президента Российской Федерации от 07.05.2018 № 204 «О национальных целях и стратегических задачах развития Российской Федерации на период до 2024 года</a:t>
            </a:r>
            <a:r>
              <a:rPr lang="ru-RU" sz="1400" dirty="0" smtClean="0">
                <a:latin typeface="Arial" panose="020B0604020202020204" pitchFamily="34" charset="0"/>
                <a:cs typeface="Arial" panose="020B0604020202020204" pitchFamily="34" charset="0"/>
              </a:rPr>
              <a:t>».</a:t>
            </a:r>
          </a:p>
          <a:p>
            <a:pPr>
              <a:spcBef>
                <a:spcPts val="600"/>
              </a:spcBef>
              <a:spcAft>
                <a:spcPts val="600"/>
              </a:spcAft>
              <a:buClr>
                <a:schemeClr val="tx2"/>
              </a:buClr>
            </a:pPr>
            <a:r>
              <a:rPr lang="ru-RU" sz="1400" dirty="0" smtClean="0">
                <a:latin typeface="Arial" panose="020B0604020202020204" pitchFamily="34" charset="0"/>
                <a:cs typeface="Arial" panose="020B0604020202020204" pitchFamily="34" charset="0"/>
              </a:rPr>
              <a:t>Важно отметить, что результаты проведения обзоров расходов напрямую влияют на показатели, определенные указом Президента Российской Федерации от </a:t>
            </a:r>
            <a:r>
              <a:rPr lang="ru-RU" sz="1400" dirty="0">
                <a:latin typeface="Arial" panose="020B0604020202020204" pitchFamily="34" charset="0"/>
                <a:cs typeface="Arial" panose="020B0604020202020204" pitchFamily="34" charset="0"/>
              </a:rPr>
              <a:t>4 февраля 2021 г. </a:t>
            </a:r>
            <a:r>
              <a:rPr lang="ru-RU" sz="1400" dirty="0" smtClean="0">
                <a:latin typeface="Arial" panose="020B0604020202020204" pitchFamily="34" charset="0"/>
                <a:cs typeface="Arial" panose="020B0604020202020204" pitchFamily="34" charset="0"/>
              </a:rPr>
              <a:t>№ 68, характеризующих эффективность </a:t>
            </a:r>
            <a:r>
              <a:rPr lang="ru-RU" sz="1400" dirty="0">
                <a:latin typeface="Arial" panose="020B0604020202020204" pitchFamily="34" charset="0"/>
                <a:cs typeface="Arial" panose="020B0604020202020204" pitchFamily="34" charset="0"/>
              </a:rPr>
              <a:t>деятельности высших должностных лиц (руководителей высших исполнительных органов государственной власти) субъектов Российской </a:t>
            </a:r>
            <a:r>
              <a:rPr lang="ru-RU" sz="1400" dirty="0" smtClean="0">
                <a:latin typeface="Arial" panose="020B0604020202020204" pitchFamily="34" charset="0"/>
                <a:cs typeface="Arial" panose="020B0604020202020204" pitchFamily="34" charset="0"/>
              </a:rPr>
              <a:t>Федерации.</a:t>
            </a:r>
            <a:endParaRPr lang="ru-RU" sz="1400" dirty="0">
              <a:latin typeface="Arial" panose="020B0604020202020204" pitchFamily="34" charset="0"/>
              <a:cs typeface="Arial" panose="020B0604020202020204" pitchFamily="34" charset="0"/>
            </a:endParaRPr>
          </a:p>
          <a:p>
            <a:pPr marL="171450" indent="-171450">
              <a:spcBef>
                <a:spcPts val="600"/>
              </a:spcBef>
              <a:spcAft>
                <a:spcPts val="600"/>
              </a:spcAft>
              <a:buClr>
                <a:schemeClr val="tx2"/>
              </a:buClr>
              <a:buFont typeface="Wingdings" panose="05000000000000000000" pitchFamily="2" charset="2"/>
              <a:buChar char="§"/>
            </a:pPr>
            <a:endParaRPr lang="ru-RU"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43314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A428ED-E8E6-4EBE-8C7C-8E6E2E5012C8}"/>
              </a:ext>
            </a:extLst>
          </p:cNvPr>
          <p:cNvSpPr>
            <a:spLocks noGrp="1"/>
          </p:cNvSpPr>
          <p:nvPr>
            <p:ph type="title"/>
          </p:nvPr>
        </p:nvSpPr>
        <p:spPr/>
        <p:txBody>
          <a:bodyPr rtlCol="0"/>
          <a:lstStyle/>
          <a:p>
            <a:pPr rtl="0"/>
            <a:r>
              <a:rPr lang="ru-RU" noProof="1" smtClean="0">
                <a:solidFill>
                  <a:schemeClr val="tx1"/>
                </a:solidFill>
              </a:rPr>
              <a:t>Основные направления обзоров расходов</a:t>
            </a:r>
            <a:endParaRPr lang="ru-RU" noProof="1">
              <a:solidFill>
                <a:schemeClr val="tx1"/>
              </a:solidFill>
            </a:endParaRPr>
          </a:p>
        </p:txBody>
      </p:sp>
      <p:sp>
        <p:nvSpPr>
          <p:cNvPr id="5" name="Текст 4">
            <a:extLst>
              <a:ext uri="{FF2B5EF4-FFF2-40B4-BE49-F238E27FC236}">
                <a16:creationId xmlns:a16="http://schemas.microsoft.com/office/drawing/2014/main" id="{A96AA788-5F14-43DB-B035-1BC6DA150990}"/>
              </a:ext>
            </a:extLst>
          </p:cNvPr>
          <p:cNvSpPr>
            <a:spLocks noGrp="1"/>
          </p:cNvSpPr>
          <p:nvPr>
            <p:ph type="body" sz="quarter" idx="17"/>
          </p:nvPr>
        </p:nvSpPr>
        <p:spPr>
          <a:xfrm>
            <a:off x="346448" y="1950005"/>
            <a:ext cx="1685552" cy="1009996"/>
          </a:xfrm>
        </p:spPr>
        <p:txBody>
          <a:bodyPr rtlCol="0" anchor="ctr"/>
          <a:lstStyle/>
          <a:p>
            <a:pPr>
              <a:lnSpc>
                <a:spcPct val="90000"/>
              </a:lnSpc>
            </a:pPr>
            <a:r>
              <a:rPr lang="ru-RU" sz="1600" b="1" dirty="0" smtClean="0">
                <a:solidFill>
                  <a:schemeClr val="tx1"/>
                </a:solidFill>
                <a:latin typeface="Arial Narrow" panose="020B0606020202030204" pitchFamily="34" charset="0"/>
                <a:cs typeface="Arial" panose="020B0604020202020204" pitchFamily="34" charset="0"/>
              </a:rPr>
              <a:t>Расходы социальной сферы</a:t>
            </a:r>
            <a:endParaRPr lang="ru-RU" sz="1600" b="1" dirty="0">
              <a:solidFill>
                <a:schemeClr val="tx1"/>
              </a:solidFill>
              <a:latin typeface="Arial Narrow" panose="020B0606020202030204" pitchFamily="34" charset="0"/>
              <a:cs typeface="Arial" panose="020B0604020202020204" pitchFamily="34" charset="0"/>
            </a:endParaRPr>
          </a:p>
        </p:txBody>
      </p:sp>
      <p:cxnSp>
        <p:nvCxnSpPr>
          <p:cNvPr id="20" name="Прямая соединительная линия 19" title="Разделитель">
            <a:extLst>
              <a:ext uri="{FF2B5EF4-FFF2-40B4-BE49-F238E27FC236}">
                <a16:creationId xmlns:a16="http://schemas.microsoft.com/office/drawing/2014/main" id="{B674B9A6-D55C-478C-8D92-D0BFBCD7B598}"/>
              </a:ext>
            </a:extLst>
          </p:cNvPr>
          <p:cNvCxnSpPr>
            <a:cxnSpLocks/>
          </p:cNvCxnSpPr>
          <p:nvPr/>
        </p:nvCxnSpPr>
        <p:spPr>
          <a:xfrm>
            <a:off x="360095" y="2990311"/>
            <a:ext cx="17280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Текст 5">
            <a:extLst>
              <a:ext uri="{FF2B5EF4-FFF2-40B4-BE49-F238E27FC236}">
                <a16:creationId xmlns:a16="http://schemas.microsoft.com/office/drawing/2014/main" id="{CE675343-79F8-46AA-B56E-932984AB75EE}"/>
              </a:ext>
            </a:extLst>
          </p:cNvPr>
          <p:cNvSpPr>
            <a:spLocks noGrp="1"/>
          </p:cNvSpPr>
          <p:nvPr>
            <p:ph type="body" sz="quarter" idx="18"/>
          </p:nvPr>
        </p:nvSpPr>
        <p:spPr>
          <a:xfrm>
            <a:off x="431799" y="3141575"/>
            <a:ext cx="1718155" cy="3082983"/>
          </a:xfrm>
        </p:spPr>
        <p:txBody>
          <a:bodyPr rtlCol="0"/>
          <a:lstStyle/>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Уровень </a:t>
            </a:r>
            <a:r>
              <a:rPr lang="ru-RU" sz="1100" dirty="0" smtClean="0">
                <a:solidFill>
                  <a:schemeClr val="tx1"/>
                </a:solidFill>
                <a:latin typeface="Arial Narrow" panose="020B0606020202030204" pitchFamily="34" charset="0"/>
                <a:cs typeface="Arial" panose="020B0604020202020204" pitchFamily="34" charset="0"/>
              </a:rPr>
              <a:t>бедности</a:t>
            </a:r>
          </a:p>
        </p:txBody>
      </p:sp>
      <p:sp>
        <p:nvSpPr>
          <p:cNvPr id="7" name="Текст 6">
            <a:extLst>
              <a:ext uri="{FF2B5EF4-FFF2-40B4-BE49-F238E27FC236}">
                <a16:creationId xmlns:a16="http://schemas.microsoft.com/office/drawing/2014/main" id="{1806F98B-6BF9-4D0F-B7E7-561F064602FD}"/>
              </a:ext>
            </a:extLst>
          </p:cNvPr>
          <p:cNvSpPr>
            <a:spLocks noGrp="1"/>
          </p:cNvSpPr>
          <p:nvPr>
            <p:ph type="body" sz="quarter" idx="33"/>
          </p:nvPr>
        </p:nvSpPr>
        <p:spPr>
          <a:xfrm>
            <a:off x="2305618" y="1950005"/>
            <a:ext cx="1728000" cy="1009996"/>
          </a:xfrm>
        </p:spPr>
        <p:txBody>
          <a:bodyPr rtlCol="0" anchor="ctr"/>
          <a:lstStyle/>
          <a:p>
            <a:pPr>
              <a:lnSpc>
                <a:spcPct val="90000"/>
              </a:lnSpc>
            </a:pPr>
            <a:r>
              <a:rPr lang="ru-RU" sz="1600" b="1" dirty="0" smtClean="0">
                <a:solidFill>
                  <a:schemeClr val="tx1"/>
                </a:solidFill>
                <a:latin typeface="Arial Narrow" panose="020B0606020202030204" pitchFamily="34" charset="0"/>
                <a:cs typeface="Arial" panose="020B0604020202020204" pitchFamily="34" charset="0"/>
              </a:rPr>
              <a:t>Расходы на здравоохранение</a:t>
            </a:r>
            <a:endParaRPr lang="ru-RU" sz="1600" b="1" dirty="0">
              <a:solidFill>
                <a:schemeClr val="tx1"/>
              </a:solidFill>
              <a:latin typeface="Arial Narrow" panose="020B0606020202030204" pitchFamily="34" charset="0"/>
              <a:cs typeface="Arial" panose="020B0604020202020204" pitchFamily="34" charset="0"/>
            </a:endParaRPr>
          </a:p>
        </p:txBody>
      </p:sp>
      <p:cxnSp>
        <p:nvCxnSpPr>
          <p:cNvPr id="21" name="Прямая соединительная линия 20" title="Разделитель">
            <a:extLst>
              <a:ext uri="{FF2B5EF4-FFF2-40B4-BE49-F238E27FC236}">
                <a16:creationId xmlns:a16="http://schemas.microsoft.com/office/drawing/2014/main" id="{5A0322F4-E79A-4E4D-98CA-2DC1692F90C3}"/>
              </a:ext>
            </a:extLst>
          </p:cNvPr>
          <p:cNvCxnSpPr>
            <a:cxnSpLocks/>
          </p:cNvCxnSpPr>
          <p:nvPr/>
        </p:nvCxnSpPr>
        <p:spPr>
          <a:xfrm>
            <a:off x="2295488" y="2990311"/>
            <a:ext cx="1656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8" name="Текст 7">
            <a:extLst>
              <a:ext uri="{FF2B5EF4-FFF2-40B4-BE49-F238E27FC236}">
                <a16:creationId xmlns:a16="http://schemas.microsoft.com/office/drawing/2014/main" id="{93694D25-DE51-4F33-9ED7-7D9F4891DD93}"/>
              </a:ext>
            </a:extLst>
          </p:cNvPr>
          <p:cNvSpPr>
            <a:spLocks noGrp="1"/>
          </p:cNvSpPr>
          <p:nvPr>
            <p:ph type="body" sz="quarter" idx="34"/>
          </p:nvPr>
        </p:nvSpPr>
        <p:spPr>
          <a:xfrm>
            <a:off x="2311618" y="3141576"/>
            <a:ext cx="1663170" cy="3082982"/>
          </a:xfrm>
        </p:spPr>
        <p:txBody>
          <a:bodyPr rtlCol="0"/>
          <a:lstStyle/>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Численность населения субъекта Российской Федерации</a:t>
            </a:r>
          </a:p>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Ожидаемая продолжительность жизни при рождении</a:t>
            </a:r>
          </a:p>
        </p:txBody>
      </p:sp>
      <p:sp>
        <p:nvSpPr>
          <p:cNvPr id="9" name="Текст 8">
            <a:extLst>
              <a:ext uri="{FF2B5EF4-FFF2-40B4-BE49-F238E27FC236}">
                <a16:creationId xmlns:a16="http://schemas.microsoft.com/office/drawing/2014/main" id="{2F0A8A16-8E92-40C1-913D-8CB3B9C1DDAF}"/>
              </a:ext>
            </a:extLst>
          </p:cNvPr>
          <p:cNvSpPr>
            <a:spLocks noGrp="1"/>
          </p:cNvSpPr>
          <p:nvPr>
            <p:ph type="body" sz="quarter" idx="35"/>
          </p:nvPr>
        </p:nvSpPr>
        <p:spPr>
          <a:xfrm>
            <a:off x="4243588" y="1950005"/>
            <a:ext cx="1692000" cy="1009996"/>
          </a:xfrm>
        </p:spPr>
        <p:txBody>
          <a:bodyPr rtlCol="0" anchor="ctr"/>
          <a:lstStyle/>
          <a:p>
            <a:pPr>
              <a:lnSpc>
                <a:spcPct val="90000"/>
              </a:lnSpc>
            </a:pPr>
            <a:r>
              <a:rPr lang="ru-RU" sz="1600" b="1" dirty="0" smtClean="0">
                <a:solidFill>
                  <a:schemeClr val="tx1"/>
                </a:solidFill>
                <a:latin typeface="Arial Narrow" panose="020B0606020202030204" pitchFamily="34" charset="0"/>
                <a:cs typeface="Arial" panose="020B0604020202020204" pitchFamily="34" charset="0"/>
              </a:rPr>
              <a:t>Расходы на образование, спорт и культуру</a:t>
            </a:r>
            <a:endParaRPr lang="ru-RU" sz="1600" b="1" dirty="0">
              <a:solidFill>
                <a:schemeClr val="tx1"/>
              </a:solidFill>
              <a:latin typeface="Arial Narrow" panose="020B0606020202030204" pitchFamily="34" charset="0"/>
              <a:cs typeface="Arial" panose="020B0604020202020204" pitchFamily="34" charset="0"/>
            </a:endParaRPr>
          </a:p>
        </p:txBody>
      </p:sp>
      <p:cxnSp>
        <p:nvCxnSpPr>
          <p:cNvPr id="22" name="Прямая соединительная линия 21" title="Разделитель">
            <a:extLst>
              <a:ext uri="{FF2B5EF4-FFF2-40B4-BE49-F238E27FC236}">
                <a16:creationId xmlns:a16="http://schemas.microsoft.com/office/drawing/2014/main" id="{0DC27E82-D5C7-4AE4-BAF3-5DBB12CA0835}"/>
              </a:ext>
            </a:extLst>
          </p:cNvPr>
          <p:cNvCxnSpPr>
            <a:cxnSpLocks/>
          </p:cNvCxnSpPr>
          <p:nvPr/>
        </p:nvCxnSpPr>
        <p:spPr>
          <a:xfrm>
            <a:off x="4179133" y="2990311"/>
            <a:ext cx="187200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10" name="Текст 9">
            <a:extLst>
              <a:ext uri="{FF2B5EF4-FFF2-40B4-BE49-F238E27FC236}">
                <a16:creationId xmlns:a16="http://schemas.microsoft.com/office/drawing/2014/main" id="{CC804944-6423-4C0F-ABB0-9CF01A05FD92}"/>
              </a:ext>
            </a:extLst>
          </p:cNvPr>
          <p:cNvSpPr>
            <a:spLocks noGrp="1"/>
          </p:cNvSpPr>
          <p:nvPr>
            <p:ph type="body" sz="quarter" idx="36"/>
          </p:nvPr>
        </p:nvSpPr>
        <p:spPr>
          <a:xfrm>
            <a:off x="4136452" y="3141576"/>
            <a:ext cx="1959548" cy="3044882"/>
          </a:xfrm>
        </p:spPr>
        <p:txBody>
          <a:bodyPr rtlCol="0"/>
          <a:lstStyle/>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Доля граждан, систематически занимающихся физической культурой и спортом</a:t>
            </a:r>
          </a:p>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Уровень </a:t>
            </a:r>
            <a:r>
              <a:rPr lang="ru-RU" sz="1100" dirty="0" smtClean="0">
                <a:solidFill>
                  <a:schemeClr val="tx1"/>
                </a:solidFill>
                <a:latin typeface="Arial Narrow" panose="020B0606020202030204" pitchFamily="34" charset="0"/>
                <a:cs typeface="Arial" panose="020B0604020202020204" pitchFamily="34" charset="0"/>
              </a:rPr>
              <a:t>образования</a:t>
            </a:r>
            <a:endParaRPr lang="ru-RU" sz="1100" dirty="0">
              <a:solidFill>
                <a:schemeClr val="tx1"/>
              </a:solidFill>
              <a:latin typeface="Arial Narrow" panose="020B0606020202030204" pitchFamily="34" charset="0"/>
              <a:cs typeface="Arial" panose="020B0604020202020204" pitchFamily="34" charset="0"/>
            </a:endParaRPr>
          </a:p>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Эффективность системы выявления, поддержки и развития способностей и талантов у детей и </a:t>
            </a:r>
            <a:r>
              <a:rPr lang="ru-RU" sz="1100" dirty="0" smtClean="0">
                <a:solidFill>
                  <a:schemeClr val="tx1"/>
                </a:solidFill>
                <a:latin typeface="Arial Narrow" panose="020B0606020202030204" pitchFamily="34" charset="0"/>
                <a:cs typeface="Arial" panose="020B0604020202020204" pitchFamily="34" charset="0"/>
              </a:rPr>
              <a:t>молодежи</a:t>
            </a:r>
            <a:endParaRPr lang="ru-RU" sz="1100" dirty="0">
              <a:solidFill>
                <a:schemeClr val="tx1"/>
              </a:solidFill>
              <a:latin typeface="Arial Narrow" panose="020B0606020202030204" pitchFamily="34" charset="0"/>
              <a:cs typeface="Arial" panose="020B0604020202020204" pitchFamily="34" charset="0"/>
            </a:endParaRPr>
          </a:p>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Доля граждан, занимающихся добровольческой (волонтерской) деятельностью.</a:t>
            </a:r>
          </a:p>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Условия для воспитания гармонично развитой и социально ответственной </a:t>
            </a:r>
            <a:r>
              <a:rPr lang="ru-RU" sz="1100" dirty="0" smtClean="0">
                <a:solidFill>
                  <a:schemeClr val="tx1"/>
                </a:solidFill>
                <a:latin typeface="Arial Narrow" panose="020B0606020202030204" pitchFamily="34" charset="0"/>
                <a:cs typeface="Arial" panose="020B0604020202020204" pitchFamily="34" charset="0"/>
              </a:rPr>
              <a:t>личности</a:t>
            </a:r>
            <a:endParaRPr lang="ru-RU" sz="1100" dirty="0">
              <a:solidFill>
                <a:schemeClr val="tx1"/>
              </a:solidFill>
              <a:latin typeface="Arial Narrow" panose="020B0606020202030204" pitchFamily="34" charset="0"/>
              <a:cs typeface="Arial" panose="020B0604020202020204" pitchFamily="34" charset="0"/>
            </a:endParaRPr>
          </a:p>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Число посещений культурных </a:t>
            </a:r>
            <a:r>
              <a:rPr lang="ru-RU" sz="1100" dirty="0" smtClean="0">
                <a:solidFill>
                  <a:schemeClr val="tx1"/>
                </a:solidFill>
                <a:latin typeface="Arial Narrow" panose="020B0606020202030204" pitchFamily="34" charset="0"/>
                <a:cs typeface="Arial" panose="020B0604020202020204" pitchFamily="34" charset="0"/>
              </a:rPr>
              <a:t>мероприятий</a:t>
            </a:r>
            <a:endParaRPr lang="ru-RU" sz="1100" dirty="0">
              <a:solidFill>
                <a:schemeClr val="tx1"/>
              </a:solidFill>
              <a:latin typeface="Arial Narrow" panose="020B0606020202030204" pitchFamily="34" charset="0"/>
              <a:cs typeface="Arial" panose="020B0604020202020204" pitchFamily="34" charset="0"/>
            </a:endParaRPr>
          </a:p>
          <a:p>
            <a:pPr indent="-144000" algn="l">
              <a:spcBef>
                <a:spcPts val="300"/>
              </a:spcBef>
              <a:spcAft>
                <a:spcPts val="0"/>
              </a:spcAft>
              <a:buClr>
                <a:schemeClr val="accent5"/>
              </a:buClr>
              <a:buFont typeface="Arial" panose="020B0604020202020204" pitchFamily="34" charset="0"/>
              <a:buChar char="•"/>
            </a:pPr>
            <a:endParaRPr lang="ru-RU" sz="1100" dirty="0">
              <a:solidFill>
                <a:schemeClr val="tx1"/>
              </a:solidFill>
              <a:latin typeface="Arial Narrow" panose="020B0606020202030204" pitchFamily="34" charset="0"/>
              <a:cs typeface="Arial" panose="020B0604020202020204" pitchFamily="34" charset="0"/>
            </a:endParaRPr>
          </a:p>
        </p:txBody>
      </p:sp>
      <p:sp>
        <p:nvSpPr>
          <p:cNvPr id="11" name="Текст 10">
            <a:extLst>
              <a:ext uri="{FF2B5EF4-FFF2-40B4-BE49-F238E27FC236}">
                <a16:creationId xmlns:a16="http://schemas.microsoft.com/office/drawing/2014/main" id="{3BF93F76-B979-4659-9F60-ADD378371A4D}"/>
              </a:ext>
            </a:extLst>
          </p:cNvPr>
          <p:cNvSpPr>
            <a:spLocks noGrp="1"/>
          </p:cNvSpPr>
          <p:nvPr>
            <p:ph type="body" sz="quarter" idx="37"/>
          </p:nvPr>
        </p:nvSpPr>
        <p:spPr>
          <a:xfrm>
            <a:off x="6196358" y="1950005"/>
            <a:ext cx="1692000" cy="1009996"/>
          </a:xfrm>
        </p:spPr>
        <p:txBody>
          <a:bodyPr rtlCol="0" anchor="ctr"/>
          <a:lstStyle/>
          <a:p>
            <a:pPr>
              <a:lnSpc>
                <a:spcPct val="90000"/>
              </a:lnSpc>
            </a:pPr>
            <a:r>
              <a:rPr lang="ru-RU" sz="1600" b="1" dirty="0" smtClean="0">
                <a:solidFill>
                  <a:schemeClr val="tx1"/>
                </a:solidFill>
                <a:latin typeface="Arial Narrow" panose="020B0606020202030204" pitchFamily="34" charset="0"/>
                <a:cs typeface="Arial" panose="020B0604020202020204" pitchFamily="34" charset="0"/>
              </a:rPr>
              <a:t>Расходы на жилищные программы, ЖКХ и инфраструктуру</a:t>
            </a:r>
            <a:endParaRPr lang="ru-RU" sz="1600" b="1" dirty="0">
              <a:solidFill>
                <a:schemeClr val="tx1"/>
              </a:solidFill>
              <a:latin typeface="Arial Narrow" panose="020B0606020202030204" pitchFamily="34" charset="0"/>
              <a:cs typeface="Arial" panose="020B0604020202020204" pitchFamily="34" charset="0"/>
            </a:endParaRPr>
          </a:p>
        </p:txBody>
      </p:sp>
      <p:cxnSp>
        <p:nvCxnSpPr>
          <p:cNvPr id="23" name="Прямая соединительная линия 22" title="Разделитель">
            <a:extLst>
              <a:ext uri="{FF2B5EF4-FFF2-40B4-BE49-F238E27FC236}">
                <a16:creationId xmlns:a16="http://schemas.microsoft.com/office/drawing/2014/main" id="{8C3BE7D2-4C35-4BA9-9A98-1A6E17A84A71}"/>
              </a:ext>
            </a:extLst>
          </p:cNvPr>
          <p:cNvCxnSpPr>
            <a:cxnSpLocks/>
          </p:cNvCxnSpPr>
          <p:nvPr/>
        </p:nvCxnSpPr>
        <p:spPr>
          <a:xfrm>
            <a:off x="6212334" y="2990311"/>
            <a:ext cx="1692000" cy="0"/>
          </a:xfrm>
          <a:prstGeom prst="line">
            <a:avLst/>
          </a:prstGeom>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12" name="Текст 11">
            <a:extLst>
              <a:ext uri="{FF2B5EF4-FFF2-40B4-BE49-F238E27FC236}">
                <a16:creationId xmlns:a16="http://schemas.microsoft.com/office/drawing/2014/main" id="{179E7FC2-4098-49F6-8F55-7D42A85A40B6}"/>
              </a:ext>
            </a:extLst>
          </p:cNvPr>
          <p:cNvSpPr>
            <a:spLocks noGrp="1"/>
          </p:cNvSpPr>
          <p:nvPr>
            <p:ph type="body" sz="quarter" idx="38"/>
          </p:nvPr>
        </p:nvSpPr>
        <p:spPr>
          <a:xfrm>
            <a:off x="6254242" y="3141576"/>
            <a:ext cx="1608183" cy="3082982"/>
          </a:xfrm>
        </p:spPr>
        <p:txBody>
          <a:bodyPr rtlCol="0"/>
          <a:lstStyle/>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Количество семей, улучшивших жилищные </a:t>
            </a:r>
            <a:r>
              <a:rPr lang="ru-RU" sz="1100" dirty="0" smtClean="0">
                <a:solidFill>
                  <a:schemeClr val="tx1"/>
                </a:solidFill>
                <a:latin typeface="Arial Narrow" panose="020B0606020202030204" pitchFamily="34" charset="0"/>
                <a:cs typeface="Arial" panose="020B0604020202020204" pitchFamily="34" charset="0"/>
              </a:rPr>
              <a:t>условия</a:t>
            </a:r>
            <a:endParaRPr lang="ru-RU" sz="1100" dirty="0">
              <a:solidFill>
                <a:schemeClr val="tx1"/>
              </a:solidFill>
              <a:latin typeface="Arial Narrow" panose="020B0606020202030204" pitchFamily="34" charset="0"/>
              <a:cs typeface="Arial" panose="020B0604020202020204" pitchFamily="34" charset="0"/>
            </a:endParaRPr>
          </a:p>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Объем жилищного </a:t>
            </a:r>
            <a:r>
              <a:rPr lang="ru-RU" sz="1100" dirty="0" smtClean="0">
                <a:solidFill>
                  <a:schemeClr val="tx1"/>
                </a:solidFill>
                <a:latin typeface="Arial Narrow" panose="020B0606020202030204" pitchFamily="34" charset="0"/>
                <a:cs typeface="Arial" panose="020B0604020202020204" pitchFamily="34" charset="0"/>
              </a:rPr>
              <a:t>строительства</a:t>
            </a:r>
            <a:endParaRPr lang="ru-RU" sz="1100" dirty="0">
              <a:solidFill>
                <a:schemeClr val="tx1"/>
              </a:solidFill>
              <a:latin typeface="Arial Narrow" panose="020B0606020202030204" pitchFamily="34" charset="0"/>
              <a:cs typeface="Arial" panose="020B0604020202020204" pitchFamily="34" charset="0"/>
            </a:endParaRPr>
          </a:p>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Качество городской </a:t>
            </a:r>
            <a:r>
              <a:rPr lang="ru-RU" sz="1100" dirty="0" smtClean="0">
                <a:solidFill>
                  <a:schemeClr val="tx1"/>
                </a:solidFill>
                <a:latin typeface="Arial Narrow" panose="020B0606020202030204" pitchFamily="34" charset="0"/>
                <a:cs typeface="Arial" panose="020B0604020202020204" pitchFamily="34" charset="0"/>
              </a:rPr>
              <a:t>среды</a:t>
            </a:r>
            <a:endParaRPr lang="ru-RU" sz="1100" dirty="0">
              <a:solidFill>
                <a:schemeClr val="tx1"/>
              </a:solidFill>
              <a:latin typeface="Arial Narrow" panose="020B0606020202030204" pitchFamily="34" charset="0"/>
              <a:cs typeface="Arial" panose="020B0604020202020204" pitchFamily="34" charset="0"/>
            </a:endParaRPr>
          </a:p>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Доля дорожной сети в крупнейших городских агломерациях, соответствующая </a:t>
            </a:r>
            <a:r>
              <a:rPr lang="ru-RU" sz="1100" dirty="0" smtClean="0">
                <a:solidFill>
                  <a:schemeClr val="tx1"/>
                </a:solidFill>
                <a:latin typeface="Arial Narrow" panose="020B0606020202030204" pitchFamily="34" charset="0"/>
                <a:cs typeface="Arial" panose="020B0604020202020204" pitchFamily="34" charset="0"/>
              </a:rPr>
              <a:t>нормативам</a:t>
            </a:r>
            <a:endParaRPr lang="ru-RU" sz="1100" dirty="0">
              <a:solidFill>
                <a:schemeClr val="tx1"/>
              </a:solidFill>
              <a:latin typeface="Arial Narrow" panose="020B0606020202030204" pitchFamily="34" charset="0"/>
              <a:cs typeface="Arial" panose="020B0604020202020204" pitchFamily="34" charset="0"/>
            </a:endParaRPr>
          </a:p>
        </p:txBody>
      </p:sp>
      <p:sp>
        <p:nvSpPr>
          <p:cNvPr id="13" name="Текст 12">
            <a:extLst>
              <a:ext uri="{FF2B5EF4-FFF2-40B4-BE49-F238E27FC236}">
                <a16:creationId xmlns:a16="http://schemas.microsoft.com/office/drawing/2014/main" id="{B42EB40D-8479-42AF-A4AE-92D6BE6908B5}"/>
              </a:ext>
            </a:extLst>
          </p:cNvPr>
          <p:cNvSpPr>
            <a:spLocks noGrp="1"/>
          </p:cNvSpPr>
          <p:nvPr>
            <p:ph type="body" sz="quarter" idx="39"/>
          </p:nvPr>
        </p:nvSpPr>
        <p:spPr>
          <a:xfrm>
            <a:off x="8098327" y="1950005"/>
            <a:ext cx="1973967" cy="1009996"/>
          </a:xfrm>
        </p:spPr>
        <p:txBody>
          <a:bodyPr rtlCol="0" anchor="ctr"/>
          <a:lstStyle/>
          <a:p>
            <a:pPr>
              <a:lnSpc>
                <a:spcPct val="90000"/>
              </a:lnSpc>
            </a:pPr>
            <a:r>
              <a:rPr lang="ru-RU" sz="1600" b="1" dirty="0">
                <a:solidFill>
                  <a:schemeClr val="tx1"/>
                </a:solidFill>
                <a:latin typeface="Arial Narrow" panose="020B0606020202030204" pitchFamily="34" charset="0"/>
                <a:cs typeface="Arial" panose="020B0604020202020204" pitchFamily="34" charset="0"/>
              </a:rPr>
              <a:t>Расходы на развитие региональной экономики </a:t>
            </a:r>
          </a:p>
        </p:txBody>
      </p:sp>
      <p:cxnSp>
        <p:nvCxnSpPr>
          <p:cNvPr id="24" name="Прямая соединительная линия 23" title="Разделитель">
            <a:extLst>
              <a:ext uri="{FF2B5EF4-FFF2-40B4-BE49-F238E27FC236}">
                <a16:creationId xmlns:a16="http://schemas.microsoft.com/office/drawing/2014/main" id="{75979D46-D664-4267-B673-E6B048C084A4}"/>
              </a:ext>
            </a:extLst>
          </p:cNvPr>
          <p:cNvCxnSpPr>
            <a:cxnSpLocks/>
          </p:cNvCxnSpPr>
          <p:nvPr/>
        </p:nvCxnSpPr>
        <p:spPr>
          <a:xfrm>
            <a:off x="8142987" y="2990311"/>
            <a:ext cx="1800000" cy="0"/>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4" name="Текст 13">
            <a:extLst>
              <a:ext uri="{FF2B5EF4-FFF2-40B4-BE49-F238E27FC236}">
                <a16:creationId xmlns:a16="http://schemas.microsoft.com/office/drawing/2014/main" id="{D11578AB-8F47-4648-B827-D4367249BDBB}"/>
              </a:ext>
            </a:extLst>
          </p:cNvPr>
          <p:cNvSpPr>
            <a:spLocks noGrp="1"/>
          </p:cNvSpPr>
          <p:nvPr>
            <p:ph type="body" sz="quarter" idx="40"/>
          </p:nvPr>
        </p:nvSpPr>
        <p:spPr>
          <a:xfrm>
            <a:off x="8194988" y="3141576"/>
            <a:ext cx="1877308" cy="3044882"/>
          </a:xfrm>
        </p:spPr>
        <p:txBody>
          <a:bodyPr rtlCol="0"/>
          <a:lstStyle/>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Темп роста (индекс роста) реальной среднемесячной заработной </a:t>
            </a:r>
            <a:r>
              <a:rPr lang="ru-RU" sz="1100" dirty="0" smtClean="0">
                <a:solidFill>
                  <a:schemeClr val="tx1"/>
                </a:solidFill>
                <a:latin typeface="Arial Narrow" panose="020B0606020202030204" pitchFamily="34" charset="0"/>
                <a:cs typeface="Arial" panose="020B0604020202020204" pitchFamily="34" charset="0"/>
              </a:rPr>
              <a:t>платы</a:t>
            </a:r>
            <a:endParaRPr lang="ru-RU" sz="1100" dirty="0">
              <a:solidFill>
                <a:schemeClr val="tx1"/>
              </a:solidFill>
              <a:latin typeface="Arial Narrow" panose="020B0606020202030204" pitchFamily="34" charset="0"/>
              <a:cs typeface="Arial" panose="020B0604020202020204" pitchFamily="34" charset="0"/>
            </a:endParaRPr>
          </a:p>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Темп роста (индекс роста) реального среднедушевого денежного дохода </a:t>
            </a:r>
            <a:r>
              <a:rPr lang="ru-RU" sz="1100" dirty="0" smtClean="0">
                <a:solidFill>
                  <a:schemeClr val="tx1"/>
                </a:solidFill>
                <a:latin typeface="Arial Narrow" panose="020B0606020202030204" pitchFamily="34" charset="0"/>
                <a:cs typeface="Arial" panose="020B0604020202020204" pitchFamily="34" charset="0"/>
              </a:rPr>
              <a:t>населения</a:t>
            </a:r>
            <a:endParaRPr lang="ru-RU" sz="1100" dirty="0">
              <a:solidFill>
                <a:schemeClr val="tx1"/>
              </a:solidFill>
              <a:latin typeface="Arial Narrow" panose="020B0606020202030204" pitchFamily="34" charset="0"/>
              <a:cs typeface="Arial" panose="020B0604020202020204" pitchFamily="34" charset="0"/>
            </a:endParaRPr>
          </a:p>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Темп роста (индекс роста) физического объема инвестиций в основной </a:t>
            </a:r>
            <a:r>
              <a:rPr lang="ru-RU" sz="1100" dirty="0" smtClean="0">
                <a:solidFill>
                  <a:schemeClr val="tx1"/>
                </a:solidFill>
                <a:latin typeface="Arial Narrow" panose="020B0606020202030204" pitchFamily="34" charset="0"/>
                <a:cs typeface="Arial" panose="020B0604020202020204" pitchFamily="34" charset="0"/>
              </a:rPr>
              <a:t>капитал</a:t>
            </a:r>
            <a:endParaRPr lang="ru-RU" sz="1100" dirty="0">
              <a:solidFill>
                <a:schemeClr val="tx1"/>
              </a:solidFill>
              <a:latin typeface="Arial Narrow" panose="020B0606020202030204" pitchFamily="34" charset="0"/>
              <a:cs typeface="Arial" panose="020B0604020202020204" pitchFamily="34" charset="0"/>
            </a:endParaRPr>
          </a:p>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Численность занятых в сфере малого и среднего предпринимательства, включая индивидуальных предпринимателей и </a:t>
            </a:r>
            <a:r>
              <a:rPr lang="ru-RU" sz="1100" dirty="0" err="1" smtClean="0">
                <a:solidFill>
                  <a:schemeClr val="tx1"/>
                </a:solidFill>
                <a:latin typeface="Arial Narrow" panose="020B0606020202030204" pitchFamily="34" charset="0"/>
                <a:cs typeface="Arial" panose="020B0604020202020204" pitchFamily="34" charset="0"/>
              </a:rPr>
              <a:t>самозанятых</a:t>
            </a:r>
            <a:endParaRPr lang="ru-RU" sz="1100" dirty="0">
              <a:solidFill>
                <a:schemeClr val="tx1"/>
              </a:solidFill>
              <a:latin typeface="Arial Narrow" panose="020B0606020202030204" pitchFamily="34" charset="0"/>
              <a:cs typeface="Arial" panose="020B0604020202020204" pitchFamily="34" charset="0"/>
            </a:endParaRPr>
          </a:p>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Качество окружающей среды</a:t>
            </a:r>
          </a:p>
        </p:txBody>
      </p:sp>
      <p:sp>
        <p:nvSpPr>
          <p:cNvPr id="3" name="Номер слайда 2">
            <a:extLst>
              <a:ext uri="{FF2B5EF4-FFF2-40B4-BE49-F238E27FC236}">
                <a16:creationId xmlns:a16="http://schemas.microsoft.com/office/drawing/2014/main" id="{B79F4F6B-299B-431B-AD93-01AF893D8C92}"/>
              </a:ext>
            </a:extLst>
          </p:cNvPr>
          <p:cNvSpPr>
            <a:spLocks noGrp="1"/>
          </p:cNvSpPr>
          <p:nvPr>
            <p:ph type="sldNum" sz="quarter" idx="11"/>
          </p:nvPr>
        </p:nvSpPr>
        <p:spPr/>
        <p:txBody>
          <a:bodyPr rtlCol="0"/>
          <a:lstStyle/>
          <a:p>
            <a:pPr rtl="0"/>
            <a:fld id="{4B73C415-D670-4716-A5EC-CC4D52CA2BAC}" type="slidenum">
              <a:rPr lang="ru-RU" noProof="1" smtClean="0"/>
              <a:pPr rtl="0"/>
              <a:t>4</a:t>
            </a:fld>
            <a:endParaRPr lang="ru-RU" noProof="1"/>
          </a:p>
        </p:txBody>
      </p:sp>
      <p:sp>
        <p:nvSpPr>
          <p:cNvPr id="31" name="Текст 12">
            <a:extLst>
              <a:ext uri="{FF2B5EF4-FFF2-40B4-BE49-F238E27FC236}">
                <a16:creationId xmlns:a16="http://schemas.microsoft.com/office/drawing/2014/main" id="{B42EB40D-8479-42AF-A4AE-92D6BE6908B5}"/>
              </a:ext>
            </a:extLst>
          </p:cNvPr>
          <p:cNvSpPr>
            <a:spLocks noGrp="1"/>
          </p:cNvSpPr>
          <p:nvPr>
            <p:ph type="body" sz="quarter" idx="39"/>
          </p:nvPr>
        </p:nvSpPr>
        <p:spPr>
          <a:xfrm>
            <a:off x="10072296" y="1955841"/>
            <a:ext cx="1823726" cy="1009996"/>
          </a:xfrm>
        </p:spPr>
        <p:txBody>
          <a:bodyPr rtlCol="0" anchor="ctr"/>
          <a:lstStyle/>
          <a:p>
            <a:pPr>
              <a:lnSpc>
                <a:spcPct val="90000"/>
              </a:lnSpc>
            </a:pPr>
            <a:r>
              <a:rPr lang="ru-RU" sz="1600" b="1" dirty="0" smtClean="0">
                <a:solidFill>
                  <a:schemeClr val="tx1"/>
                </a:solidFill>
                <a:latin typeface="Arial Narrow" panose="020B0606020202030204" pitchFamily="34" charset="0"/>
                <a:cs typeface="Arial" panose="020B0604020202020204" pitchFamily="34" charset="0"/>
              </a:rPr>
              <a:t>Расходы на </a:t>
            </a:r>
            <a:r>
              <a:rPr lang="ru-RU" sz="1600" b="1" dirty="0" err="1" smtClean="0">
                <a:solidFill>
                  <a:schemeClr val="tx1"/>
                </a:solidFill>
                <a:latin typeface="Arial Narrow" panose="020B0606020202030204" pitchFamily="34" charset="0"/>
                <a:cs typeface="Arial" panose="020B0604020202020204" pitchFamily="34" charset="0"/>
              </a:rPr>
              <a:t>цифровизацию</a:t>
            </a:r>
            <a:r>
              <a:rPr lang="ru-RU" sz="1600" b="1" dirty="0" smtClean="0">
                <a:solidFill>
                  <a:schemeClr val="tx1"/>
                </a:solidFill>
                <a:latin typeface="Arial Narrow" panose="020B0606020202030204" pitchFamily="34" charset="0"/>
                <a:cs typeface="Arial" panose="020B0604020202020204" pitchFamily="34" charset="0"/>
              </a:rPr>
              <a:t> </a:t>
            </a:r>
            <a:br>
              <a:rPr lang="ru-RU" sz="1600" b="1" dirty="0" smtClean="0">
                <a:solidFill>
                  <a:schemeClr val="tx1"/>
                </a:solidFill>
                <a:latin typeface="Arial Narrow" panose="020B0606020202030204" pitchFamily="34" charset="0"/>
                <a:cs typeface="Arial" panose="020B0604020202020204" pitchFamily="34" charset="0"/>
              </a:rPr>
            </a:br>
            <a:r>
              <a:rPr lang="ru-RU" sz="1600" b="1" dirty="0" smtClean="0">
                <a:solidFill>
                  <a:schemeClr val="tx1"/>
                </a:solidFill>
                <a:latin typeface="Arial Narrow" panose="020B0606020202030204" pitchFamily="34" charset="0"/>
                <a:cs typeface="Arial" panose="020B0604020202020204" pitchFamily="34" charset="0"/>
              </a:rPr>
              <a:t>и внедрение ИТ</a:t>
            </a:r>
            <a:endParaRPr lang="ru-RU" sz="1600" b="1" dirty="0">
              <a:solidFill>
                <a:schemeClr val="tx1"/>
              </a:solidFill>
              <a:latin typeface="Arial Narrow" panose="020B0606020202030204" pitchFamily="34" charset="0"/>
              <a:cs typeface="Arial" panose="020B0604020202020204" pitchFamily="34" charset="0"/>
            </a:endParaRPr>
          </a:p>
        </p:txBody>
      </p:sp>
      <p:cxnSp>
        <p:nvCxnSpPr>
          <p:cNvPr id="32" name="Прямая соединительная линия 31" title="Разделитель">
            <a:extLst>
              <a:ext uri="{FF2B5EF4-FFF2-40B4-BE49-F238E27FC236}">
                <a16:creationId xmlns:a16="http://schemas.microsoft.com/office/drawing/2014/main" id="{75979D46-D664-4267-B673-E6B048C084A4}"/>
              </a:ext>
            </a:extLst>
          </p:cNvPr>
          <p:cNvCxnSpPr>
            <a:cxnSpLocks/>
          </p:cNvCxnSpPr>
          <p:nvPr/>
        </p:nvCxnSpPr>
        <p:spPr>
          <a:xfrm>
            <a:off x="10157422" y="2990311"/>
            <a:ext cx="1764000" cy="0"/>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33" name="Текст 13">
            <a:extLst>
              <a:ext uri="{FF2B5EF4-FFF2-40B4-BE49-F238E27FC236}">
                <a16:creationId xmlns:a16="http://schemas.microsoft.com/office/drawing/2014/main" id="{D11578AB-8F47-4648-B827-D4367249BDBB}"/>
              </a:ext>
            </a:extLst>
          </p:cNvPr>
          <p:cNvSpPr>
            <a:spLocks noGrp="1"/>
          </p:cNvSpPr>
          <p:nvPr>
            <p:ph type="body" sz="quarter" idx="40"/>
          </p:nvPr>
        </p:nvSpPr>
        <p:spPr>
          <a:xfrm>
            <a:off x="10173930" y="3141576"/>
            <a:ext cx="1792782" cy="3044882"/>
          </a:xfrm>
        </p:spPr>
        <p:txBody>
          <a:bodyPr rtlCol="0"/>
          <a:lstStyle/>
          <a:p>
            <a:pPr marL="144000" indent="-144000" algn="l">
              <a:spcBef>
                <a:spcPts val="300"/>
              </a:spcBef>
              <a:spcAft>
                <a:spcPts val="0"/>
              </a:spcAft>
              <a:buClr>
                <a:schemeClr val="accent5"/>
              </a:buClr>
              <a:buFont typeface="Arial" panose="020B0604020202020204" pitchFamily="34" charset="0"/>
              <a:buChar char="•"/>
            </a:pPr>
            <a:r>
              <a:rPr lang="ru-RU" sz="1100" dirty="0">
                <a:solidFill>
                  <a:schemeClr val="tx1"/>
                </a:solidFill>
                <a:latin typeface="Arial Narrow" panose="020B0606020202030204" pitchFamily="34" charset="0"/>
                <a:cs typeface="Arial" panose="020B0604020202020204" pitchFamily="34" charset="0"/>
              </a:rPr>
              <a:t>"Цифровая зрелость" органов государственной власти субъектов Российской Федерации, органов местного самоуправления и организаций в сфере здравоохранения, образования, городского хозяйства и строительства, общественного транспорта, подразумевающая использование ими отечественных информационно-технологических </a:t>
            </a:r>
            <a:r>
              <a:rPr lang="ru-RU" sz="1100" dirty="0" smtClean="0">
                <a:solidFill>
                  <a:schemeClr val="tx1"/>
                </a:solidFill>
                <a:latin typeface="Arial Narrow" panose="020B0606020202030204" pitchFamily="34" charset="0"/>
                <a:cs typeface="Arial" panose="020B0604020202020204" pitchFamily="34" charset="0"/>
              </a:rPr>
              <a:t>решений</a:t>
            </a:r>
            <a:endParaRPr lang="ru-RU" sz="1100" dirty="0">
              <a:solidFill>
                <a:schemeClr val="tx1"/>
              </a:solidFill>
              <a:latin typeface="Arial Narrow" panose="020B0606020202030204" pitchFamily="34" charset="0"/>
              <a:cs typeface="Arial" panose="020B0604020202020204" pitchFamily="34" charset="0"/>
            </a:endParaRPr>
          </a:p>
        </p:txBody>
      </p:sp>
      <p:sp>
        <p:nvSpPr>
          <p:cNvPr id="28" name="Прямоугольник 27"/>
          <p:cNvSpPr/>
          <p:nvPr/>
        </p:nvSpPr>
        <p:spPr>
          <a:xfrm>
            <a:off x="346448" y="864000"/>
            <a:ext cx="11620263" cy="5512958"/>
          </a:xfrm>
          <a:prstGeom prst="rect">
            <a:avLst/>
          </a:prstGeom>
        </p:spPr>
        <p:txBody>
          <a:bodyPr wrap="square">
            <a:noAutofit/>
          </a:bodyPr>
          <a:lstStyle/>
          <a:p>
            <a:pPr>
              <a:spcBef>
                <a:spcPts val="600"/>
              </a:spcBef>
              <a:spcAft>
                <a:spcPts val="600"/>
              </a:spcAft>
              <a:buClr>
                <a:schemeClr val="tx2"/>
              </a:buClr>
            </a:pPr>
            <a:r>
              <a:rPr lang="ru-RU" sz="1400" dirty="0" smtClean="0">
                <a:latin typeface="Arial" panose="020B0604020202020204" pitchFamily="34" charset="0"/>
                <a:cs typeface="Arial" panose="020B0604020202020204" pitchFamily="34" charset="0"/>
              </a:rPr>
              <a:t>Оптимизация бюджетных расходов напрямую влияет на возможности достижения поставленных перед региональным руководством целей, и на показатели </a:t>
            </a:r>
            <a:r>
              <a:rPr lang="ru-RU" sz="1400" dirty="0">
                <a:latin typeface="Arial" panose="020B0604020202020204" pitchFamily="34" charset="0"/>
                <a:cs typeface="Arial" panose="020B0604020202020204" pitchFamily="34" charset="0"/>
              </a:rPr>
              <a:t>для оценки эффективности деятельности высших должностных лиц (руководителей высших исполнительных органов государственной власти) субъектов Российской Федерации и деятельности органов исполнительной власти субъектов Российской </a:t>
            </a:r>
            <a:r>
              <a:rPr lang="ru-RU" sz="1400" dirty="0" smtClean="0">
                <a:latin typeface="Arial" panose="020B0604020202020204" pitchFamily="34" charset="0"/>
                <a:cs typeface="Arial" panose="020B0604020202020204" pitchFamily="34" charset="0"/>
              </a:rPr>
              <a:t>Федерации, утвержденные указом Президента Российской Федерации от </a:t>
            </a:r>
            <a:r>
              <a:rPr lang="ru-RU" sz="1400" dirty="0">
                <a:latin typeface="Arial" panose="020B0604020202020204" pitchFamily="34" charset="0"/>
                <a:cs typeface="Arial" panose="020B0604020202020204" pitchFamily="34" charset="0"/>
              </a:rPr>
              <a:t>4 февраля 2021 г. </a:t>
            </a:r>
            <a:r>
              <a:rPr lang="ru-RU" sz="1400" dirty="0" smtClean="0">
                <a:latin typeface="Arial" panose="020B0604020202020204" pitchFamily="34" charset="0"/>
                <a:cs typeface="Arial" panose="020B0604020202020204" pitchFamily="34" charset="0"/>
              </a:rPr>
              <a:t>№ 68.</a:t>
            </a:r>
            <a:endParaRPr lang="ru-RU"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69922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a:extLst>
              <a:ext uri="{FF2B5EF4-FFF2-40B4-BE49-F238E27FC236}">
                <a16:creationId xmlns:a16="http://schemas.microsoft.com/office/drawing/2014/main" id="{1AC9E886-BD82-4757-912B-F7589A22164F}"/>
              </a:ext>
            </a:extLst>
          </p:cNvPr>
          <p:cNvSpPr>
            <a:spLocks noGrp="1"/>
          </p:cNvSpPr>
          <p:nvPr>
            <p:ph idx="1"/>
          </p:nvPr>
        </p:nvSpPr>
        <p:spPr bwMode="gray">
          <a:xfrm>
            <a:off x="718828" y="1580997"/>
            <a:ext cx="4974545" cy="4516561"/>
          </a:xfrm>
        </p:spPr>
        <p:txBody>
          <a:bodyPr rtlCol="0"/>
          <a:lstStyle/>
          <a:p>
            <a:r>
              <a:rPr lang="ru-RU" dirty="0" smtClean="0">
                <a:solidFill>
                  <a:schemeClr val="tx1"/>
                </a:solidFill>
                <a:latin typeface="Arial" panose="020B0604020202020204" pitchFamily="34" charset="0"/>
                <a:cs typeface="Arial" panose="020B0604020202020204" pitchFamily="34" charset="0"/>
              </a:rPr>
              <a:t>Под оценкой эффективности социальной и налоговой поддержки понимается именно измерение того, в какой мере перераспределение средств, связанное с социальной поддержкой, обеспечивает снижение уровня бедности и сокращение дефицита доходов. </a:t>
            </a:r>
          </a:p>
          <a:p>
            <a:r>
              <a:rPr lang="ru-RU" dirty="0">
                <a:solidFill>
                  <a:schemeClr val="tx1"/>
                </a:solidFill>
                <a:latin typeface="Arial" panose="020B0604020202020204" pitchFamily="34" charset="0"/>
                <a:cs typeface="Arial" panose="020B0604020202020204" pitchFamily="34" charset="0"/>
              </a:rPr>
              <a:t>На основе результатов оценки эффективности регион может полностью перенастроить свою систему мер социальной </a:t>
            </a:r>
            <a:r>
              <a:rPr lang="ru-RU" dirty="0" smtClean="0">
                <a:solidFill>
                  <a:schemeClr val="tx1"/>
                </a:solidFill>
                <a:latin typeface="Arial" panose="020B0604020202020204" pitchFamily="34" charset="0"/>
                <a:cs typeface="Arial" panose="020B0604020202020204" pitchFamily="34" charset="0"/>
              </a:rPr>
              <a:t>и налоговой поддержки, </a:t>
            </a:r>
            <a:r>
              <a:rPr lang="ru-RU" dirty="0">
                <a:solidFill>
                  <a:schemeClr val="tx1"/>
                </a:solidFill>
                <a:latin typeface="Arial" panose="020B0604020202020204" pitchFamily="34" charset="0"/>
                <a:cs typeface="Arial" panose="020B0604020202020204" pitchFamily="34" charset="0"/>
              </a:rPr>
              <a:t>выявив объективно подтвержденные проблемы граждан и определив актуальные цели и задачи региональной социальной политики.</a:t>
            </a:r>
          </a:p>
          <a:p>
            <a:endParaRPr lang="ru-RU" dirty="0" smtClean="0">
              <a:solidFill>
                <a:schemeClr val="tx1"/>
              </a:solidFill>
              <a:latin typeface="Arial" panose="020B0604020202020204" pitchFamily="34" charset="0"/>
              <a:cs typeface="Arial" panose="020B0604020202020204" pitchFamily="34" charset="0"/>
            </a:endParaRPr>
          </a:p>
        </p:txBody>
      </p:sp>
      <p:sp>
        <p:nvSpPr>
          <p:cNvPr id="3" name="Номер слайда 2">
            <a:extLst>
              <a:ext uri="{FF2B5EF4-FFF2-40B4-BE49-F238E27FC236}">
                <a16:creationId xmlns:a16="http://schemas.microsoft.com/office/drawing/2014/main" id="{8234C221-D094-445D-A8B7-0030E816562D}"/>
              </a:ext>
            </a:extLst>
          </p:cNvPr>
          <p:cNvSpPr>
            <a:spLocks noGrp="1"/>
          </p:cNvSpPr>
          <p:nvPr>
            <p:ph type="sldNum" sz="quarter" idx="11"/>
          </p:nvPr>
        </p:nvSpPr>
        <p:spPr/>
        <p:txBody>
          <a:bodyPr rtlCol="0"/>
          <a:lstStyle/>
          <a:p>
            <a:pPr rtl="0"/>
            <a:fld id="{4B73C415-D670-4716-A5EC-CC4D52CA2BAC}" type="slidenum">
              <a:rPr lang="ru-RU" smtClean="0"/>
              <a:pPr rtl="0"/>
              <a:t>5</a:t>
            </a:fld>
            <a:endParaRPr lang="ru-RU"/>
          </a:p>
        </p:txBody>
      </p:sp>
      <p:sp>
        <p:nvSpPr>
          <p:cNvPr id="5" name="Заголовок 4">
            <a:extLst>
              <a:ext uri="{FF2B5EF4-FFF2-40B4-BE49-F238E27FC236}">
                <a16:creationId xmlns:a16="http://schemas.microsoft.com/office/drawing/2014/main" id="{F58C420A-3AEC-4BE5-BD90-C854A306696C}"/>
              </a:ext>
            </a:extLst>
          </p:cNvPr>
          <p:cNvSpPr>
            <a:spLocks noGrp="1"/>
          </p:cNvSpPr>
          <p:nvPr>
            <p:ph type="title"/>
          </p:nvPr>
        </p:nvSpPr>
        <p:spPr bwMode="gray">
          <a:xfrm>
            <a:off x="718828" y="127000"/>
            <a:ext cx="4974545" cy="1120622"/>
          </a:xfrm>
        </p:spPr>
        <p:txBody>
          <a:bodyPr rtlCol="0"/>
          <a:lstStyle/>
          <a:p>
            <a:r>
              <a:rPr lang="ru-RU" dirty="0">
                <a:solidFill>
                  <a:schemeClr val="tx1"/>
                </a:solidFill>
              </a:rPr>
              <a:t>Обзоры расходов социальной сферы</a:t>
            </a:r>
          </a:p>
        </p:txBody>
      </p:sp>
      <p:cxnSp>
        <p:nvCxnSpPr>
          <p:cNvPr id="12" name="Прямая соединительная линия 11" title="Разделитель">
            <a:extLst>
              <a:ext uri="{FF2B5EF4-FFF2-40B4-BE49-F238E27FC236}">
                <a16:creationId xmlns:a16="http://schemas.microsoft.com/office/drawing/2014/main" id="{3E48293B-B086-4048-863C-47E7C47880A1}"/>
              </a:ext>
            </a:extLst>
          </p:cNvPr>
          <p:cNvCxnSpPr>
            <a:cxnSpLocks/>
          </p:cNvCxnSpPr>
          <p:nvPr/>
        </p:nvCxnSpPr>
        <p:spPr bwMode="gray">
          <a:xfrm>
            <a:off x="718828" y="1423641"/>
            <a:ext cx="4974545" cy="0"/>
          </a:xfrm>
          <a:prstGeom prst="line">
            <a:avLst/>
          </a:prstGeom>
          <a:ln>
            <a:gradFill>
              <a:gsLst>
                <a:gs pos="0">
                  <a:schemeClr val="accent1"/>
                </a:gs>
                <a:gs pos="100000">
                  <a:schemeClr val="tx2"/>
                </a:gs>
              </a:gsLst>
              <a:lin ang="0" scaled="0"/>
            </a:gradFill>
          </a:ln>
        </p:spPr>
        <p:style>
          <a:lnRef idx="1">
            <a:schemeClr val="accent1"/>
          </a:lnRef>
          <a:fillRef idx="0">
            <a:schemeClr val="accent1"/>
          </a:fillRef>
          <a:effectRef idx="0">
            <a:schemeClr val="accent1"/>
          </a:effectRef>
          <a:fontRef idx="minor">
            <a:schemeClr val="tx1"/>
          </a:fontRef>
        </p:style>
      </p:cxnSp>
      <p:sp>
        <p:nvSpPr>
          <p:cNvPr id="29" name="Прямоугольник 28"/>
          <p:cNvSpPr/>
          <p:nvPr/>
        </p:nvSpPr>
        <p:spPr>
          <a:xfrm>
            <a:off x="6008943" y="266700"/>
            <a:ext cx="5957768" cy="6122958"/>
          </a:xfrm>
          <a:prstGeom prst="rect">
            <a:avLst/>
          </a:prstGeom>
        </p:spPr>
        <p:txBody>
          <a:bodyPr wrap="square">
            <a:noAutofit/>
          </a:bodyPr>
          <a:lstStyle/>
          <a:p>
            <a:pPr>
              <a:spcAft>
                <a:spcPts val="600"/>
              </a:spcAft>
            </a:pPr>
            <a:r>
              <a:rPr lang="ru-RU" sz="1400" dirty="0" smtClean="0">
                <a:latin typeface="+mj-lt"/>
                <a:cs typeface="Arial" panose="020B0604020202020204" pitchFamily="34" charset="0"/>
              </a:rPr>
              <a:t>Результаты обзоров в рамках данного направления:</a:t>
            </a:r>
            <a:endParaRPr lang="ru-RU" sz="1400" dirty="0">
              <a:latin typeface="+mj-lt"/>
              <a:cs typeface="Arial" panose="020B0604020202020204" pitchFamily="34" charset="0"/>
            </a:endParaRP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По итогам проведения </a:t>
            </a:r>
            <a:r>
              <a:rPr lang="ru-RU" sz="1400" dirty="0">
                <a:latin typeface="Arial" panose="020B0604020202020204" pitchFamily="34" charset="0"/>
                <a:cs typeface="Arial" panose="020B0604020202020204" pitchFamily="34" charset="0"/>
              </a:rPr>
              <a:t>оценки эффективности на основе данных выборочного обследования категорий получателей мер социальной поддержки получается наглядная картина распределения социальных выплат, показывающая, где необходимо усилить социальную поддержку, повысить охват или увеличить размер выплат, или наоборот, где необходимо предусмотреть и обосновать введение критериев нуждаемости, поскольку средства социальной поддержки региона расходуются неэффективно.</a:t>
            </a:r>
          </a:p>
          <a:p>
            <a:pPr marL="171450" indent="-171450">
              <a:spcBef>
                <a:spcPts val="600"/>
              </a:spcBef>
              <a:spcAft>
                <a:spcPts val="300"/>
              </a:spcAft>
              <a:buClr>
                <a:schemeClr val="tx2"/>
              </a:buClr>
              <a:buFont typeface="Wingdings" panose="05000000000000000000" pitchFamily="2" charset="2"/>
              <a:buChar char="§"/>
            </a:pPr>
            <a:r>
              <a:rPr lang="ru-RU" sz="1400" dirty="0">
                <a:latin typeface="Arial" panose="020B0604020202020204" pitchFamily="34" charset="0"/>
                <a:cs typeface="Arial" panose="020B0604020202020204" pitchFamily="34" charset="0"/>
              </a:rPr>
              <a:t>В том случае, когда регион готов взять на себя решение об отмене неэффективных мер – результатом оценки может стать экономия регионального бюджета на финансовое обеспечение социальной </a:t>
            </a:r>
            <a:r>
              <a:rPr lang="ru-RU" sz="1400" dirty="0" smtClean="0">
                <a:latin typeface="Arial" panose="020B0604020202020204" pitchFamily="34" charset="0"/>
                <a:cs typeface="Arial" panose="020B0604020202020204" pitchFamily="34" charset="0"/>
              </a:rPr>
              <a:t>поддержки. Если регион </a:t>
            </a:r>
            <a:r>
              <a:rPr lang="ru-RU" sz="1400" dirty="0">
                <a:latin typeface="Arial" panose="020B0604020202020204" pitchFamily="34" charset="0"/>
                <a:cs typeface="Arial" panose="020B0604020202020204" pitchFamily="34" charset="0"/>
              </a:rPr>
              <a:t>не готов к отмене неэффективных мер ради </a:t>
            </a:r>
            <a:r>
              <a:rPr lang="ru-RU" sz="1400" dirty="0" smtClean="0">
                <a:latin typeface="Arial" panose="020B0604020202020204" pitchFamily="34" charset="0"/>
                <a:cs typeface="Arial" panose="020B0604020202020204" pitchFamily="34" charset="0"/>
              </a:rPr>
              <a:t>экономии, </a:t>
            </a:r>
            <a:r>
              <a:rPr lang="ru-RU" sz="1400" dirty="0">
                <a:latin typeface="Arial" panose="020B0604020202020204" pitchFamily="34" charset="0"/>
                <a:cs typeface="Arial" panose="020B0604020202020204" pitchFamily="34" charset="0"/>
              </a:rPr>
              <a:t>речь может идти о перераспределении бюджетных средств на меры социальной поддержки наиболее нуждающихся категорий </a:t>
            </a:r>
            <a:r>
              <a:rPr lang="ru-RU" sz="1400" dirty="0" smtClean="0">
                <a:latin typeface="Arial" panose="020B0604020202020204" pitchFamily="34" charset="0"/>
                <a:cs typeface="Arial" panose="020B0604020202020204" pitchFamily="34" charset="0"/>
              </a:rPr>
              <a:t>граждан.</a:t>
            </a:r>
            <a:endParaRPr lang="ru-RU" sz="1400" dirty="0">
              <a:latin typeface="Arial" panose="020B0604020202020204" pitchFamily="34" charset="0"/>
              <a:cs typeface="Arial" panose="020B0604020202020204" pitchFamily="34" charset="0"/>
            </a:endParaRP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Одним </a:t>
            </a:r>
            <a:r>
              <a:rPr lang="ru-RU" sz="1400" dirty="0">
                <a:latin typeface="Arial" panose="020B0604020202020204" pitchFamily="34" charset="0"/>
                <a:cs typeface="Arial" panose="020B0604020202020204" pitchFamily="34" charset="0"/>
              </a:rPr>
              <a:t>из преимуществ использования оценки эффективности системы мер социальной поддержки населения является то, что эффект внесения корректив в проводимую политику социальной поддержки можно определить на основании оценки собранной </a:t>
            </a:r>
            <a:r>
              <a:rPr lang="ru-RU" sz="1400" dirty="0" smtClean="0">
                <a:latin typeface="Arial" panose="020B0604020202020204" pitchFamily="34" charset="0"/>
                <a:cs typeface="Arial" panose="020B0604020202020204" pitchFamily="34" charset="0"/>
              </a:rPr>
              <a:t>информации. Собранные </a:t>
            </a:r>
            <a:r>
              <a:rPr lang="ru-RU" sz="1400" dirty="0">
                <a:latin typeface="Arial" panose="020B0604020202020204" pitchFamily="34" charset="0"/>
                <a:cs typeface="Arial" panose="020B0604020202020204" pitchFamily="34" charset="0"/>
              </a:rPr>
              <a:t>в ходе обследования </a:t>
            </a:r>
            <a:r>
              <a:rPr lang="ru-RU" sz="1400" dirty="0" err="1">
                <a:latin typeface="Arial" panose="020B0604020202020204" pitchFamily="34" charset="0"/>
                <a:cs typeface="Arial" panose="020B0604020202020204" pitchFamily="34" charset="0"/>
              </a:rPr>
              <a:t>микроданные</a:t>
            </a:r>
            <a:r>
              <a:rPr lang="ru-RU" sz="1400" dirty="0">
                <a:latin typeface="Arial" panose="020B0604020202020204" pitchFamily="34" charset="0"/>
                <a:cs typeface="Arial" panose="020B0604020202020204" pitchFamily="34" charset="0"/>
              </a:rPr>
              <a:t> позволят моделировать разные варианты решений в области социальной поддержки и находить оптимальные, которые будут гарантированно приносить ожидаемый эффект, поскольку основаны на объективных данных</a:t>
            </a:r>
            <a:r>
              <a:rPr lang="ru-RU" sz="1400" dirty="0" smtClean="0">
                <a:latin typeface="Arial" panose="020B0604020202020204" pitchFamily="34" charset="0"/>
                <a:cs typeface="Arial" panose="020B0604020202020204" pitchFamily="34" charset="0"/>
              </a:rPr>
              <a:t>.</a:t>
            </a:r>
            <a:endParaRPr lang="ru-RU"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98646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a:extLst>
              <a:ext uri="{FF2B5EF4-FFF2-40B4-BE49-F238E27FC236}">
                <a16:creationId xmlns:a16="http://schemas.microsoft.com/office/drawing/2014/main" id="{1AC9E886-BD82-4757-912B-F7589A22164F}"/>
              </a:ext>
            </a:extLst>
          </p:cNvPr>
          <p:cNvSpPr>
            <a:spLocks noGrp="1"/>
          </p:cNvSpPr>
          <p:nvPr>
            <p:ph idx="1"/>
          </p:nvPr>
        </p:nvSpPr>
        <p:spPr bwMode="gray">
          <a:xfrm>
            <a:off x="718828" y="1580997"/>
            <a:ext cx="5123172" cy="4516561"/>
          </a:xfrm>
        </p:spPr>
        <p:txBody>
          <a:bodyPr rtlCol="0"/>
          <a:lstStyle/>
          <a:p>
            <a:r>
              <a:rPr lang="ru-RU" dirty="0" smtClean="0">
                <a:solidFill>
                  <a:schemeClr val="tx1"/>
                </a:solidFill>
                <a:latin typeface="Arial" panose="020B0604020202020204" pitchFamily="34" charset="0"/>
                <a:cs typeface="Arial" panose="020B0604020202020204" pitchFamily="34" charset="0"/>
              </a:rPr>
              <a:t>Оценка эффективности расходов на здравоохранение включает в себя:</a:t>
            </a:r>
          </a:p>
          <a:p>
            <a:pPr marL="285750" indent="-285750">
              <a:spcBef>
                <a:spcPts val="600"/>
              </a:spcBef>
              <a:spcAft>
                <a:spcPts val="0"/>
              </a:spcAft>
              <a:buFont typeface="Arial" panose="020B0604020202020204" pitchFamily="34" charset="0"/>
              <a:buChar char="•"/>
            </a:pPr>
            <a:r>
              <a:rPr lang="ru-RU" dirty="0" smtClean="0">
                <a:solidFill>
                  <a:schemeClr val="tx1"/>
                </a:solidFill>
                <a:latin typeface="Arial" panose="020B0604020202020204" pitchFamily="34" charset="0"/>
                <a:cs typeface="Arial" panose="020B0604020202020204" pitchFamily="34" charset="0"/>
              </a:rPr>
              <a:t>Медико-демографический </a:t>
            </a:r>
            <a:r>
              <a:rPr lang="ru-RU" dirty="0">
                <a:solidFill>
                  <a:schemeClr val="tx1"/>
                </a:solidFill>
                <a:latin typeface="Arial" panose="020B0604020202020204" pitchFamily="34" charset="0"/>
                <a:cs typeface="Arial" panose="020B0604020202020204" pitchFamily="34" charset="0"/>
              </a:rPr>
              <a:t>анализ региона </a:t>
            </a:r>
            <a:r>
              <a:rPr lang="ru-RU" dirty="0" smtClean="0">
                <a:solidFill>
                  <a:schemeClr val="tx1"/>
                </a:solidFill>
                <a:latin typeface="Arial" panose="020B0604020202020204" pitchFamily="34" charset="0"/>
                <a:cs typeface="Arial" panose="020B0604020202020204" pitchFamily="34" charset="0"/>
              </a:rPr>
              <a:t/>
            </a:r>
            <a:br>
              <a:rPr lang="ru-RU" dirty="0" smtClean="0">
                <a:solidFill>
                  <a:schemeClr val="tx1"/>
                </a:solidFill>
                <a:latin typeface="Arial" panose="020B0604020202020204" pitchFamily="34" charset="0"/>
                <a:cs typeface="Arial" panose="020B0604020202020204" pitchFamily="34" charset="0"/>
              </a:rPr>
            </a:br>
            <a:r>
              <a:rPr lang="ru-RU" dirty="0" smtClean="0">
                <a:solidFill>
                  <a:schemeClr val="tx1"/>
                </a:solidFill>
                <a:latin typeface="Arial" panose="020B0604020202020204" pitchFamily="34" charset="0"/>
                <a:cs typeface="Arial" panose="020B0604020202020204" pitchFamily="34" charset="0"/>
              </a:rPr>
              <a:t>на </a:t>
            </a:r>
            <a:r>
              <a:rPr lang="ru-RU" dirty="0">
                <a:solidFill>
                  <a:schemeClr val="tx1"/>
                </a:solidFill>
                <a:latin typeface="Arial" panose="020B0604020202020204" pitchFamily="34" charset="0"/>
                <a:cs typeface="Arial" panose="020B0604020202020204" pitchFamily="34" charset="0"/>
              </a:rPr>
              <a:t>основе оценки «потерянных лет жизни</a:t>
            </a:r>
            <a:r>
              <a:rPr lang="ru-RU" dirty="0" smtClean="0">
                <a:solidFill>
                  <a:schemeClr val="tx1"/>
                </a:solidFill>
                <a:latin typeface="Arial" panose="020B0604020202020204" pitchFamily="34" charset="0"/>
                <a:cs typeface="Arial" panose="020B0604020202020204" pitchFamily="34" charset="0"/>
              </a:rPr>
              <a:t>»</a:t>
            </a:r>
          </a:p>
          <a:p>
            <a:pPr marL="285750" indent="-285750">
              <a:spcBef>
                <a:spcPts val="600"/>
              </a:spcBef>
              <a:spcAft>
                <a:spcPts val="0"/>
              </a:spcAft>
              <a:buFont typeface="Arial" panose="020B0604020202020204" pitchFamily="34" charset="0"/>
              <a:buChar char="•"/>
            </a:pPr>
            <a:r>
              <a:rPr lang="ru-RU" dirty="0">
                <a:solidFill>
                  <a:schemeClr val="tx1"/>
                </a:solidFill>
                <a:latin typeface="Arial" panose="020B0604020202020204" pitchFamily="34" charset="0"/>
                <a:cs typeface="Arial" panose="020B0604020202020204" pitchFamily="34" charset="0"/>
              </a:rPr>
              <a:t>Анализ эффективности работы коечного фонда круглосуточного и дневного </a:t>
            </a:r>
            <a:r>
              <a:rPr lang="ru-RU" dirty="0" smtClean="0">
                <a:solidFill>
                  <a:schemeClr val="tx1"/>
                </a:solidFill>
                <a:latin typeface="Arial" panose="020B0604020202020204" pitchFamily="34" charset="0"/>
                <a:cs typeface="Arial" panose="020B0604020202020204" pitchFamily="34" charset="0"/>
              </a:rPr>
              <a:t>стационаров</a:t>
            </a:r>
          </a:p>
          <a:p>
            <a:pPr marL="285750" indent="-285750">
              <a:spcBef>
                <a:spcPts val="600"/>
              </a:spcBef>
              <a:spcAft>
                <a:spcPts val="0"/>
              </a:spcAft>
              <a:buFont typeface="Arial" panose="020B0604020202020204" pitchFamily="34" charset="0"/>
              <a:buChar char="•"/>
            </a:pPr>
            <a:r>
              <a:rPr lang="ru-RU" dirty="0">
                <a:solidFill>
                  <a:schemeClr val="tx1"/>
                </a:solidFill>
                <a:latin typeface="Arial" panose="020B0604020202020204" pitchFamily="34" charset="0"/>
                <a:cs typeface="Arial" panose="020B0604020202020204" pitchFamily="34" charset="0"/>
              </a:rPr>
              <a:t>Комплексный анализ системы оказания медицинской помощи в разрезе профилей и с </a:t>
            </a:r>
            <a:r>
              <a:rPr lang="ru-RU" dirty="0" smtClean="0">
                <a:solidFill>
                  <a:schemeClr val="tx1"/>
                </a:solidFill>
                <a:latin typeface="Arial" panose="020B0604020202020204" pitchFamily="34" charset="0"/>
                <a:cs typeface="Arial" panose="020B0604020202020204" pitchFamily="34" charset="0"/>
              </a:rPr>
              <a:t>учетом </a:t>
            </a:r>
            <a:r>
              <a:rPr lang="ru-RU" dirty="0">
                <a:solidFill>
                  <a:schemeClr val="tx1"/>
                </a:solidFill>
                <a:latin typeface="Arial" panose="020B0604020202020204" pitchFamily="34" charset="0"/>
                <a:cs typeface="Arial" panose="020B0604020202020204" pitchFamily="34" charset="0"/>
              </a:rPr>
              <a:t>маршрутизации </a:t>
            </a:r>
            <a:r>
              <a:rPr lang="ru-RU" dirty="0" smtClean="0">
                <a:solidFill>
                  <a:schemeClr val="tx1"/>
                </a:solidFill>
                <a:latin typeface="Arial" panose="020B0604020202020204" pitchFamily="34" charset="0"/>
                <a:cs typeface="Arial" panose="020B0604020202020204" pitchFamily="34" charset="0"/>
              </a:rPr>
              <a:t>пациентов</a:t>
            </a:r>
          </a:p>
          <a:p>
            <a:pPr marL="285750" indent="-285750">
              <a:spcBef>
                <a:spcPts val="600"/>
              </a:spcBef>
              <a:spcAft>
                <a:spcPts val="0"/>
              </a:spcAft>
              <a:buFont typeface="Arial" panose="020B0604020202020204" pitchFamily="34" charset="0"/>
              <a:buChar char="•"/>
            </a:pPr>
            <a:r>
              <a:rPr lang="ru-RU" dirty="0">
                <a:solidFill>
                  <a:schemeClr val="tx1"/>
                </a:solidFill>
                <a:latin typeface="Arial" panose="020B0604020202020204" pitchFamily="34" charset="0"/>
                <a:cs typeface="Arial" panose="020B0604020202020204" pitchFamily="34" charset="0"/>
              </a:rPr>
              <a:t>Анализ системы оплаты и оказания </a:t>
            </a:r>
            <a:r>
              <a:rPr lang="ru-RU" dirty="0" smtClean="0">
                <a:solidFill>
                  <a:schemeClr val="tx1"/>
                </a:solidFill>
                <a:latin typeface="Arial" panose="020B0604020202020204" pitchFamily="34" charset="0"/>
                <a:cs typeface="Arial" panose="020B0604020202020204" pitchFamily="34" charset="0"/>
              </a:rPr>
              <a:t>медицинской </a:t>
            </a:r>
            <a:r>
              <a:rPr lang="ru-RU" dirty="0">
                <a:solidFill>
                  <a:schemeClr val="tx1"/>
                </a:solidFill>
                <a:latin typeface="Arial" panose="020B0604020202020204" pitchFamily="34" charset="0"/>
                <a:cs typeface="Arial" panose="020B0604020202020204" pitchFamily="34" charset="0"/>
              </a:rPr>
              <a:t>помощи в </a:t>
            </a:r>
            <a:r>
              <a:rPr lang="ru-RU" dirty="0" smtClean="0">
                <a:solidFill>
                  <a:schemeClr val="tx1"/>
                </a:solidFill>
                <a:latin typeface="Arial" panose="020B0604020202020204" pitchFamily="34" charset="0"/>
                <a:cs typeface="Arial" panose="020B0604020202020204" pitchFamily="34" charset="0"/>
              </a:rPr>
              <a:t>регионе</a:t>
            </a:r>
          </a:p>
          <a:p>
            <a:pPr marL="285750" indent="-285750">
              <a:spcBef>
                <a:spcPts val="600"/>
              </a:spcBef>
              <a:spcAft>
                <a:spcPts val="0"/>
              </a:spcAft>
              <a:buFont typeface="Arial" panose="020B0604020202020204" pitchFamily="34" charset="0"/>
              <a:buChar char="•"/>
            </a:pPr>
            <a:r>
              <a:rPr lang="ru-RU" dirty="0">
                <a:solidFill>
                  <a:schemeClr val="tx1"/>
                </a:solidFill>
                <a:latin typeface="Arial" panose="020B0604020202020204" pitchFamily="34" charset="0"/>
                <a:cs typeface="Arial" panose="020B0604020202020204" pitchFamily="34" charset="0"/>
              </a:rPr>
              <a:t>Анализ состава и </a:t>
            </a:r>
            <a:r>
              <a:rPr lang="ru-RU" dirty="0" smtClean="0">
                <a:solidFill>
                  <a:schemeClr val="tx1"/>
                </a:solidFill>
                <a:latin typeface="Arial" panose="020B0604020202020204" pitchFamily="34" charset="0"/>
                <a:cs typeface="Arial" panose="020B0604020202020204" pitchFamily="34" charset="0"/>
              </a:rPr>
              <a:t>объемов финансирования </a:t>
            </a:r>
            <a:r>
              <a:rPr lang="ru-RU" dirty="0">
                <a:solidFill>
                  <a:schemeClr val="tx1"/>
                </a:solidFill>
                <a:latin typeface="Arial" panose="020B0604020202020204" pitchFamily="34" charset="0"/>
                <a:cs typeface="Arial" panose="020B0604020202020204" pitchFamily="34" charset="0"/>
              </a:rPr>
              <a:t>на региональное льготное лекарственное обеспечение</a:t>
            </a:r>
            <a:endParaRPr lang="ru-RU" dirty="0" smtClean="0">
              <a:solidFill>
                <a:schemeClr val="tx1"/>
              </a:solidFill>
              <a:latin typeface="Arial" panose="020B0604020202020204" pitchFamily="34" charset="0"/>
              <a:cs typeface="Arial" panose="020B0604020202020204" pitchFamily="34" charset="0"/>
            </a:endParaRPr>
          </a:p>
        </p:txBody>
      </p:sp>
      <p:sp>
        <p:nvSpPr>
          <p:cNvPr id="3" name="Номер слайда 2">
            <a:extLst>
              <a:ext uri="{FF2B5EF4-FFF2-40B4-BE49-F238E27FC236}">
                <a16:creationId xmlns:a16="http://schemas.microsoft.com/office/drawing/2014/main" id="{8234C221-D094-445D-A8B7-0030E816562D}"/>
              </a:ext>
            </a:extLst>
          </p:cNvPr>
          <p:cNvSpPr>
            <a:spLocks noGrp="1"/>
          </p:cNvSpPr>
          <p:nvPr>
            <p:ph type="sldNum" sz="quarter" idx="11"/>
          </p:nvPr>
        </p:nvSpPr>
        <p:spPr/>
        <p:txBody>
          <a:bodyPr rtlCol="0"/>
          <a:lstStyle/>
          <a:p>
            <a:pPr rtl="0"/>
            <a:fld id="{4B73C415-D670-4716-A5EC-CC4D52CA2BAC}" type="slidenum">
              <a:rPr lang="ru-RU" smtClean="0"/>
              <a:pPr rtl="0"/>
              <a:t>6</a:t>
            </a:fld>
            <a:endParaRPr lang="ru-RU"/>
          </a:p>
        </p:txBody>
      </p:sp>
      <p:sp>
        <p:nvSpPr>
          <p:cNvPr id="5" name="Заголовок 4">
            <a:extLst>
              <a:ext uri="{FF2B5EF4-FFF2-40B4-BE49-F238E27FC236}">
                <a16:creationId xmlns:a16="http://schemas.microsoft.com/office/drawing/2014/main" id="{F58C420A-3AEC-4BE5-BD90-C854A306696C}"/>
              </a:ext>
            </a:extLst>
          </p:cNvPr>
          <p:cNvSpPr>
            <a:spLocks noGrp="1"/>
          </p:cNvSpPr>
          <p:nvPr>
            <p:ph type="title"/>
          </p:nvPr>
        </p:nvSpPr>
        <p:spPr bwMode="gray">
          <a:xfrm>
            <a:off x="718828" y="127000"/>
            <a:ext cx="5123172" cy="1120622"/>
          </a:xfrm>
        </p:spPr>
        <p:txBody>
          <a:bodyPr rtlCol="0"/>
          <a:lstStyle/>
          <a:p>
            <a:r>
              <a:rPr lang="ru-RU" dirty="0">
                <a:solidFill>
                  <a:schemeClr val="tx1"/>
                </a:solidFill>
              </a:rPr>
              <a:t>Обзоры расходов </a:t>
            </a:r>
            <a:r>
              <a:rPr lang="ru-RU" dirty="0" smtClean="0">
                <a:solidFill>
                  <a:schemeClr val="tx1"/>
                </a:solidFill>
              </a:rPr>
              <a:t>на здравоохранение</a:t>
            </a:r>
            <a:endParaRPr lang="ru-RU" dirty="0">
              <a:solidFill>
                <a:schemeClr val="tx1"/>
              </a:solidFill>
            </a:endParaRPr>
          </a:p>
        </p:txBody>
      </p:sp>
      <p:cxnSp>
        <p:nvCxnSpPr>
          <p:cNvPr id="12" name="Прямая соединительная линия 11" title="Разделитель">
            <a:extLst>
              <a:ext uri="{FF2B5EF4-FFF2-40B4-BE49-F238E27FC236}">
                <a16:creationId xmlns:a16="http://schemas.microsoft.com/office/drawing/2014/main" id="{3E48293B-B086-4048-863C-47E7C47880A1}"/>
              </a:ext>
            </a:extLst>
          </p:cNvPr>
          <p:cNvCxnSpPr>
            <a:cxnSpLocks/>
          </p:cNvCxnSpPr>
          <p:nvPr/>
        </p:nvCxnSpPr>
        <p:spPr bwMode="gray">
          <a:xfrm>
            <a:off x="718828" y="1423641"/>
            <a:ext cx="4974545" cy="0"/>
          </a:xfrm>
          <a:prstGeom prst="line">
            <a:avLst/>
          </a:prstGeom>
          <a:ln>
            <a:gradFill>
              <a:gsLst>
                <a:gs pos="0">
                  <a:schemeClr val="accent1"/>
                </a:gs>
                <a:gs pos="100000">
                  <a:schemeClr val="tx2"/>
                </a:gs>
              </a:gsLst>
              <a:lin ang="0" scaled="0"/>
            </a:gradFill>
          </a:ln>
        </p:spPr>
        <p:style>
          <a:lnRef idx="1">
            <a:schemeClr val="accent1"/>
          </a:lnRef>
          <a:fillRef idx="0">
            <a:schemeClr val="accent1"/>
          </a:fillRef>
          <a:effectRef idx="0">
            <a:schemeClr val="accent1"/>
          </a:effectRef>
          <a:fontRef idx="minor">
            <a:schemeClr val="tx1"/>
          </a:fontRef>
        </p:style>
      </p:cxnSp>
      <p:sp>
        <p:nvSpPr>
          <p:cNvPr id="29" name="Прямоугольник 28"/>
          <p:cNvSpPr/>
          <p:nvPr/>
        </p:nvSpPr>
        <p:spPr>
          <a:xfrm>
            <a:off x="6008943" y="266700"/>
            <a:ext cx="5957768" cy="6122958"/>
          </a:xfrm>
          <a:prstGeom prst="rect">
            <a:avLst/>
          </a:prstGeom>
        </p:spPr>
        <p:txBody>
          <a:bodyPr wrap="square">
            <a:noAutofit/>
          </a:bodyPr>
          <a:lstStyle/>
          <a:p>
            <a:pPr>
              <a:spcAft>
                <a:spcPts val="600"/>
              </a:spcAft>
            </a:pPr>
            <a:r>
              <a:rPr lang="ru-RU" sz="1400" dirty="0" smtClean="0">
                <a:latin typeface="+mj-lt"/>
                <a:cs typeface="Arial" panose="020B0604020202020204" pitchFamily="34" charset="0"/>
              </a:rPr>
              <a:t>Обзоры бюджетных расходов на здравоохранение позволяют:</a:t>
            </a: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Расширить </a:t>
            </a:r>
            <a:r>
              <a:rPr lang="ru-RU" sz="1400" dirty="0">
                <a:latin typeface="Arial" panose="020B0604020202020204" pitchFamily="34" charset="0"/>
                <a:cs typeface="Arial" panose="020B0604020202020204" pitchFamily="34" charset="0"/>
              </a:rPr>
              <a:t>практику применения более эффективных способов оплаты медицинской помощи в соответствии с Методическими рекомендациями по способам оплаты медицинской помощи за счет средств обязательного медицинского страхования (КСГ</a:t>
            </a:r>
            <a:r>
              <a:rPr lang="ru-RU" sz="1400" dirty="0" smtClean="0">
                <a:latin typeface="Arial" panose="020B0604020202020204" pitchFamily="34" charset="0"/>
                <a:cs typeface="Arial" panose="020B0604020202020204" pitchFamily="34" charset="0"/>
              </a:rPr>
              <a:t>).</a:t>
            </a:r>
            <a:endParaRPr lang="ru-RU" sz="1400" dirty="0">
              <a:latin typeface="Arial" panose="020B0604020202020204" pitchFamily="34" charset="0"/>
              <a:cs typeface="Arial" panose="020B0604020202020204" pitchFamily="34" charset="0"/>
            </a:endParaRPr>
          </a:p>
          <a:p>
            <a:pPr marL="171450" indent="-171450">
              <a:spcBef>
                <a:spcPts val="600"/>
              </a:spcBef>
              <a:spcAft>
                <a:spcPts val="300"/>
              </a:spcAft>
              <a:buClr>
                <a:schemeClr val="tx2"/>
              </a:buClr>
              <a:buFont typeface="Wingdings" panose="05000000000000000000" pitchFamily="2" charset="2"/>
              <a:buChar char="§"/>
            </a:pPr>
            <a:r>
              <a:rPr lang="ru-RU" sz="1400" dirty="0">
                <a:latin typeface="Arial" panose="020B0604020202020204" pitchFamily="34" charset="0"/>
                <a:cs typeface="Arial" panose="020B0604020202020204" pitchFamily="34" charset="0"/>
              </a:rPr>
              <a:t>Расширить практику применения оплаты медицинской помощи по полному </a:t>
            </a:r>
            <a:r>
              <a:rPr lang="ru-RU" sz="1400" dirty="0" err="1">
                <a:latin typeface="Arial" panose="020B0604020202020204" pitchFamily="34" charset="0"/>
                <a:cs typeface="Arial" panose="020B0604020202020204" pitchFamily="34" charset="0"/>
              </a:rPr>
              <a:t>подушевому</a:t>
            </a:r>
            <a:r>
              <a:rPr lang="ru-RU" sz="1400" dirty="0">
                <a:latin typeface="Arial" panose="020B0604020202020204" pitchFamily="34" charset="0"/>
                <a:cs typeface="Arial" panose="020B0604020202020204" pitchFamily="34" charset="0"/>
              </a:rPr>
              <a:t> нормативу для медицинских организаций, обеспечивающих оказание медицинской помощи в сельской местности, в </a:t>
            </a:r>
            <a:r>
              <a:rPr lang="ru-RU" sz="1400" dirty="0" smtClean="0">
                <a:latin typeface="Arial" panose="020B0604020202020204" pitchFamily="34" charset="0"/>
                <a:cs typeface="Arial" panose="020B0604020202020204" pitchFamily="34" charset="0"/>
              </a:rPr>
              <a:t>отдаленных и </a:t>
            </a:r>
            <a:r>
              <a:rPr lang="ru-RU" sz="1400" dirty="0">
                <a:latin typeface="Arial" panose="020B0604020202020204" pitchFamily="34" charset="0"/>
                <a:cs typeface="Arial" panose="020B0604020202020204" pitchFamily="34" charset="0"/>
              </a:rPr>
              <a:t>малонаселенных </a:t>
            </a:r>
            <a:r>
              <a:rPr lang="ru-RU" sz="1400" dirty="0" smtClean="0">
                <a:latin typeface="Arial" panose="020B0604020202020204" pitchFamily="34" charset="0"/>
                <a:cs typeface="Arial" panose="020B0604020202020204" pitchFamily="34" charset="0"/>
              </a:rPr>
              <a:t>районах.</a:t>
            </a:r>
            <a:endParaRPr lang="ru-RU" sz="1400" dirty="0">
              <a:latin typeface="Arial" panose="020B0604020202020204" pitchFamily="34" charset="0"/>
              <a:cs typeface="Arial" panose="020B0604020202020204" pitchFamily="34" charset="0"/>
            </a:endParaRPr>
          </a:p>
          <a:p>
            <a:pPr marL="171450" indent="-171450">
              <a:spcBef>
                <a:spcPts val="600"/>
              </a:spcBef>
              <a:spcAft>
                <a:spcPts val="300"/>
              </a:spcAft>
              <a:buClr>
                <a:schemeClr val="tx2"/>
              </a:buClr>
              <a:buFont typeface="Wingdings" panose="05000000000000000000" pitchFamily="2" charset="2"/>
              <a:buChar char="§"/>
            </a:pPr>
            <a:r>
              <a:rPr lang="ru-RU" sz="1400" dirty="0">
                <a:latin typeface="Arial" panose="020B0604020202020204" pitchFamily="34" charset="0"/>
                <a:cs typeface="Arial" panose="020B0604020202020204" pitchFamily="34" charset="0"/>
              </a:rPr>
              <a:t>Разработать схемы маршрутизации пациентов с нозологиями, оказывающими существенное влияние на уровень заболеваемости и смертности </a:t>
            </a:r>
            <a:r>
              <a:rPr lang="ru-RU" sz="1400" dirty="0" smtClean="0">
                <a:latin typeface="Arial" panose="020B0604020202020204" pitchFamily="34" charset="0"/>
                <a:cs typeface="Arial" panose="020B0604020202020204" pitchFamily="34" charset="0"/>
              </a:rPr>
              <a:t>населения.</a:t>
            </a:r>
            <a:endParaRPr lang="ru-RU" sz="1400" dirty="0">
              <a:latin typeface="Arial" panose="020B0604020202020204" pitchFamily="34" charset="0"/>
              <a:cs typeface="Arial" panose="020B0604020202020204" pitchFamily="34" charset="0"/>
            </a:endParaRPr>
          </a:p>
          <a:p>
            <a:pPr marL="171450" indent="-171450">
              <a:spcBef>
                <a:spcPts val="600"/>
              </a:spcBef>
              <a:spcAft>
                <a:spcPts val="300"/>
              </a:spcAft>
              <a:buClr>
                <a:schemeClr val="tx2"/>
              </a:buClr>
              <a:buFont typeface="Wingdings" panose="05000000000000000000" pitchFamily="2" charset="2"/>
              <a:buChar char="§"/>
            </a:pPr>
            <a:r>
              <a:rPr lang="ru-RU" sz="1400" dirty="0">
                <a:latin typeface="Arial" panose="020B0604020202020204" pitchFamily="34" charset="0"/>
                <a:cs typeface="Arial" panose="020B0604020202020204" pitchFamily="34" charset="0"/>
              </a:rPr>
              <a:t>Актуализировать приказы по утверждению коечного фонда в разрезе профилей коек </a:t>
            </a:r>
            <a:r>
              <a:rPr lang="ru-RU" sz="1400" dirty="0" smtClean="0">
                <a:latin typeface="Arial" panose="020B0604020202020204" pitchFamily="34" charset="0"/>
                <a:cs typeface="Arial" panose="020B0604020202020204" pitchFamily="34" charset="0"/>
              </a:rPr>
              <a:t>с </a:t>
            </a:r>
            <a:r>
              <a:rPr lang="ru-RU" sz="1400" dirty="0">
                <a:latin typeface="Arial" panose="020B0604020202020204" pitchFamily="34" charset="0"/>
                <a:cs typeface="Arial" panose="020B0604020202020204" pitchFamily="34" charset="0"/>
              </a:rPr>
              <a:t>учетом кадрового </a:t>
            </a:r>
            <a:r>
              <a:rPr lang="ru-RU" sz="1400" dirty="0" smtClean="0">
                <a:latin typeface="Arial" panose="020B0604020202020204" pitchFamily="34" charset="0"/>
                <a:cs typeface="Arial" panose="020B0604020202020204" pitchFamily="34" charset="0"/>
              </a:rPr>
              <a:t>потенциала и фактической потребности.</a:t>
            </a:r>
          </a:p>
          <a:p>
            <a:pPr marL="171450" indent="-171450">
              <a:spcBef>
                <a:spcPts val="600"/>
              </a:spcBef>
              <a:spcAft>
                <a:spcPts val="300"/>
              </a:spcAft>
              <a:buClr>
                <a:schemeClr val="tx2"/>
              </a:buClr>
              <a:buFont typeface="Wingdings" panose="05000000000000000000" pitchFamily="2" charset="2"/>
              <a:buChar char="§"/>
            </a:pPr>
            <a:r>
              <a:rPr lang="ru-RU" sz="1400" dirty="0">
                <a:latin typeface="Arial" panose="020B0604020202020204" pitchFamily="34" charset="0"/>
                <a:cs typeface="Arial" panose="020B0604020202020204" pitchFamily="34" charset="0"/>
              </a:rPr>
              <a:t>Утвердить порядок определения расчетно-нормативных затрат медицинских организаций для </a:t>
            </a:r>
            <a:r>
              <a:rPr lang="ru-RU" sz="1400" dirty="0" smtClean="0">
                <a:latin typeface="Arial" panose="020B0604020202020204" pitchFamily="34" charset="0"/>
                <a:cs typeface="Arial" panose="020B0604020202020204" pitchFamily="34" charset="0"/>
              </a:rPr>
              <a:t>ПФХД.</a:t>
            </a:r>
            <a:endParaRPr lang="ru-RU" sz="1400" dirty="0">
              <a:latin typeface="Arial" panose="020B0604020202020204" pitchFamily="34" charset="0"/>
              <a:cs typeface="Arial" panose="020B0604020202020204" pitchFamily="34" charset="0"/>
            </a:endParaRPr>
          </a:p>
          <a:p>
            <a:pPr marL="171450" indent="-171450">
              <a:spcBef>
                <a:spcPts val="600"/>
              </a:spcBef>
              <a:spcAft>
                <a:spcPts val="300"/>
              </a:spcAft>
              <a:buClr>
                <a:schemeClr val="tx2"/>
              </a:buClr>
              <a:buFont typeface="Wingdings" panose="05000000000000000000" pitchFamily="2" charset="2"/>
              <a:buChar char="§"/>
            </a:pPr>
            <a:r>
              <a:rPr lang="ru-RU" sz="1400" dirty="0">
                <a:latin typeface="Arial" panose="020B0604020202020204" pitchFamily="34" charset="0"/>
                <a:cs typeface="Arial" panose="020B0604020202020204" pitchFamily="34" charset="0"/>
              </a:rPr>
              <a:t>Сформировать плановые показатели исходя из объема коечного фонда в разрезе </a:t>
            </a:r>
            <a:r>
              <a:rPr lang="ru-RU" sz="1400" dirty="0" smtClean="0">
                <a:latin typeface="Arial" panose="020B0604020202020204" pitchFamily="34" charset="0"/>
                <a:cs typeface="Arial" panose="020B0604020202020204" pitchFamily="34" charset="0"/>
              </a:rPr>
              <a:t>КСГ, перейти </a:t>
            </a:r>
            <a:r>
              <a:rPr lang="ru-RU" sz="1400" dirty="0">
                <a:latin typeface="Arial" panose="020B0604020202020204" pitchFamily="34" charset="0"/>
                <a:cs typeface="Arial" panose="020B0604020202020204" pitchFamily="34" charset="0"/>
              </a:rPr>
              <a:t>к планированию коечного фонда по потребностям исходя из заболеваемости и соблюдения порядков.</a:t>
            </a: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Разработка </a:t>
            </a:r>
            <a:r>
              <a:rPr lang="ru-RU" sz="1400" dirty="0">
                <a:latin typeface="Arial" panose="020B0604020202020204" pitchFamily="34" charset="0"/>
                <a:cs typeface="Arial" panose="020B0604020202020204" pitchFamily="34" charset="0"/>
              </a:rPr>
              <a:t>формы ежемесячного мониторинга за выполнением объёмов медицинской помощи в разрезе медицинских организаций, профилей медицинской помощи и КСГ.</a:t>
            </a:r>
          </a:p>
          <a:p>
            <a:pPr>
              <a:spcBef>
                <a:spcPts val="600"/>
              </a:spcBef>
              <a:spcAft>
                <a:spcPts val="600"/>
              </a:spcAft>
              <a:buClr>
                <a:schemeClr val="tx2"/>
              </a:buClr>
            </a:pPr>
            <a:endParaRPr lang="ru-RU"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51598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a:extLst>
              <a:ext uri="{FF2B5EF4-FFF2-40B4-BE49-F238E27FC236}">
                <a16:creationId xmlns:a16="http://schemas.microsoft.com/office/drawing/2014/main" id="{1AC9E886-BD82-4757-912B-F7589A22164F}"/>
              </a:ext>
            </a:extLst>
          </p:cNvPr>
          <p:cNvSpPr>
            <a:spLocks noGrp="1"/>
          </p:cNvSpPr>
          <p:nvPr>
            <p:ph idx="1"/>
          </p:nvPr>
        </p:nvSpPr>
        <p:spPr bwMode="gray">
          <a:xfrm>
            <a:off x="718828" y="2021783"/>
            <a:ext cx="4974545" cy="4075775"/>
          </a:xfrm>
        </p:spPr>
        <p:txBody>
          <a:bodyPr rtlCol="0"/>
          <a:lstStyle/>
          <a:p>
            <a:r>
              <a:rPr lang="ru-RU" dirty="0" smtClean="0">
                <a:solidFill>
                  <a:schemeClr val="tx1"/>
                </a:solidFill>
                <a:latin typeface="Arial" panose="020B0604020202020204" pitchFamily="34" charset="0"/>
                <a:cs typeface="Arial" panose="020B0604020202020204" pitchFamily="34" charset="0"/>
              </a:rPr>
              <a:t>Оценка эффективности расходов в рамках выбранных направлений включает в себя:</a:t>
            </a:r>
          </a:p>
          <a:p>
            <a:pPr marL="285750" indent="-285750">
              <a:spcBef>
                <a:spcPts val="600"/>
              </a:spcBef>
              <a:spcAft>
                <a:spcPts val="0"/>
              </a:spcAft>
              <a:buFont typeface="Arial" panose="020B0604020202020204" pitchFamily="34" charset="0"/>
              <a:buChar char="•"/>
            </a:pPr>
            <a:r>
              <a:rPr lang="ru-RU" dirty="0" smtClean="0">
                <a:solidFill>
                  <a:schemeClr val="tx1"/>
                </a:solidFill>
                <a:latin typeface="Arial" panose="020B0604020202020204" pitchFamily="34" charset="0"/>
                <a:cs typeface="Arial" panose="020B0604020202020204" pitchFamily="34" charset="0"/>
              </a:rPr>
              <a:t>Оценку расходов на содержание </a:t>
            </a:r>
            <a:r>
              <a:rPr lang="ru-RU" dirty="0">
                <a:solidFill>
                  <a:schemeClr val="tx1"/>
                </a:solidFill>
                <a:latin typeface="Arial" panose="020B0604020202020204" pitchFamily="34" charset="0"/>
                <a:cs typeface="Arial" panose="020B0604020202020204" pitchFamily="34" charset="0"/>
              </a:rPr>
              <a:t>сети </a:t>
            </a:r>
            <a:r>
              <a:rPr lang="ru-RU" dirty="0" smtClean="0">
                <a:solidFill>
                  <a:schemeClr val="tx1"/>
                </a:solidFill>
                <a:latin typeface="Arial" panose="020B0604020202020204" pitchFamily="34" charset="0"/>
                <a:cs typeface="Arial" panose="020B0604020202020204" pitchFamily="34" charset="0"/>
              </a:rPr>
              <a:t>учреждений с учетом их отраслевой и региональной специфики</a:t>
            </a:r>
          </a:p>
          <a:p>
            <a:pPr marL="285750" indent="-285750">
              <a:spcBef>
                <a:spcPts val="600"/>
              </a:spcBef>
              <a:spcAft>
                <a:spcPts val="0"/>
              </a:spcAft>
              <a:buFont typeface="Arial" panose="020B0604020202020204" pitchFamily="34" charset="0"/>
              <a:buChar char="•"/>
            </a:pPr>
            <a:r>
              <a:rPr lang="ru-RU" dirty="0">
                <a:solidFill>
                  <a:schemeClr val="tx1"/>
                </a:solidFill>
                <a:latin typeface="Arial" panose="020B0604020202020204" pitchFamily="34" charset="0"/>
                <a:cs typeface="Arial" panose="020B0604020202020204" pitchFamily="34" charset="0"/>
              </a:rPr>
              <a:t>В</a:t>
            </a:r>
            <a:r>
              <a:rPr lang="ru-RU" dirty="0" smtClean="0">
                <a:solidFill>
                  <a:schemeClr val="tx1"/>
                </a:solidFill>
                <a:latin typeface="Arial" panose="020B0604020202020204" pitchFamily="34" charset="0"/>
                <a:cs typeface="Arial" panose="020B0604020202020204" pitchFamily="34" charset="0"/>
              </a:rPr>
              <a:t>ыявление возможностей по сокращению расходов и повышению доходов от деятельности, управлением имущества</a:t>
            </a:r>
          </a:p>
          <a:p>
            <a:pPr marL="285750" indent="-285750">
              <a:spcBef>
                <a:spcPts val="600"/>
              </a:spcBef>
              <a:spcAft>
                <a:spcPts val="0"/>
              </a:spcAft>
              <a:buFont typeface="Arial" panose="020B0604020202020204" pitchFamily="34" charset="0"/>
              <a:buChar char="•"/>
            </a:pPr>
            <a:r>
              <a:rPr lang="ru-RU" dirty="0">
                <a:solidFill>
                  <a:schemeClr val="tx1"/>
                </a:solidFill>
                <a:latin typeface="Arial" panose="020B0604020202020204" pitchFamily="34" charset="0"/>
                <a:cs typeface="Arial" panose="020B0604020202020204" pitchFamily="34" charset="0"/>
              </a:rPr>
              <a:t>С</a:t>
            </a:r>
            <a:r>
              <a:rPr lang="ru-RU" dirty="0" smtClean="0">
                <a:solidFill>
                  <a:schemeClr val="tx1"/>
                </a:solidFill>
                <a:latin typeface="Arial" panose="020B0604020202020204" pitchFamily="34" charset="0"/>
                <a:cs typeface="Arial" panose="020B0604020202020204" pitchFamily="34" charset="0"/>
              </a:rPr>
              <a:t>овершенствование системы учета и отчетности учреждений, системы закупок</a:t>
            </a:r>
          </a:p>
          <a:p>
            <a:pPr marL="285750" indent="-285750">
              <a:spcBef>
                <a:spcPts val="600"/>
              </a:spcBef>
              <a:spcAft>
                <a:spcPts val="0"/>
              </a:spcAft>
              <a:buFont typeface="Arial" panose="020B0604020202020204" pitchFamily="34" charset="0"/>
              <a:buChar char="•"/>
            </a:pPr>
            <a:r>
              <a:rPr lang="ru-RU" dirty="0">
                <a:solidFill>
                  <a:schemeClr val="tx1"/>
                </a:solidFill>
                <a:latin typeface="Arial" panose="020B0604020202020204" pitchFamily="34" charset="0"/>
                <a:cs typeface="Arial" panose="020B0604020202020204" pitchFamily="34" charset="0"/>
              </a:rPr>
              <a:t>В</a:t>
            </a:r>
            <a:r>
              <a:rPr lang="ru-RU" dirty="0" smtClean="0">
                <a:solidFill>
                  <a:schemeClr val="tx1"/>
                </a:solidFill>
                <a:latin typeface="Arial" panose="020B0604020202020204" pitchFamily="34" charset="0"/>
                <a:cs typeface="Arial" panose="020B0604020202020204" pitchFamily="34" charset="0"/>
              </a:rPr>
              <a:t>ыявление управленческих и операционных проблем в деятельности учреждений и поиск путей их решения</a:t>
            </a:r>
          </a:p>
        </p:txBody>
      </p:sp>
      <p:sp>
        <p:nvSpPr>
          <p:cNvPr id="3" name="Номер слайда 2">
            <a:extLst>
              <a:ext uri="{FF2B5EF4-FFF2-40B4-BE49-F238E27FC236}">
                <a16:creationId xmlns:a16="http://schemas.microsoft.com/office/drawing/2014/main" id="{8234C221-D094-445D-A8B7-0030E816562D}"/>
              </a:ext>
            </a:extLst>
          </p:cNvPr>
          <p:cNvSpPr>
            <a:spLocks noGrp="1"/>
          </p:cNvSpPr>
          <p:nvPr>
            <p:ph type="sldNum" sz="quarter" idx="11"/>
          </p:nvPr>
        </p:nvSpPr>
        <p:spPr/>
        <p:txBody>
          <a:bodyPr rtlCol="0"/>
          <a:lstStyle/>
          <a:p>
            <a:pPr rtl="0"/>
            <a:fld id="{4B73C415-D670-4716-A5EC-CC4D52CA2BAC}" type="slidenum">
              <a:rPr lang="ru-RU" smtClean="0"/>
              <a:pPr rtl="0"/>
              <a:t>7</a:t>
            </a:fld>
            <a:endParaRPr lang="ru-RU"/>
          </a:p>
        </p:txBody>
      </p:sp>
      <p:sp>
        <p:nvSpPr>
          <p:cNvPr id="5" name="Заголовок 4">
            <a:extLst>
              <a:ext uri="{FF2B5EF4-FFF2-40B4-BE49-F238E27FC236}">
                <a16:creationId xmlns:a16="http://schemas.microsoft.com/office/drawing/2014/main" id="{F58C420A-3AEC-4BE5-BD90-C854A306696C}"/>
              </a:ext>
            </a:extLst>
          </p:cNvPr>
          <p:cNvSpPr>
            <a:spLocks noGrp="1"/>
          </p:cNvSpPr>
          <p:nvPr>
            <p:ph type="title"/>
          </p:nvPr>
        </p:nvSpPr>
        <p:spPr bwMode="gray">
          <a:xfrm>
            <a:off x="718828" y="127000"/>
            <a:ext cx="5123172" cy="1612900"/>
          </a:xfrm>
        </p:spPr>
        <p:txBody>
          <a:bodyPr rtlCol="0"/>
          <a:lstStyle/>
          <a:p>
            <a:r>
              <a:rPr lang="ru-RU" dirty="0">
                <a:solidFill>
                  <a:schemeClr val="tx1"/>
                </a:solidFill>
              </a:rPr>
              <a:t>Обзоры </a:t>
            </a:r>
            <a:r>
              <a:rPr lang="ru-RU" dirty="0" smtClean="0">
                <a:solidFill>
                  <a:schemeClr val="tx1"/>
                </a:solidFill>
              </a:rPr>
              <a:t>расходов </a:t>
            </a:r>
            <a:r>
              <a:rPr lang="ru-RU" dirty="0">
                <a:solidFill>
                  <a:schemeClr val="tx1"/>
                </a:solidFill>
              </a:rPr>
              <a:t>на образование, спорт и культуру</a:t>
            </a:r>
          </a:p>
        </p:txBody>
      </p:sp>
      <p:cxnSp>
        <p:nvCxnSpPr>
          <p:cNvPr id="12" name="Прямая соединительная линия 11" title="Разделитель">
            <a:extLst>
              <a:ext uri="{FF2B5EF4-FFF2-40B4-BE49-F238E27FC236}">
                <a16:creationId xmlns:a16="http://schemas.microsoft.com/office/drawing/2014/main" id="{3E48293B-B086-4048-863C-47E7C47880A1}"/>
              </a:ext>
            </a:extLst>
          </p:cNvPr>
          <p:cNvCxnSpPr>
            <a:cxnSpLocks/>
          </p:cNvCxnSpPr>
          <p:nvPr/>
        </p:nvCxnSpPr>
        <p:spPr bwMode="gray">
          <a:xfrm>
            <a:off x="718828" y="1880841"/>
            <a:ext cx="4974545" cy="0"/>
          </a:xfrm>
          <a:prstGeom prst="line">
            <a:avLst/>
          </a:prstGeom>
          <a:ln>
            <a:gradFill>
              <a:gsLst>
                <a:gs pos="0">
                  <a:schemeClr val="accent1"/>
                </a:gs>
                <a:gs pos="100000">
                  <a:schemeClr val="tx2"/>
                </a:gs>
              </a:gsLst>
              <a:lin ang="0" scaled="0"/>
            </a:gradFill>
          </a:ln>
        </p:spPr>
        <p:style>
          <a:lnRef idx="1">
            <a:schemeClr val="accent1"/>
          </a:lnRef>
          <a:fillRef idx="0">
            <a:schemeClr val="accent1"/>
          </a:fillRef>
          <a:effectRef idx="0">
            <a:schemeClr val="accent1"/>
          </a:effectRef>
          <a:fontRef idx="minor">
            <a:schemeClr val="tx1"/>
          </a:fontRef>
        </p:style>
      </p:cxnSp>
      <p:sp>
        <p:nvSpPr>
          <p:cNvPr id="29" name="Прямоугольник 28"/>
          <p:cNvSpPr/>
          <p:nvPr/>
        </p:nvSpPr>
        <p:spPr>
          <a:xfrm>
            <a:off x="6008943" y="266700"/>
            <a:ext cx="5957768" cy="6122958"/>
          </a:xfrm>
          <a:prstGeom prst="rect">
            <a:avLst/>
          </a:prstGeom>
        </p:spPr>
        <p:txBody>
          <a:bodyPr wrap="square">
            <a:noAutofit/>
          </a:bodyPr>
          <a:lstStyle/>
          <a:p>
            <a:pPr>
              <a:spcAft>
                <a:spcPts val="600"/>
              </a:spcAft>
            </a:pPr>
            <a:r>
              <a:rPr lang="ru-RU" sz="1400" dirty="0">
                <a:latin typeface="+mj-lt"/>
                <a:cs typeface="Arial" panose="020B0604020202020204" pitchFamily="34" charset="0"/>
              </a:rPr>
              <a:t>Результаты обзоров в рамках данного направления:</a:t>
            </a: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Рекомендации по совершенствованию </a:t>
            </a:r>
            <a:r>
              <a:rPr lang="ru-RU" sz="1400" dirty="0">
                <a:latin typeface="Arial" panose="020B0604020202020204" pitchFamily="34" charset="0"/>
                <a:cs typeface="Arial" panose="020B0604020202020204" pitchFamily="34" charset="0"/>
              </a:rPr>
              <a:t>организации ведения учета основных характеристик </a:t>
            </a:r>
            <a:r>
              <a:rPr lang="ru-RU" sz="1400" dirty="0" smtClean="0">
                <a:latin typeface="Arial" panose="020B0604020202020204" pitchFamily="34" charset="0"/>
                <a:cs typeface="Arial" panose="020B0604020202020204" pitchFamily="34" charset="0"/>
              </a:rPr>
              <a:t>организаций, </a:t>
            </a:r>
            <a:r>
              <a:rPr lang="ru-RU" sz="1400" dirty="0">
                <a:latin typeface="Arial" panose="020B0604020202020204" pitchFamily="34" charset="0"/>
                <a:cs typeface="Arial" panose="020B0604020202020204" pitchFamily="34" charset="0"/>
              </a:rPr>
              <a:t>в том числе с целью оценки полноты и достоверности информации об объеме оказываемых услуг.</a:t>
            </a: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Сравнительный </a:t>
            </a:r>
            <a:r>
              <a:rPr lang="ru-RU" sz="1400" dirty="0">
                <a:latin typeface="Arial" panose="020B0604020202020204" pitchFamily="34" charset="0"/>
                <a:cs typeface="Arial" panose="020B0604020202020204" pitchFamily="34" charset="0"/>
              </a:rPr>
              <a:t>анализ эффективности расходов (по каждому виду/подвиду расходов) </a:t>
            </a:r>
            <a:r>
              <a:rPr lang="ru-RU" sz="1400" dirty="0" smtClean="0">
                <a:latin typeface="Arial" panose="020B0604020202020204" pitchFamily="34" charset="0"/>
                <a:cs typeface="Arial" panose="020B0604020202020204" pitchFamily="34" charset="0"/>
              </a:rPr>
              <a:t>организаций региона с </a:t>
            </a:r>
            <a:r>
              <a:rPr lang="ru-RU" sz="1400" dirty="0">
                <a:latin typeface="Arial" panose="020B0604020202020204" pitchFamily="34" charset="0"/>
                <a:cs typeface="Arial" panose="020B0604020202020204" pitchFamily="34" charset="0"/>
              </a:rPr>
              <a:t>учетом информации об их основных </a:t>
            </a:r>
            <a:r>
              <a:rPr lang="ru-RU" sz="1400" dirty="0" smtClean="0">
                <a:latin typeface="Arial" panose="020B0604020202020204" pitchFamily="34" charset="0"/>
                <a:cs typeface="Arial" panose="020B0604020202020204" pitchFamily="34" charset="0"/>
              </a:rPr>
              <a:t>характеристиках, сравнительный </a:t>
            </a:r>
            <a:r>
              <a:rPr lang="ru-RU" sz="1400" dirty="0">
                <a:latin typeface="Arial" panose="020B0604020202020204" pitchFamily="34" charset="0"/>
                <a:cs typeface="Arial" panose="020B0604020202020204" pitchFamily="34" charset="0"/>
              </a:rPr>
              <a:t>анализ учреждений различной ведомственной принадлежности, </a:t>
            </a:r>
            <a:r>
              <a:rPr lang="ru-RU" sz="1400" dirty="0" smtClean="0">
                <a:latin typeface="Arial" panose="020B0604020202020204" pitchFamily="34" charset="0"/>
                <a:cs typeface="Arial" panose="020B0604020202020204" pitchFamily="34" charset="0"/>
              </a:rPr>
              <a:t>других </a:t>
            </a:r>
            <a:r>
              <a:rPr lang="ru-RU" sz="1400" dirty="0">
                <a:latin typeface="Arial" panose="020B0604020202020204" pitchFamily="34" charset="0"/>
                <a:cs typeface="Arial" panose="020B0604020202020204" pitchFamily="34" charset="0"/>
              </a:rPr>
              <a:t>форм собственности (частными и федеральными), учреждениями другой территориальной </a:t>
            </a:r>
            <a:r>
              <a:rPr lang="ru-RU" sz="1400" dirty="0" smtClean="0">
                <a:latin typeface="Arial" panose="020B0604020202020204" pitchFamily="34" charset="0"/>
                <a:cs typeface="Arial" panose="020B0604020202020204" pitchFamily="34" charset="0"/>
              </a:rPr>
              <a:t>принадлежности. </a:t>
            </a:r>
            <a:endParaRPr lang="ru-RU" sz="1400" dirty="0">
              <a:latin typeface="Arial" panose="020B0604020202020204" pitchFamily="34" charset="0"/>
              <a:cs typeface="Arial" panose="020B0604020202020204" pitchFamily="34" charset="0"/>
            </a:endParaRP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Анализ </a:t>
            </a:r>
            <a:r>
              <a:rPr lang="ru-RU" sz="1400" dirty="0">
                <a:latin typeface="Arial" panose="020B0604020202020204" pitchFamily="34" charset="0"/>
                <a:cs typeface="Arial" panose="020B0604020202020204" pitchFamily="34" charset="0"/>
              </a:rPr>
              <a:t>эффективности расходов </a:t>
            </a:r>
            <a:r>
              <a:rPr lang="ru-RU" sz="1400" dirty="0" smtClean="0">
                <a:latin typeface="Arial" panose="020B0604020202020204" pitchFamily="34" charset="0"/>
                <a:cs typeface="Arial" panose="020B0604020202020204" pitchFamily="34" charset="0"/>
              </a:rPr>
              <a:t>организаций региона </a:t>
            </a:r>
            <a:r>
              <a:rPr lang="ru-RU" sz="1400" dirty="0">
                <a:latin typeface="Arial" panose="020B0604020202020204" pitchFamily="34" charset="0"/>
                <a:cs typeface="Arial" panose="020B0604020202020204" pitchFamily="34" charset="0"/>
              </a:rPr>
              <a:t>с учетом целей, задач и показателей, установленных документами стратегического </a:t>
            </a:r>
            <a:r>
              <a:rPr lang="ru-RU" sz="1400" dirty="0" smtClean="0">
                <a:latin typeface="Arial" panose="020B0604020202020204" pitchFamily="34" charset="0"/>
                <a:cs typeface="Arial" panose="020B0604020202020204" pitchFamily="34" charset="0"/>
              </a:rPr>
              <a:t>планирования, </a:t>
            </a:r>
            <a:r>
              <a:rPr lang="ru-RU" sz="1400" dirty="0">
                <a:latin typeface="Arial" panose="020B0604020202020204" pitchFamily="34" charset="0"/>
                <a:cs typeface="Arial" panose="020B0604020202020204" pitchFamily="34" charset="0"/>
              </a:rPr>
              <a:t>достигнутых результатов, оценку взаимосвязи показателей государственных программ </a:t>
            </a:r>
            <a:r>
              <a:rPr lang="ru-RU" sz="1400" dirty="0" smtClean="0">
                <a:latin typeface="Arial" panose="020B0604020202020204" pitchFamily="34" charset="0"/>
                <a:cs typeface="Arial" panose="020B0604020202020204" pitchFamily="34" charset="0"/>
              </a:rPr>
              <a:t>с </a:t>
            </a:r>
            <a:r>
              <a:rPr lang="ru-RU" sz="1400" dirty="0">
                <a:latin typeface="Arial" panose="020B0604020202020204" pitchFamily="34" charset="0"/>
                <a:cs typeface="Arial" panose="020B0604020202020204" pitchFamily="34" charset="0"/>
              </a:rPr>
              <a:t>финансовым обеспечением.</a:t>
            </a: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Рекомендации на основе анализа </a:t>
            </a:r>
            <a:r>
              <a:rPr lang="ru-RU" sz="1400" dirty="0">
                <a:latin typeface="Arial" panose="020B0604020202020204" pitchFamily="34" charset="0"/>
                <a:cs typeface="Arial" panose="020B0604020202020204" pitchFamily="34" charset="0"/>
              </a:rPr>
              <a:t>системы нормативов на оказание государственных услуг в сфере </a:t>
            </a:r>
            <a:r>
              <a:rPr lang="ru-RU" sz="1400" dirty="0" smtClean="0">
                <a:latin typeface="Arial" panose="020B0604020202020204" pitchFamily="34" charset="0"/>
                <a:cs typeface="Arial" panose="020B0604020202020204" pitchFamily="34" charset="0"/>
              </a:rPr>
              <a:t>образования</a:t>
            </a:r>
            <a:r>
              <a:rPr lang="ru-RU" sz="1400" dirty="0">
                <a:latin typeface="Arial" panose="020B0604020202020204" pitchFamily="34" charset="0"/>
                <a:cs typeface="Arial" panose="020B0604020202020204" pitchFamily="34" charset="0"/>
              </a:rPr>
              <a:t>, </a:t>
            </a:r>
            <a:r>
              <a:rPr lang="ru-RU" sz="1400" dirty="0" smtClean="0">
                <a:latin typeface="Arial" panose="020B0604020202020204" pitchFamily="34" charset="0"/>
                <a:cs typeface="Arial" panose="020B0604020202020204" pitchFamily="34" charset="0"/>
              </a:rPr>
              <a:t>спорта и культуры, оценка </a:t>
            </a:r>
            <a:r>
              <a:rPr lang="ru-RU" sz="1400" dirty="0">
                <a:latin typeface="Arial" panose="020B0604020202020204" pitchFamily="34" charset="0"/>
                <a:cs typeface="Arial" panose="020B0604020202020204" pitchFamily="34" charset="0"/>
              </a:rPr>
              <a:t>эффективности действующей системы нормативов </a:t>
            </a:r>
            <a:r>
              <a:rPr lang="ru-RU" sz="1400" dirty="0" smtClean="0">
                <a:latin typeface="Arial" panose="020B0604020202020204" pitchFamily="34" charset="0"/>
                <a:cs typeface="Arial" panose="020B0604020202020204" pitchFamily="34" charset="0"/>
              </a:rPr>
              <a:t>и </a:t>
            </a:r>
            <a:r>
              <a:rPr lang="ru-RU" sz="1400" dirty="0">
                <a:latin typeface="Arial" panose="020B0604020202020204" pitchFamily="34" charset="0"/>
                <a:cs typeface="Arial" panose="020B0604020202020204" pitchFamily="34" charset="0"/>
              </a:rPr>
              <a:t>обоснованности </a:t>
            </a:r>
            <a:r>
              <a:rPr lang="ru-RU" sz="1400" dirty="0" smtClean="0">
                <a:latin typeface="Arial" panose="020B0604020202020204" pitchFamily="34" charset="0"/>
                <a:cs typeface="Arial" panose="020B0604020202020204" pitchFamily="34" charset="0"/>
              </a:rPr>
              <a:t>нормативных </a:t>
            </a:r>
            <a:r>
              <a:rPr lang="ru-RU" sz="1400" dirty="0">
                <a:latin typeface="Arial" panose="020B0604020202020204" pitchFamily="34" charset="0"/>
                <a:cs typeface="Arial" panose="020B0604020202020204" pitchFamily="34" charset="0"/>
              </a:rPr>
              <a:t>затрат.</a:t>
            </a: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Предложения </a:t>
            </a:r>
            <a:r>
              <a:rPr lang="ru-RU" sz="1400" dirty="0">
                <a:latin typeface="Arial" panose="020B0604020202020204" pitchFamily="34" charset="0"/>
                <a:cs typeface="Arial" panose="020B0604020202020204" pitchFamily="34" charset="0"/>
              </a:rPr>
              <a:t>по повышению эффективности использования имущества </a:t>
            </a:r>
            <a:r>
              <a:rPr lang="ru-RU" sz="1400" dirty="0" smtClean="0">
                <a:latin typeface="Arial" panose="020B0604020202020204" pitchFamily="34" charset="0"/>
                <a:cs typeface="Arial" panose="020B0604020202020204" pitchFamily="34" charset="0"/>
              </a:rPr>
              <a:t>организациями региона. </a:t>
            </a:r>
            <a:endParaRPr lang="ru-RU" sz="1400" dirty="0">
              <a:latin typeface="Arial" panose="020B0604020202020204" pitchFamily="34" charset="0"/>
              <a:cs typeface="Arial" panose="020B0604020202020204" pitchFamily="34" charset="0"/>
            </a:endParaRP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Анализ </a:t>
            </a:r>
            <a:r>
              <a:rPr lang="ru-RU" sz="1400" dirty="0">
                <a:latin typeface="Arial" panose="020B0604020202020204" pitchFamily="34" charset="0"/>
                <a:cs typeface="Arial" panose="020B0604020202020204" pitchFamily="34" charset="0"/>
              </a:rPr>
              <a:t>потенциала увеличения доходов учреждений </a:t>
            </a:r>
            <a:r>
              <a:rPr lang="ru-RU" sz="1400" dirty="0" smtClean="0">
                <a:latin typeface="Arial" panose="020B0604020202020204" pitchFamily="34" charset="0"/>
                <a:cs typeface="Arial" panose="020B0604020202020204" pitchFamily="34" charset="0"/>
              </a:rPr>
              <a:t>от </a:t>
            </a:r>
            <a:r>
              <a:rPr lang="ru-RU" sz="1400" dirty="0">
                <a:latin typeface="Arial" panose="020B0604020202020204" pitchFamily="34" charset="0"/>
                <a:cs typeface="Arial" panose="020B0604020202020204" pitchFamily="34" charset="0"/>
              </a:rPr>
              <a:t>предпринимательской и иной приносящей доход деятельности.</a:t>
            </a:r>
          </a:p>
          <a:p>
            <a:pPr>
              <a:spcBef>
                <a:spcPts val="600"/>
              </a:spcBef>
              <a:spcAft>
                <a:spcPts val="600"/>
              </a:spcAft>
              <a:buClr>
                <a:schemeClr val="tx2"/>
              </a:buClr>
            </a:pPr>
            <a:endParaRPr lang="ru-RU"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4835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a:extLst>
              <a:ext uri="{FF2B5EF4-FFF2-40B4-BE49-F238E27FC236}">
                <a16:creationId xmlns:a16="http://schemas.microsoft.com/office/drawing/2014/main" id="{1AC9E886-BD82-4757-912B-F7589A22164F}"/>
              </a:ext>
            </a:extLst>
          </p:cNvPr>
          <p:cNvSpPr>
            <a:spLocks noGrp="1"/>
          </p:cNvSpPr>
          <p:nvPr>
            <p:ph idx="1"/>
          </p:nvPr>
        </p:nvSpPr>
        <p:spPr bwMode="gray">
          <a:xfrm>
            <a:off x="718828" y="2504383"/>
            <a:ext cx="5123172" cy="4075775"/>
          </a:xfrm>
        </p:spPr>
        <p:txBody>
          <a:bodyPr rtlCol="0"/>
          <a:lstStyle/>
          <a:p>
            <a:r>
              <a:rPr lang="ru-RU" dirty="0" smtClean="0">
                <a:solidFill>
                  <a:schemeClr val="tx1"/>
                </a:solidFill>
                <a:latin typeface="Arial" panose="020B0604020202020204" pitchFamily="34" charset="0"/>
                <a:cs typeface="Arial" panose="020B0604020202020204" pitchFamily="34" charset="0"/>
              </a:rPr>
              <a:t>Оценка эффективности расходов в рамках данных направлений включает в себя:</a:t>
            </a:r>
          </a:p>
          <a:p>
            <a:pPr marL="285750" indent="-285750">
              <a:spcBef>
                <a:spcPts val="600"/>
              </a:spcBef>
              <a:spcAft>
                <a:spcPts val="0"/>
              </a:spcAft>
              <a:buFont typeface="Arial" panose="020B0604020202020204" pitchFamily="34" charset="0"/>
              <a:buChar char="•"/>
            </a:pPr>
            <a:r>
              <a:rPr lang="ru-RU" dirty="0" smtClean="0">
                <a:solidFill>
                  <a:schemeClr val="tx1"/>
                </a:solidFill>
                <a:latin typeface="Arial" panose="020B0604020202020204" pitchFamily="34" charset="0"/>
                <a:cs typeface="Arial" panose="020B0604020202020204" pitchFamily="34" charset="0"/>
              </a:rPr>
              <a:t>Оценку </a:t>
            </a:r>
            <a:r>
              <a:rPr lang="ru-RU" dirty="0">
                <a:solidFill>
                  <a:schemeClr val="tx1"/>
                </a:solidFill>
                <a:latin typeface="Arial" panose="020B0604020202020204" pitchFamily="34" charset="0"/>
                <a:cs typeface="Arial" panose="020B0604020202020204" pitchFamily="34" charset="0"/>
              </a:rPr>
              <a:t>эффективности распределения бюджетных ресурсов между социальными жилищными программами </a:t>
            </a:r>
            <a:r>
              <a:rPr lang="ru-RU" dirty="0" smtClean="0">
                <a:solidFill>
                  <a:schemeClr val="tx1"/>
                </a:solidFill>
                <a:latin typeface="Arial" panose="020B0604020202020204" pitchFamily="34" charset="0"/>
                <a:cs typeface="Arial" panose="020B0604020202020204" pitchFamily="34" charset="0"/>
              </a:rPr>
              <a:t>и формами содействия</a:t>
            </a:r>
          </a:p>
          <a:p>
            <a:pPr marL="285750" indent="-285750">
              <a:spcBef>
                <a:spcPts val="600"/>
              </a:spcBef>
              <a:spcAft>
                <a:spcPts val="0"/>
              </a:spcAft>
              <a:buFont typeface="Arial" panose="020B0604020202020204" pitchFamily="34" charset="0"/>
              <a:buChar char="•"/>
            </a:pPr>
            <a:r>
              <a:rPr lang="ru-RU" dirty="0" smtClean="0">
                <a:solidFill>
                  <a:schemeClr val="tx1"/>
                </a:solidFill>
                <a:latin typeface="Arial" panose="020B0604020202020204" pitchFamily="34" charset="0"/>
                <a:cs typeface="Arial" panose="020B0604020202020204" pitchFamily="34" charset="0"/>
              </a:rPr>
              <a:t>Анализ расходов на формирование и содержание жилищного фонда </a:t>
            </a:r>
          </a:p>
          <a:p>
            <a:pPr marL="285750" indent="-285750">
              <a:spcBef>
                <a:spcPts val="600"/>
              </a:spcBef>
              <a:spcAft>
                <a:spcPts val="0"/>
              </a:spcAft>
              <a:buFont typeface="Arial" panose="020B0604020202020204" pitchFamily="34" charset="0"/>
              <a:buChar char="•"/>
            </a:pPr>
            <a:r>
              <a:rPr lang="ru-RU" dirty="0" smtClean="0">
                <a:solidFill>
                  <a:schemeClr val="tx1"/>
                </a:solidFill>
                <a:latin typeface="Arial" panose="020B0604020202020204" pitchFamily="34" charset="0"/>
                <a:cs typeface="Arial" panose="020B0604020202020204" pitchFamily="34" charset="0"/>
              </a:rPr>
              <a:t>Оценку общественной, бюджетной </a:t>
            </a:r>
            <a:r>
              <a:rPr lang="ru-RU" dirty="0">
                <a:solidFill>
                  <a:schemeClr val="tx1"/>
                </a:solidFill>
                <a:latin typeface="Arial" panose="020B0604020202020204" pitchFamily="34" charset="0"/>
                <a:cs typeface="Arial" panose="020B0604020202020204" pitchFamily="34" charset="0"/>
              </a:rPr>
              <a:t>и </a:t>
            </a:r>
            <a:r>
              <a:rPr lang="ru-RU" dirty="0" smtClean="0">
                <a:solidFill>
                  <a:schemeClr val="tx1"/>
                </a:solidFill>
                <a:latin typeface="Arial" panose="020B0604020202020204" pitchFamily="34" charset="0"/>
                <a:cs typeface="Arial" panose="020B0604020202020204" pitchFamily="34" charset="0"/>
              </a:rPr>
              <a:t>экономической эффективности коммунальной и транспортной инфраструктуры </a:t>
            </a:r>
          </a:p>
          <a:p>
            <a:pPr marL="285750" indent="-285750">
              <a:spcBef>
                <a:spcPts val="600"/>
              </a:spcBef>
              <a:spcAft>
                <a:spcPts val="0"/>
              </a:spcAft>
              <a:buFont typeface="Arial" panose="020B0604020202020204" pitchFamily="34" charset="0"/>
              <a:buChar char="•"/>
            </a:pPr>
            <a:endParaRPr lang="ru-RU" dirty="0" smtClean="0">
              <a:solidFill>
                <a:schemeClr val="accent2"/>
              </a:solidFill>
              <a:latin typeface="Arial" panose="020B0604020202020204" pitchFamily="34" charset="0"/>
              <a:cs typeface="Arial" panose="020B0604020202020204" pitchFamily="34" charset="0"/>
            </a:endParaRPr>
          </a:p>
        </p:txBody>
      </p:sp>
      <p:sp>
        <p:nvSpPr>
          <p:cNvPr id="3" name="Номер слайда 2">
            <a:extLst>
              <a:ext uri="{FF2B5EF4-FFF2-40B4-BE49-F238E27FC236}">
                <a16:creationId xmlns:a16="http://schemas.microsoft.com/office/drawing/2014/main" id="{8234C221-D094-445D-A8B7-0030E816562D}"/>
              </a:ext>
            </a:extLst>
          </p:cNvPr>
          <p:cNvSpPr>
            <a:spLocks noGrp="1"/>
          </p:cNvSpPr>
          <p:nvPr>
            <p:ph type="sldNum" sz="quarter" idx="11"/>
          </p:nvPr>
        </p:nvSpPr>
        <p:spPr/>
        <p:txBody>
          <a:bodyPr rtlCol="0"/>
          <a:lstStyle/>
          <a:p>
            <a:pPr rtl="0"/>
            <a:fld id="{4B73C415-D670-4716-A5EC-CC4D52CA2BAC}" type="slidenum">
              <a:rPr lang="ru-RU" smtClean="0"/>
              <a:pPr rtl="0"/>
              <a:t>8</a:t>
            </a:fld>
            <a:endParaRPr lang="ru-RU"/>
          </a:p>
        </p:txBody>
      </p:sp>
      <p:sp>
        <p:nvSpPr>
          <p:cNvPr id="5" name="Заголовок 4">
            <a:extLst>
              <a:ext uri="{FF2B5EF4-FFF2-40B4-BE49-F238E27FC236}">
                <a16:creationId xmlns:a16="http://schemas.microsoft.com/office/drawing/2014/main" id="{F58C420A-3AEC-4BE5-BD90-C854A306696C}"/>
              </a:ext>
            </a:extLst>
          </p:cNvPr>
          <p:cNvSpPr>
            <a:spLocks noGrp="1"/>
          </p:cNvSpPr>
          <p:nvPr>
            <p:ph type="title"/>
          </p:nvPr>
        </p:nvSpPr>
        <p:spPr bwMode="gray">
          <a:xfrm>
            <a:off x="718828" y="609600"/>
            <a:ext cx="4974545" cy="1612900"/>
          </a:xfrm>
        </p:spPr>
        <p:txBody>
          <a:bodyPr rtlCol="0"/>
          <a:lstStyle/>
          <a:p>
            <a:r>
              <a:rPr lang="ru-RU" dirty="0">
                <a:solidFill>
                  <a:schemeClr val="tx1"/>
                </a:solidFill>
              </a:rPr>
              <a:t>Обзоры расходов </a:t>
            </a:r>
            <a:r>
              <a:rPr lang="ru-RU" dirty="0" smtClean="0">
                <a:solidFill>
                  <a:schemeClr val="tx1"/>
                </a:solidFill>
              </a:rPr>
              <a:t>на </a:t>
            </a:r>
            <a:r>
              <a:rPr lang="ru-RU" dirty="0">
                <a:solidFill>
                  <a:schemeClr val="tx1"/>
                </a:solidFill>
              </a:rPr>
              <a:t>жилищные программы, ЖКХ </a:t>
            </a:r>
            <a:r>
              <a:rPr lang="ru-RU" dirty="0" smtClean="0">
                <a:solidFill>
                  <a:schemeClr val="tx1"/>
                </a:solidFill>
              </a:rPr>
              <a:t/>
            </a:r>
            <a:br>
              <a:rPr lang="ru-RU" dirty="0" smtClean="0">
                <a:solidFill>
                  <a:schemeClr val="tx1"/>
                </a:solidFill>
              </a:rPr>
            </a:br>
            <a:r>
              <a:rPr lang="ru-RU" dirty="0" smtClean="0">
                <a:solidFill>
                  <a:schemeClr val="tx1"/>
                </a:solidFill>
              </a:rPr>
              <a:t>и </a:t>
            </a:r>
            <a:r>
              <a:rPr lang="ru-RU" dirty="0">
                <a:solidFill>
                  <a:schemeClr val="tx1"/>
                </a:solidFill>
              </a:rPr>
              <a:t>инфраструктуру</a:t>
            </a:r>
          </a:p>
        </p:txBody>
      </p:sp>
      <p:cxnSp>
        <p:nvCxnSpPr>
          <p:cNvPr id="12" name="Прямая соединительная линия 11" title="Разделитель">
            <a:extLst>
              <a:ext uri="{FF2B5EF4-FFF2-40B4-BE49-F238E27FC236}">
                <a16:creationId xmlns:a16="http://schemas.microsoft.com/office/drawing/2014/main" id="{3E48293B-B086-4048-863C-47E7C47880A1}"/>
              </a:ext>
            </a:extLst>
          </p:cNvPr>
          <p:cNvCxnSpPr>
            <a:cxnSpLocks/>
          </p:cNvCxnSpPr>
          <p:nvPr/>
        </p:nvCxnSpPr>
        <p:spPr bwMode="gray">
          <a:xfrm>
            <a:off x="718828" y="2363441"/>
            <a:ext cx="4974545" cy="0"/>
          </a:xfrm>
          <a:prstGeom prst="line">
            <a:avLst/>
          </a:prstGeom>
          <a:ln>
            <a:gradFill>
              <a:gsLst>
                <a:gs pos="0">
                  <a:schemeClr val="accent1"/>
                </a:gs>
                <a:gs pos="100000">
                  <a:schemeClr val="tx2"/>
                </a:gs>
              </a:gsLst>
              <a:lin ang="0" scaled="0"/>
            </a:gradFill>
          </a:ln>
        </p:spPr>
        <p:style>
          <a:lnRef idx="1">
            <a:schemeClr val="accent1"/>
          </a:lnRef>
          <a:fillRef idx="0">
            <a:schemeClr val="accent1"/>
          </a:fillRef>
          <a:effectRef idx="0">
            <a:schemeClr val="accent1"/>
          </a:effectRef>
          <a:fontRef idx="minor">
            <a:schemeClr val="tx1"/>
          </a:fontRef>
        </p:style>
      </p:cxnSp>
      <p:sp>
        <p:nvSpPr>
          <p:cNvPr id="29" name="Прямоугольник 28"/>
          <p:cNvSpPr/>
          <p:nvPr/>
        </p:nvSpPr>
        <p:spPr>
          <a:xfrm>
            <a:off x="6008943" y="266700"/>
            <a:ext cx="5957768" cy="6122958"/>
          </a:xfrm>
          <a:prstGeom prst="rect">
            <a:avLst/>
          </a:prstGeom>
        </p:spPr>
        <p:txBody>
          <a:bodyPr wrap="square">
            <a:noAutofit/>
          </a:bodyPr>
          <a:lstStyle/>
          <a:p>
            <a:pPr>
              <a:spcAft>
                <a:spcPts val="600"/>
              </a:spcAft>
            </a:pPr>
            <a:r>
              <a:rPr lang="ru-RU" sz="1400" dirty="0">
                <a:latin typeface="+mj-lt"/>
                <a:cs typeface="Arial" panose="020B0604020202020204" pitchFamily="34" charset="0"/>
              </a:rPr>
              <a:t>Результаты обзоров в рамках данного направления:</a:t>
            </a: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Оптимизация перечня </a:t>
            </a:r>
            <a:r>
              <a:rPr lang="ru-RU" sz="1400" dirty="0">
                <a:latin typeface="Arial" panose="020B0604020202020204" pitchFamily="34" charset="0"/>
                <a:cs typeface="Arial" panose="020B0604020202020204" pitchFamily="34" charset="0"/>
              </a:rPr>
              <a:t>гарантий </a:t>
            </a:r>
            <a:r>
              <a:rPr lang="ru-RU" sz="1400" dirty="0" smtClean="0">
                <a:latin typeface="Arial" panose="020B0604020202020204" pitchFamily="34" charset="0"/>
                <a:cs typeface="Arial" panose="020B0604020202020204" pitchFamily="34" charset="0"/>
              </a:rPr>
              <a:t>региона </a:t>
            </a:r>
            <a:r>
              <a:rPr lang="ru-RU" sz="1400" dirty="0">
                <a:latin typeface="Arial" panose="020B0604020202020204" pitchFamily="34" charset="0"/>
                <a:cs typeface="Arial" panose="020B0604020202020204" pitchFamily="34" charset="0"/>
              </a:rPr>
              <a:t>по обеспечению граждан жилыми помещениями и земельными участками </a:t>
            </a:r>
            <a:r>
              <a:rPr lang="ru-RU" sz="1400" dirty="0" smtClean="0">
                <a:latin typeface="Arial" panose="020B0604020202020204" pitchFamily="34" charset="0"/>
                <a:cs typeface="Arial" panose="020B0604020202020204" pitchFamily="34" charset="0"/>
              </a:rPr>
              <a:t>и в </a:t>
            </a:r>
            <a:r>
              <a:rPr lang="ru-RU" sz="1400" dirty="0">
                <a:latin typeface="Arial" panose="020B0604020202020204" pitchFamily="34" charset="0"/>
                <a:cs typeface="Arial" panose="020B0604020202020204" pitchFamily="34" charset="0"/>
              </a:rPr>
              <a:t>части удовлетворения потребностей </a:t>
            </a:r>
            <a:r>
              <a:rPr lang="ru-RU" sz="1400" dirty="0" smtClean="0">
                <a:latin typeface="Arial" panose="020B0604020202020204" pitchFamily="34" charset="0"/>
                <a:cs typeface="Arial" panose="020B0604020202020204" pitchFamily="34" charset="0"/>
              </a:rPr>
              <a:t>граждан в </a:t>
            </a:r>
            <a:r>
              <a:rPr lang="ru-RU" sz="1400" dirty="0">
                <a:latin typeface="Arial" panose="020B0604020202020204" pitchFamily="34" charset="0"/>
                <a:cs typeface="Arial" panose="020B0604020202020204" pitchFamily="34" charset="0"/>
              </a:rPr>
              <a:t>благоустроенных жилых </a:t>
            </a:r>
            <a:r>
              <a:rPr lang="ru-RU" sz="1400" dirty="0" smtClean="0">
                <a:latin typeface="Arial" panose="020B0604020202020204" pitchFamily="34" charset="0"/>
                <a:cs typeface="Arial" panose="020B0604020202020204" pitchFamily="34" charset="0"/>
              </a:rPr>
              <a:t>помещениях, </a:t>
            </a:r>
            <a:r>
              <a:rPr lang="ru-RU" sz="1400" dirty="0">
                <a:latin typeface="Arial" panose="020B0604020202020204" pitchFamily="34" charset="0"/>
                <a:cs typeface="Arial" panose="020B0604020202020204" pitchFamily="34" charset="0"/>
              </a:rPr>
              <a:t>а также проблем в исполнении требований НПА, учитывая </a:t>
            </a:r>
            <a:r>
              <a:rPr lang="ru-RU" sz="1400" dirty="0" smtClean="0">
                <a:latin typeface="Arial" panose="020B0604020202020204" pitchFamily="34" charset="0"/>
                <a:cs typeface="Arial" panose="020B0604020202020204" pitchFamily="34" charset="0"/>
              </a:rPr>
              <a:t>региональную специфику.</a:t>
            </a: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Рекомендации по совершенствованию распределения финансовых ресурсов, </a:t>
            </a:r>
            <a:r>
              <a:rPr lang="ru-RU" sz="1400" dirty="0">
                <a:latin typeface="Arial" panose="020B0604020202020204" pitchFamily="34" charset="0"/>
                <a:cs typeface="Arial" panose="020B0604020202020204" pitchFamily="34" charset="0"/>
              </a:rPr>
              <a:t>необходимых для </a:t>
            </a:r>
            <a:r>
              <a:rPr lang="ru-RU" sz="1400" dirty="0" smtClean="0">
                <a:latin typeface="Arial" panose="020B0604020202020204" pitchFamily="34" charset="0"/>
                <a:cs typeface="Arial" panose="020B0604020202020204" pitchFamily="34" charset="0"/>
              </a:rPr>
              <a:t>удовлетворения потребностей граждан в жилье</a:t>
            </a:r>
            <a:r>
              <a:rPr lang="en-US" sz="1400" dirty="0" smtClean="0">
                <a:latin typeface="Arial" panose="020B0604020202020204" pitchFamily="34" charset="0"/>
                <a:cs typeface="Arial" panose="020B0604020202020204" pitchFamily="34" charset="0"/>
              </a:rPr>
              <a:t> </a:t>
            </a:r>
            <a:r>
              <a:rPr lang="ru-RU" sz="1400" dirty="0" smtClean="0">
                <a:latin typeface="Arial" panose="020B0604020202020204" pitchFamily="34" charset="0"/>
                <a:cs typeface="Arial" panose="020B0604020202020204" pitchFamily="34" charset="0"/>
              </a:rPr>
              <a:t>и формировании благоприятной городской среды, и НПА</a:t>
            </a:r>
            <a:r>
              <a:rPr lang="ru-RU" sz="1400" dirty="0">
                <a:latin typeface="Arial" panose="020B0604020202020204" pitchFamily="34" charset="0"/>
                <a:cs typeface="Arial" panose="020B0604020202020204" pitchFamily="34" charset="0"/>
              </a:rPr>
              <a:t>, порождающих сопутствующие и альтернативные </a:t>
            </a:r>
            <a:r>
              <a:rPr lang="ru-RU" sz="1400" dirty="0" smtClean="0">
                <a:latin typeface="Arial" panose="020B0604020202020204" pitchFamily="34" charset="0"/>
                <a:cs typeface="Arial" panose="020B0604020202020204" pitchFamily="34" charset="0"/>
              </a:rPr>
              <a:t>расходы.</a:t>
            </a: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Рекомендации на основе оценки </a:t>
            </a:r>
            <a:r>
              <a:rPr lang="ru-RU" sz="1400" dirty="0">
                <a:latin typeface="Arial" panose="020B0604020202020204" pitchFamily="34" charset="0"/>
                <a:cs typeface="Arial" panose="020B0604020202020204" pitchFamily="34" charset="0"/>
              </a:rPr>
              <a:t>организации учета граждан, нуждающихся в содействии </a:t>
            </a:r>
            <a:r>
              <a:rPr lang="ru-RU" sz="1400" dirty="0" smtClean="0">
                <a:latin typeface="Arial" panose="020B0604020202020204" pitchFamily="34" charset="0"/>
                <a:cs typeface="Arial" panose="020B0604020202020204" pitchFamily="34" charset="0"/>
              </a:rPr>
              <a:t>в </a:t>
            </a:r>
            <a:r>
              <a:rPr lang="ru-RU" sz="1400" dirty="0">
                <a:latin typeface="Arial" panose="020B0604020202020204" pitchFamily="34" charset="0"/>
                <a:cs typeface="Arial" panose="020B0604020202020204" pitchFamily="34" charset="0"/>
              </a:rPr>
              <a:t>улучшении жилищных условий, </a:t>
            </a:r>
            <a:r>
              <a:rPr lang="ru-RU" sz="1400" dirty="0" smtClean="0">
                <a:latin typeface="Arial" panose="020B0604020202020204" pitchFamily="34" charset="0"/>
                <a:cs typeface="Arial" panose="020B0604020202020204" pitchFamily="34" charset="0"/>
              </a:rPr>
              <a:t>включая </a:t>
            </a:r>
            <a:r>
              <a:rPr lang="ru-RU" sz="1400" dirty="0">
                <a:latin typeface="Arial" panose="020B0604020202020204" pitchFamily="34" charset="0"/>
                <a:cs typeface="Arial" panose="020B0604020202020204" pitchFamily="34" charset="0"/>
              </a:rPr>
              <a:t>оказание им соответствующих услуг.</a:t>
            </a:r>
          </a:p>
          <a:p>
            <a:pPr marL="171450" indent="-171450">
              <a:spcBef>
                <a:spcPts val="600"/>
              </a:spcBef>
              <a:spcAft>
                <a:spcPts val="300"/>
              </a:spcAft>
              <a:buClr>
                <a:schemeClr val="tx2"/>
              </a:buClr>
              <a:buFont typeface="Wingdings" panose="05000000000000000000" pitchFamily="2" charset="2"/>
              <a:buChar char="§"/>
            </a:pPr>
            <a:r>
              <a:rPr lang="ru-RU" sz="1400" dirty="0">
                <a:latin typeface="Arial" panose="020B0604020202020204" pitchFamily="34" charset="0"/>
                <a:cs typeface="Arial" panose="020B0604020202020204" pitchFamily="34" charset="0"/>
              </a:rPr>
              <a:t>Анализ состояния </a:t>
            </a:r>
            <a:r>
              <a:rPr lang="ru-RU" sz="1400" dirty="0" smtClean="0">
                <a:latin typeface="Arial" panose="020B0604020202020204" pitchFamily="34" charset="0"/>
                <a:cs typeface="Arial" panose="020B0604020202020204" pitchFamily="34" charset="0"/>
              </a:rPr>
              <a:t>жилищного </a:t>
            </a:r>
            <a:r>
              <a:rPr lang="ru-RU" sz="1400" dirty="0">
                <a:latin typeface="Arial" panose="020B0604020202020204" pitchFamily="34" charset="0"/>
                <a:cs typeface="Arial" panose="020B0604020202020204" pitchFamily="34" charset="0"/>
              </a:rPr>
              <a:t>фонда </a:t>
            </a:r>
            <a:r>
              <a:rPr lang="ru-RU" sz="1400" dirty="0" smtClean="0">
                <a:latin typeface="Arial" panose="020B0604020202020204" pitchFamily="34" charset="0"/>
                <a:cs typeface="Arial" panose="020B0604020202020204" pitchFamily="34" charset="0"/>
              </a:rPr>
              <a:t>региона и оценка </a:t>
            </a:r>
            <a:r>
              <a:rPr lang="ru-RU" sz="1400" dirty="0">
                <a:latin typeface="Arial" panose="020B0604020202020204" pitchFamily="34" charset="0"/>
                <a:cs typeface="Arial" panose="020B0604020202020204" pitchFamily="34" charset="0"/>
              </a:rPr>
              <a:t>эффективности его </a:t>
            </a:r>
            <a:r>
              <a:rPr lang="ru-RU" sz="1400" dirty="0" smtClean="0">
                <a:latin typeface="Arial" panose="020B0604020202020204" pitchFamily="34" charset="0"/>
                <a:cs typeface="Arial" panose="020B0604020202020204" pitchFamily="34" charset="0"/>
              </a:rPr>
              <a:t>использования и содержания, особенностей его формирования в </a:t>
            </a:r>
            <a:r>
              <a:rPr lang="ru-RU" sz="1400" dirty="0">
                <a:latin typeface="Arial" panose="020B0604020202020204" pitchFamily="34" charset="0"/>
                <a:cs typeface="Arial" panose="020B0604020202020204" pitchFamily="34" charset="0"/>
              </a:rPr>
              <a:t>целях выполнения установленных государственных обязательств</a:t>
            </a:r>
            <a:r>
              <a:rPr lang="ru-RU" sz="1400" dirty="0" smtClean="0">
                <a:latin typeface="Arial" panose="020B0604020202020204" pitchFamily="34" charset="0"/>
                <a:cs typeface="Arial" panose="020B0604020202020204" pitchFamily="34" charset="0"/>
              </a:rPr>
              <a:t>, изучение проблем аварийного фонда и объектов незавершенного строительства в регионе. </a:t>
            </a:r>
            <a:endParaRPr lang="ru-RU" sz="1400" dirty="0">
              <a:latin typeface="Arial" panose="020B0604020202020204" pitchFamily="34" charset="0"/>
              <a:cs typeface="Arial" panose="020B0604020202020204" pitchFamily="34" charset="0"/>
            </a:endParaRP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Оценка состояния и анализ программы развития дорожной сети и транспортной инфраструктуры с учетом общественной, экономической и бюджетной эффективности.</a:t>
            </a: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Анализ </a:t>
            </a:r>
            <a:r>
              <a:rPr lang="ru-RU" sz="1400" dirty="0">
                <a:latin typeface="Arial" panose="020B0604020202020204" pitchFamily="34" charset="0"/>
                <a:cs typeface="Arial" panose="020B0604020202020204" pitchFamily="34" charset="0"/>
              </a:rPr>
              <a:t>эффективности сети учреждений для оказания государственных услуги и оценка обоснованности расходов на содержание соответствующей </a:t>
            </a:r>
            <a:r>
              <a:rPr lang="ru-RU" sz="1400" dirty="0" smtClean="0">
                <a:latin typeface="Arial" panose="020B0604020202020204" pitchFamily="34" charset="0"/>
                <a:cs typeface="Arial" panose="020B0604020202020204" pitchFamily="34" charset="0"/>
              </a:rPr>
              <a:t>инфраструктуры.</a:t>
            </a:r>
          </a:p>
        </p:txBody>
      </p:sp>
    </p:spTree>
    <p:extLst>
      <p:ext uri="{BB962C8B-B14F-4D97-AF65-F5344CB8AC3E}">
        <p14:creationId xmlns:p14="http://schemas.microsoft.com/office/powerpoint/2010/main" val="32196082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a:extLst>
              <a:ext uri="{FF2B5EF4-FFF2-40B4-BE49-F238E27FC236}">
                <a16:creationId xmlns:a16="http://schemas.microsoft.com/office/drawing/2014/main" id="{1AC9E886-BD82-4757-912B-F7589A22164F}"/>
              </a:ext>
            </a:extLst>
          </p:cNvPr>
          <p:cNvSpPr>
            <a:spLocks noGrp="1"/>
          </p:cNvSpPr>
          <p:nvPr>
            <p:ph idx="1"/>
          </p:nvPr>
        </p:nvSpPr>
        <p:spPr bwMode="gray">
          <a:xfrm>
            <a:off x="718828" y="2504383"/>
            <a:ext cx="5123172" cy="4075775"/>
          </a:xfrm>
        </p:spPr>
        <p:txBody>
          <a:bodyPr rtlCol="0"/>
          <a:lstStyle/>
          <a:p>
            <a:r>
              <a:rPr lang="ru-RU" dirty="0" smtClean="0">
                <a:solidFill>
                  <a:schemeClr val="tx1"/>
                </a:solidFill>
                <a:latin typeface="Arial" panose="020B0604020202020204" pitchFamily="34" charset="0"/>
                <a:cs typeface="Arial" panose="020B0604020202020204" pitchFamily="34" charset="0"/>
              </a:rPr>
              <a:t>Оценка эффективности расходов данного направления включает в себя:</a:t>
            </a:r>
          </a:p>
          <a:p>
            <a:pPr marL="285750" indent="-285750">
              <a:spcBef>
                <a:spcPts val="600"/>
              </a:spcBef>
              <a:spcAft>
                <a:spcPts val="0"/>
              </a:spcAft>
              <a:buFont typeface="Arial" panose="020B0604020202020204" pitchFamily="34" charset="0"/>
              <a:buChar char="•"/>
            </a:pPr>
            <a:r>
              <a:rPr lang="ru-RU" dirty="0">
                <a:solidFill>
                  <a:schemeClr val="tx1"/>
                </a:solidFill>
                <a:latin typeface="Arial" panose="020B0604020202020204" pitchFamily="34" charset="0"/>
                <a:cs typeface="Arial" panose="020B0604020202020204" pitchFamily="34" charset="0"/>
              </a:rPr>
              <a:t>Оценка социально-экономического положения и перспектив </a:t>
            </a:r>
            <a:r>
              <a:rPr lang="ru-RU" dirty="0" smtClean="0">
                <a:solidFill>
                  <a:schemeClr val="tx1"/>
                </a:solidFill>
                <a:latin typeface="Arial" panose="020B0604020202020204" pitchFamily="34" charset="0"/>
                <a:cs typeface="Arial" panose="020B0604020202020204" pitchFamily="34" charset="0"/>
              </a:rPr>
              <a:t>регионов </a:t>
            </a:r>
            <a:r>
              <a:rPr lang="ru-RU" dirty="0">
                <a:solidFill>
                  <a:schemeClr val="tx1"/>
                </a:solidFill>
                <a:latin typeface="Arial" panose="020B0604020202020204" pitchFamily="34" charset="0"/>
                <a:cs typeface="Arial" panose="020B0604020202020204" pitchFamily="34" charset="0"/>
              </a:rPr>
              <a:t>для привлечения инвестиций и получения экономической и финансовой </a:t>
            </a:r>
            <a:r>
              <a:rPr lang="ru-RU" dirty="0" smtClean="0">
                <a:solidFill>
                  <a:schemeClr val="tx1"/>
                </a:solidFill>
                <a:latin typeface="Arial" panose="020B0604020202020204" pitchFamily="34" charset="0"/>
                <a:cs typeface="Arial" panose="020B0604020202020204" pitchFamily="34" charset="0"/>
              </a:rPr>
              <a:t>поддержки</a:t>
            </a:r>
          </a:p>
          <a:p>
            <a:pPr marL="285750" indent="-285750">
              <a:spcBef>
                <a:spcPts val="600"/>
              </a:spcBef>
              <a:spcAft>
                <a:spcPts val="0"/>
              </a:spcAft>
              <a:buFont typeface="Arial" panose="020B0604020202020204" pitchFamily="34" charset="0"/>
              <a:buChar char="•"/>
            </a:pPr>
            <a:r>
              <a:rPr lang="ru-RU" dirty="0" smtClean="0">
                <a:solidFill>
                  <a:schemeClr val="tx1"/>
                </a:solidFill>
                <a:latin typeface="Arial" panose="020B0604020202020204" pitchFamily="34" charset="0"/>
                <a:cs typeface="Arial" panose="020B0604020202020204" pitchFamily="34" charset="0"/>
              </a:rPr>
              <a:t>Помощь в реализации инвестиционных проектов и их оценка с точки зрения социальной </a:t>
            </a:r>
            <a:r>
              <a:rPr lang="ru-RU" dirty="0">
                <a:solidFill>
                  <a:schemeClr val="tx1"/>
                </a:solidFill>
                <a:latin typeface="Arial" panose="020B0604020202020204" pitchFamily="34" charset="0"/>
                <a:cs typeface="Arial" panose="020B0604020202020204" pitchFamily="34" charset="0"/>
              </a:rPr>
              <a:t>и </a:t>
            </a:r>
            <a:r>
              <a:rPr lang="ru-RU" dirty="0" smtClean="0">
                <a:solidFill>
                  <a:schemeClr val="tx1"/>
                </a:solidFill>
                <a:latin typeface="Arial" panose="020B0604020202020204" pitchFamily="34" charset="0"/>
                <a:cs typeface="Arial" panose="020B0604020202020204" pitchFamily="34" charset="0"/>
              </a:rPr>
              <a:t>экономической эффективности</a:t>
            </a:r>
            <a:endParaRPr lang="ru-RU" dirty="0">
              <a:solidFill>
                <a:schemeClr val="tx1"/>
              </a:solidFill>
              <a:latin typeface="Arial" panose="020B0604020202020204" pitchFamily="34" charset="0"/>
              <a:cs typeface="Arial" panose="020B0604020202020204" pitchFamily="34" charset="0"/>
            </a:endParaRPr>
          </a:p>
          <a:p>
            <a:pPr marL="285750" indent="-285750">
              <a:spcBef>
                <a:spcPts val="600"/>
              </a:spcBef>
              <a:spcAft>
                <a:spcPts val="0"/>
              </a:spcAft>
              <a:buFont typeface="Arial" panose="020B0604020202020204" pitchFamily="34" charset="0"/>
              <a:buChar char="•"/>
            </a:pPr>
            <a:r>
              <a:rPr lang="ru-RU" dirty="0" smtClean="0">
                <a:solidFill>
                  <a:schemeClr val="tx1"/>
                </a:solidFill>
                <a:latin typeface="Arial" panose="020B0604020202020204" pitchFamily="34" charset="0"/>
                <a:cs typeface="Arial" panose="020B0604020202020204" pitchFamily="34" charset="0"/>
              </a:rPr>
              <a:t>Оценка </a:t>
            </a:r>
            <a:r>
              <a:rPr lang="ru-RU" dirty="0">
                <a:solidFill>
                  <a:schemeClr val="tx1"/>
                </a:solidFill>
                <a:latin typeface="Arial" panose="020B0604020202020204" pitchFamily="34" charset="0"/>
                <a:cs typeface="Arial" panose="020B0604020202020204" pitchFamily="34" charset="0"/>
              </a:rPr>
              <a:t>эффективности региональных налоговых льгот </a:t>
            </a:r>
            <a:r>
              <a:rPr lang="ru-RU" dirty="0" smtClean="0">
                <a:solidFill>
                  <a:schemeClr val="tx1"/>
                </a:solidFill>
                <a:latin typeface="Arial" panose="020B0604020202020204" pitchFamily="34" charset="0"/>
                <a:cs typeface="Arial" panose="020B0604020202020204" pitchFamily="34" charset="0"/>
              </a:rPr>
              <a:t>и мер по поддержке бизнеса</a:t>
            </a:r>
            <a:endParaRPr lang="ru-RU" dirty="0">
              <a:solidFill>
                <a:schemeClr val="tx1"/>
              </a:solidFill>
              <a:latin typeface="Arial" panose="020B0604020202020204" pitchFamily="34" charset="0"/>
              <a:cs typeface="Arial" panose="020B0604020202020204" pitchFamily="34" charset="0"/>
            </a:endParaRPr>
          </a:p>
        </p:txBody>
      </p:sp>
      <p:sp>
        <p:nvSpPr>
          <p:cNvPr id="3" name="Номер слайда 2">
            <a:extLst>
              <a:ext uri="{FF2B5EF4-FFF2-40B4-BE49-F238E27FC236}">
                <a16:creationId xmlns:a16="http://schemas.microsoft.com/office/drawing/2014/main" id="{8234C221-D094-445D-A8B7-0030E816562D}"/>
              </a:ext>
            </a:extLst>
          </p:cNvPr>
          <p:cNvSpPr>
            <a:spLocks noGrp="1"/>
          </p:cNvSpPr>
          <p:nvPr>
            <p:ph type="sldNum" sz="quarter" idx="11"/>
          </p:nvPr>
        </p:nvSpPr>
        <p:spPr/>
        <p:txBody>
          <a:bodyPr rtlCol="0"/>
          <a:lstStyle/>
          <a:p>
            <a:pPr rtl="0"/>
            <a:fld id="{4B73C415-D670-4716-A5EC-CC4D52CA2BAC}" type="slidenum">
              <a:rPr lang="ru-RU" smtClean="0"/>
              <a:pPr rtl="0"/>
              <a:t>9</a:t>
            </a:fld>
            <a:endParaRPr lang="ru-RU"/>
          </a:p>
        </p:txBody>
      </p:sp>
      <p:sp>
        <p:nvSpPr>
          <p:cNvPr id="5" name="Заголовок 4">
            <a:extLst>
              <a:ext uri="{FF2B5EF4-FFF2-40B4-BE49-F238E27FC236}">
                <a16:creationId xmlns:a16="http://schemas.microsoft.com/office/drawing/2014/main" id="{F58C420A-3AEC-4BE5-BD90-C854A306696C}"/>
              </a:ext>
            </a:extLst>
          </p:cNvPr>
          <p:cNvSpPr>
            <a:spLocks noGrp="1"/>
          </p:cNvSpPr>
          <p:nvPr>
            <p:ph type="title"/>
          </p:nvPr>
        </p:nvSpPr>
        <p:spPr bwMode="gray">
          <a:xfrm>
            <a:off x="718828" y="609600"/>
            <a:ext cx="4974545" cy="1612900"/>
          </a:xfrm>
        </p:spPr>
        <p:txBody>
          <a:bodyPr rtlCol="0"/>
          <a:lstStyle/>
          <a:p>
            <a:r>
              <a:rPr lang="ru-RU" dirty="0">
                <a:solidFill>
                  <a:schemeClr val="tx1"/>
                </a:solidFill>
              </a:rPr>
              <a:t>Обзоры расходов </a:t>
            </a:r>
            <a:r>
              <a:rPr lang="ru-RU" dirty="0" smtClean="0">
                <a:solidFill>
                  <a:schemeClr val="tx1"/>
                </a:solidFill>
              </a:rPr>
              <a:t>на </a:t>
            </a:r>
            <a:r>
              <a:rPr lang="ru-RU" dirty="0">
                <a:solidFill>
                  <a:schemeClr val="tx1"/>
                </a:solidFill>
              </a:rPr>
              <a:t>развитие региональной экономики </a:t>
            </a:r>
          </a:p>
        </p:txBody>
      </p:sp>
      <p:cxnSp>
        <p:nvCxnSpPr>
          <p:cNvPr id="12" name="Прямая соединительная линия 11" title="Разделитель">
            <a:extLst>
              <a:ext uri="{FF2B5EF4-FFF2-40B4-BE49-F238E27FC236}">
                <a16:creationId xmlns:a16="http://schemas.microsoft.com/office/drawing/2014/main" id="{3E48293B-B086-4048-863C-47E7C47880A1}"/>
              </a:ext>
            </a:extLst>
          </p:cNvPr>
          <p:cNvCxnSpPr>
            <a:cxnSpLocks/>
          </p:cNvCxnSpPr>
          <p:nvPr/>
        </p:nvCxnSpPr>
        <p:spPr bwMode="gray">
          <a:xfrm>
            <a:off x="718828" y="2363441"/>
            <a:ext cx="4974545" cy="0"/>
          </a:xfrm>
          <a:prstGeom prst="line">
            <a:avLst/>
          </a:prstGeom>
          <a:ln>
            <a:gradFill>
              <a:gsLst>
                <a:gs pos="0">
                  <a:schemeClr val="accent1"/>
                </a:gs>
                <a:gs pos="100000">
                  <a:schemeClr val="tx2"/>
                </a:gs>
              </a:gsLst>
              <a:lin ang="0" scaled="0"/>
            </a:gradFill>
          </a:ln>
        </p:spPr>
        <p:style>
          <a:lnRef idx="1">
            <a:schemeClr val="accent1"/>
          </a:lnRef>
          <a:fillRef idx="0">
            <a:schemeClr val="accent1"/>
          </a:fillRef>
          <a:effectRef idx="0">
            <a:schemeClr val="accent1"/>
          </a:effectRef>
          <a:fontRef idx="minor">
            <a:schemeClr val="tx1"/>
          </a:fontRef>
        </p:style>
      </p:cxnSp>
      <p:sp>
        <p:nvSpPr>
          <p:cNvPr id="29" name="Прямоугольник 28"/>
          <p:cNvSpPr/>
          <p:nvPr/>
        </p:nvSpPr>
        <p:spPr>
          <a:xfrm>
            <a:off x="6008943" y="266700"/>
            <a:ext cx="5957768" cy="6122958"/>
          </a:xfrm>
          <a:prstGeom prst="rect">
            <a:avLst/>
          </a:prstGeom>
        </p:spPr>
        <p:txBody>
          <a:bodyPr wrap="square">
            <a:noAutofit/>
          </a:bodyPr>
          <a:lstStyle/>
          <a:p>
            <a:pPr>
              <a:spcAft>
                <a:spcPts val="600"/>
              </a:spcAft>
            </a:pPr>
            <a:r>
              <a:rPr lang="ru-RU" sz="1400" dirty="0">
                <a:latin typeface="+mj-lt"/>
                <a:cs typeface="Arial" panose="020B0604020202020204" pitchFamily="34" charset="0"/>
              </a:rPr>
              <a:t>Результаты обзоров в рамках данного направления:</a:t>
            </a:r>
          </a:p>
          <a:p>
            <a:pPr marL="171450" indent="-171450">
              <a:spcBef>
                <a:spcPts val="600"/>
              </a:spcBef>
              <a:spcAft>
                <a:spcPts val="300"/>
              </a:spcAft>
              <a:buClr>
                <a:schemeClr val="tx2"/>
              </a:buClr>
              <a:buFont typeface="Wingdings" panose="05000000000000000000" pitchFamily="2" charset="2"/>
              <a:buChar char="§"/>
            </a:pPr>
            <a:r>
              <a:rPr lang="ru-RU" sz="1400" dirty="0">
                <a:latin typeface="Arial" panose="020B0604020202020204" pitchFamily="34" charset="0"/>
                <a:cs typeface="Arial" panose="020B0604020202020204" pitchFamily="34" charset="0"/>
              </a:rPr>
              <a:t>Изучение социально-экономического положения и перспектив </a:t>
            </a:r>
            <a:r>
              <a:rPr lang="ru-RU" sz="1400" dirty="0" smtClean="0">
                <a:latin typeface="Arial" panose="020B0604020202020204" pitchFamily="34" charset="0"/>
                <a:cs typeface="Arial" panose="020B0604020202020204" pitchFamily="34" charset="0"/>
              </a:rPr>
              <a:t>регионов, оценка </a:t>
            </a:r>
            <a:r>
              <a:rPr lang="ru-RU" sz="1400" dirty="0">
                <a:latin typeface="Arial" panose="020B0604020202020204" pitchFamily="34" charset="0"/>
                <a:cs typeface="Arial" panose="020B0604020202020204" pitchFamily="34" charset="0"/>
              </a:rPr>
              <a:t>существующих возможностей для привлечения инвестиций и получения экономической и финансовой поддержки</a:t>
            </a:r>
          </a:p>
          <a:p>
            <a:pPr marL="171450" indent="-171450">
              <a:spcBef>
                <a:spcPts val="600"/>
              </a:spcBef>
              <a:spcAft>
                <a:spcPts val="300"/>
              </a:spcAft>
              <a:buClr>
                <a:schemeClr val="tx2"/>
              </a:buClr>
              <a:buFont typeface="Wingdings" panose="05000000000000000000" pitchFamily="2" charset="2"/>
              <a:buChar char="§"/>
            </a:pPr>
            <a:r>
              <a:rPr lang="ru-RU" sz="1400" dirty="0">
                <a:latin typeface="Arial" panose="020B0604020202020204" pitchFamily="34" charset="0"/>
                <a:cs typeface="Arial" panose="020B0604020202020204" pitchFamily="34" charset="0"/>
              </a:rPr>
              <a:t>Оценка бюджетных и социально-экономических последствий реализации инвестиционных </a:t>
            </a:r>
            <a:r>
              <a:rPr lang="ru-RU" sz="1400" dirty="0" smtClean="0">
                <a:latin typeface="Arial" panose="020B0604020202020204" pitchFamily="34" charset="0"/>
                <a:cs typeface="Arial" panose="020B0604020202020204" pitchFamily="34" charset="0"/>
              </a:rPr>
              <a:t>проектов, подготовка </a:t>
            </a:r>
            <a:r>
              <a:rPr lang="ru-RU" sz="1400" dirty="0">
                <a:latin typeface="Arial" panose="020B0604020202020204" pitchFamily="34" charset="0"/>
                <a:cs typeface="Arial" panose="020B0604020202020204" pitchFamily="34" charset="0"/>
              </a:rPr>
              <a:t>обоснования инвестиционной привлекательности проектов и оценки социально-экономических эффектов для обсуждения господдержки</a:t>
            </a: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Разработка </a:t>
            </a:r>
            <a:r>
              <a:rPr lang="ru-RU" sz="1400" dirty="0">
                <a:latin typeface="Arial" panose="020B0604020202020204" pitchFamily="34" charset="0"/>
                <a:cs typeface="Arial" panose="020B0604020202020204" pitchFamily="34" charset="0"/>
              </a:rPr>
              <a:t>концепции и технико-экономического обоснования развития инвестиционных проектов, в том числе </a:t>
            </a:r>
            <a:r>
              <a:rPr lang="ru-RU" sz="1400" dirty="0" smtClean="0">
                <a:latin typeface="Arial" panose="020B0604020202020204" pitchFamily="34" charset="0"/>
                <a:cs typeface="Arial" panose="020B0604020202020204" pitchFamily="34" charset="0"/>
              </a:rPr>
              <a:t>комплексных, реализация </a:t>
            </a:r>
            <a:r>
              <a:rPr lang="ru-RU" sz="1400" dirty="0">
                <a:latin typeface="Arial" panose="020B0604020202020204" pitchFamily="34" charset="0"/>
                <a:cs typeface="Arial" panose="020B0604020202020204" pitchFamily="34" charset="0"/>
              </a:rPr>
              <a:t>промышленных проектов </a:t>
            </a:r>
            <a:r>
              <a:rPr lang="ru-RU" sz="1400" dirty="0" smtClean="0">
                <a:latin typeface="Arial" panose="020B0604020202020204" pitchFamily="34" charset="0"/>
                <a:cs typeface="Arial" panose="020B0604020202020204" pitchFamily="34" charset="0"/>
              </a:rPr>
              <a:t>и </a:t>
            </a:r>
            <a:r>
              <a:rPr lang="ru-RU" sz="1400" dirty="0">
                <a:latin typeface="Arial" panose="020B0604020202020204" pitchFamily="34" charset="0"/>
                <a:cs typeface="Arial" panose="020B0604020202020204" pitchFamily="34" charset="0"/>
              </a:rPr>
              <a:t>кластеров и </a:t>
            </a:r>
            <a:r>
              <a:rPr lang="ru-RU" sz="1400" dirty="0" smtClean="0">
                <a:latin typeface="Arial" panose="020B0604020202020204" pitchFamily="34" charset="0"/>
                <a:cs typeface="Arial" panose="020B0604020202020204" pitchFamily="34" charset="0"/>
              </a:rPr>
              <a:t>участие в вопросах привлечения </a:t>
            </a:r>
            <a:r>
              <a:rPr lang="ru-RU" sz="1400" dirty="0">
                <a:latin typeface="Arial" panose="020B0604020202020204" pitchFamily="34" charset="0"/>
                <a:cs typeface="Arial" panose="020B0604020202020204" pitchFamily="34" charset="0"/>
              </a:rPr>
              <a:t>инвестиций</a:t>
            </a: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Разработка </a:t>
            </a:r>
            <a:r>
              <a:rPr lang="ru-RU" sz="1400" dirty="0">
                <a:latin typeface="Arial" panose="020B0604020202020204" pitchFamily="34" charset="0"/>
                <a:cs typeface="Arial" panose="020B0604020202020204" pitchFamily="34" charset="0"/>
              </a:rPr>
              <a:t>проектов предложения о создании территорий опережающего социально-экономического развития и промышленных кластеров</a:t>
            </a: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Исследования </a:t>
            </a:r>
            <a:r>
              <a:rPr lang="ru-RU" sz="1400" dirty="0">
                <a:latin typeface="Arial" panose="020B0604020202020204" pitchFamily="34" charset="0"/>
                <a:cs typeface="Arial" panose="020B0604020202020204" pitchFamily="34" charset="0"/>
              </a:rPr>
              <a:t>вопросов, связанных с механизмом отложенных налоговых платежей (TIF) как способом финансирования инфраструктурных проектов</a:t>
            </a:r>
          </a:p>
          <a:p>
            <a:pPr marL="171450" indent="-171450">
              <a:spcBef>
                <a:spcPts val="600"/>
              </a:spcBef>
              <a:spcAft>
                <a:spcPts val="300"/>
              </a:spcAft>
              <a:buClr>
                <a:schemeClr val="tx2"/>
              </a:buClr>
              <a:buFont typeface="Wingdings" panose="05000000000000000000" pitchFamily="2" charset="2"/>
              <a:buChar char="§"/>
            </a:pPr>
            <a:r>
              <a:rPr lang="ru-RU" sz="1400" dirty="0" smtClean="0">
                <a:latin typeface="Arial" panose="020B0604020202020204" pitchFamily="34" charset="0"/>
                <a:cs typeface="Arial" panose="020B0604020202020204" pitchFamily="34" charset="0"/>
              </a:rPr>
              <a:t>Оценка </a:t>
            </a:r>
            <a:r>
              <a:rPr lang="ru-RU" sz="1400" dirty="0">
                <a:latin typeface="Arial" panose="020B0604020202020204" pitchFamily="34" charset="0"/>
                <a:cs typeface="Arial" panose="020B0604020202020204" pitchFamily="34" charset="0"/>
              </a:rPr>
              <a:t>эффективности региональных налоговых льгот (налоговых расходов) в рамках бюджетного процесса </a:t>
            </a:r>
          </a:p>
          <a:p>
            <a:pPr marL="171450" indent="-171450">
              <a:spcBef>
                <a:spcPts val="600"/>
              </a:spcBef>
              <a:spcAft>
                <a:spcPts val="300"/>
              </a:spcAft>
              <a:buClr>
                <a:schemeClr val="tx2"/>
              </a:buClr>
              <a:buFont typeface="Wingdings" panose="05000000000000000000" pitchFamily="2" charset="2"/>
              <a:buChar char="§"/>
            </a:pPr>
            <a:r>
              <a:rPr lang="ru-RU" sz="1400" dirty="0">
                <a:latin typeface="Arial" panose="020B0604020202020204" pitchFamily="34" charset="0"/>
                <a:cs typeface="Arial" panose="020B0604020202020204" pitchFamily="34" charset="0"/>
              </a:rPr>
              <a:t>Оценка регулирующего воздействия экономических и финансовых мер по поддержке </a:t>
            </a:r>
            <a:r>
              <a:rPr lang="ru-RU" sz="1400" dirty="0" smtClean="0">
                <a:latin typeface="Arial" panose="020B0604020202020204" pitchFamily="34" charset="0"/>
                <a:cs typeface="Arial" panose="020B0604020202020204" pitchFamily="34" charset="0"/>
              </a:rPr>
              <a:t>бизнеса, в том числе малого и среднего предпринимательства</a:t>
            </a:r>
            <a:endParaRPr lang="ru-RU" sz="1400" dirty="0">
              <a:latin typeface="Arial" panose="020B0604020202020204" pitchFamily="34" charset="0"/>
              <a:cs typeface="Arial" panose="020B0604020202020204" pitchFamily="34" charset="0"/>
            </a:endParaRPr>
          </a:p>
          <a:p>
            <a:pPr marL="171450" indent="-171450">
              <a:spcBef>
                <a:spcPts val="600"/>
              </a:spcBef>
              <a:spcAft>
                <a:spcPts val="300"/>
              </a:spcAft>
              <a:buClr>
                <a:schemeClr val="tx2"/>
              </a:buClr>
              <a:buFont typeface="Wingdings" panose="05000000000000000000" pitchFamily="2" charset="2"/>
              <a:buChar char="§"/>
            </a:pPr>
            <a:endParaRPr lang="ru-RU" sz="1400" dirty="0">
              <a:latin typeface="Arial" panose="020B0604020202020204" pitchFamily="34" charset="0"/>
              <a:cs typeface="Arial" panose="020B0604020202020204" pitchFamily="34" charset="0"/>
            </a:endParaRPr>
          </a:p>
          <a:p>
            <a:pPr marL="171450" indent="-171450">
              <a:spcBef>
                <a:spcPts val="600"/>
              </a:spcBef>
              <a:spcAft>
                <a:spcPts val="300"/>
              </a:spcAft>
              <a:buClr>
                <a:schemeClr val="tx2"/>
              </a:buClr>
              <a:buFont typeface="Wingdings" panose="05000000000000000000" pitchFamily="2" charset="2"/>
              <a:buChar char="§"/>
            </a:pPr>
            <a:endParaRPr lang="ru-RU"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908935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НИФИ">
      <a:dk1>
        <a:sysClr val="windowText" lastClr="000000"/>
      </a:dk1>
      <a:lt1>
        <a:sysClr val="window" lastClr="FFFFFF"/>
      </a:lt1>
      <a:dk2>
        <a:srgbClr val="019448"/>
      </a:dk2>
      <a:lt2>
        <a:srgbClr val="FFFFFF"/>
      </a:lt2>
      <a:accent1>
        <a:srgbClr val="FBC254"/>
      </a:accent1>
      <a:accent2>
        <a:srgbClr val="E73A40"/>
      </a:accent2>
      <a:accent3>
        <a:srgbClr val="846AAB"/>
      </a:accent3>
      <a:accent4>
        <a:srgbClr val="C9A977"/>
      </a:accent4>
      <a:accent5>
        <a:srgbClr val="00A67E"/>
      </a:accent5>
      <a:accent6>
        <a:srgbClr val="000000"/>
      </a:accent6>
      <a:hlink>
        <a:srgbClr val="003C1C"/>
      </a:hlink>
      <a:folHlink>
        <a:srgbClr val="262626"/>
      </a:folHlink>
    </a:clrScheme>
    <a:fontScheme name="Custom 141">
      <a:majorFont>
        <a:latin typeface="Arial Black"/>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95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_30677660_TF33781529" id="{A44938B0-BC5A-4767-BF30-38C8000CE585}" vid="{A994127E-A67F-4C85-9FD0-DD3FF82BA152}"/>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tf33781529_win32</Template>
  <TotalTime>0</TotalTime>
  <Words>1943</Words>
  <Application>Microsoft Office PowerPoint</Application>
  <PresentationFormat>Широкоэкранный</PresentationFormat>
  <Paragraphs>140</Paragraphs>
  <Slides>11</Slides>
  <Notes>11</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11</vt:i4>
      </vt:variant>
    </vt:vector>
  </HeadingPairs>
  <TitlesOfParts>
    <vt:vector size="19" baseType="lpstr">
      <vt:lpstr>Arial</vt:lpstr>
      <vt:lpstr>Arial Black</vt:lpstr>
      <vt:lpstr>Arial Narrow</vt:lpstr>
      <vt:lpstr>Calibri</vt:lpstr>
      <vt:lpstr>Tahoma</vt:lpstr>
      <vt:lpstr>Times New Roman</vt:lpstr>
      <vt:lpstr>Wingdings</vt:lpstr>
      <vt:lpstr>Тема Office</vt:lpstr>
      <vt:lpstr>Презентация PowerPoint</vt:lpstr>
      <vt:lpstr>Обзоры бюджетных расходов</vt:lpstr>
      <vt:lpstr>Основные направления обзоров расходов</vt:lpstr>
      <vt:lpstr>Основные направления обзоров расходов</vt:lpstr>
      <vt:lpstr>Обзоры расходов социальной сферы</vt:lpstr>
      <vt:lpstr>Обзоры расходов на здравоохранение</vt:lpstr>
      <vt:lpstr>Обзоры расходов на образование, спорт и культуру</vt:lpstr>
      <vt:lpstr>Обзоры расходов на жилищные программы, ЖКХ  и инфраструктуру</vt:lpstr>
      <vt:lpstr>Обзоры расходов на развитие региональной экономики </vt:lpstr>
      <vt:lpstr>Результаты обзоров бюджетных расходов </vt:lpstr>
      <vt:lpstr>Научно-исследовательский  финансовый институт  Министерства финансов  Российской Федерации</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НИФИ</dc:title>
  <dc:creator/>
  <cp:keywords>НИФИ</cp:keywords>
  <cp:lastModifiedBy/>
  <cp:revision>1</cp:revision>
  <dcterms:created xsi:type="dcterms:W3CDTF">2021-05-08T07:42:29Z</dcterms:created>
  <dcterms:modified xsi:type="dcterms:W3CDTF">2021-12-08T13:30:28Z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iteId">
    <vt:lpwstr>72f988bf-86f1-41af-91ab-2d7cd011db47</vt:lpwstr>
  </property>
  <property fmtid="{D5CDD505-2E9C-101B-9397-08002B2CF9AE}" pid="4" name="MSIP_Label_f42aa342-8706-4288-bd11-ebb85995028c_Owner">
    <vt:lpwstr>v-abdarl@microsoft.com</vt:lpwstr>
  </property>
  <property fmtid="{D5CDD505-2E9C-101B-9397-08002B2CF9AE}" pid="5" name="MSIP_Label_f42aa342-8706-4288-bd11-ebb85995028c_SetDate">
    <vt:lpwstr>2018-08-01T18:58:27.2090037Z</vt:lpwstr>
  </property>
  <property fmtid="{D5CDD505-2E9C-101B-9397-08002B2CF9AE}" pid="6" name="MSIP_Label_f42aa342-8706-4288-bd11-ebb85995028c_Name">
    <vt:lpwstr>General</vt:lpwstr>
  </property>
  <property fmtid="{D5CDD505-2E9C-101B-9397-08002B2CF9AE}" pid="7" name="MSIP_Label_f42aa342-8706-4288-bd11-ebb85995028c_Application">
    <vt:lpwstr>Microsoft Azure Information Protection</vt:lpwstr>
  </property>
  <property fmtid="{D5CDD505-2E9C-101B-9397-08002B2CF9AE}" pid="8" name="MSIP_Label_f42aa342-8706-4288-bd11-ebb85995028c_Extended_MSFT_Method">
    <vt:lpwstr>Automatic</vt:lpwstr>
  </property>
  <property fmtid="{D5CDD505-2E9C-101B-9397-08002B2CF9AE}" pid="9" name="Sensitivity">
    <vt:lpwstr>General</vt:lpwstr>
  </property>
</Properties>
</file>