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296" r:id="rId4"/>
    <p:sldId id="289" r:id="rId5"/>
    <p:sldId id="290" r:id="rId6"/>
    <p:sldId id="295" r:id="rId7"/>
    <p:sldId id="300" r:id="rId8"/>
    <p:sldId id="293" r:id="rId9"/>
    <p:sldId id="297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680" userDrawn="1">
          <p15:clr>
            <a:srgbClr val="A4A3A4"/>
          </p15:clr>
        </p15:guide>
        <p15:guide id="5" orient="horz" pos="3385" userDrawn="1">
          <p15:clr>
            <a:srgbClr val="A4A3A4"/>
          </p15:clr>
        </p15:guide>
        <p15:guide id="6" orient="horz" pos="595" userDrawn="1">
          <p15:clr>
            <a:srgbClr val="A4A3A4"/>
          </p15:clr>
        </p15:guide>
        <p15:guide id="7" orient="horz" pos="3294" userDrawn="1">
          <p15:clr>
            <a:srgbClr val="A4A3A4"/>
          </p15:clr>
        </p15:guide>
        <p15:guide id="8" pos="143" userDrawn="1">
          <p15:clr>
            <a:srgbClr val="A4A3A4"/>
          </p15:clr>
        </p15:guide>
        <p15:guide id="9" pos="6267" userDrawn="1">
          <p15:clr>
            <a:srgbClr val="A4A3A4"/>
          </p15:clr>
        </p15:guide>
        <p15:guide id="10" pos="287" userDrawn="1">
          <p15:clr>
            <a:srgbClr val="A4A3A4"/>
          </p15:clr>
        </p15:guide>
        <p15:guide id="11" pos="3114" userDrawn="1">
          <p15:clr>
            <a:srgbClr val="A4A3A4"/>
          </p15:clr>
        </p15:guide>
        <p15:guide id="12" pos="4702" userDrawn="1">
          <p15:clr>
            <a:srgbClr val="A4A3A4"/>
          </p15:clr>
        </p15:guide>
        <p15:guide id="13" orient="horz" pos="7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9A"/>
    <a:srgbClr val="00F4EE"/>
    <a:srgbClr val="009999"/>
    <a:srgbClr val="FFFF00"/>
    <a:srgbClr val="FFFFCC"/>
    <a:srgbClr val="11437F"/>
    <a:srgbClr val="00CC66"/>
    <a:srgbClr val="4472C4"/>
    <a:srgbClr val="70AD47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720" y="38"/>
      </p:cViewPr>
      <p:guideLst>
        <p:guide orient="horz" pos="4088"/>
        <p:guide pos="3840"/>
        <p:guide pos="7680"/>
        <p:guide orient="horz" pos="3385"/>
        <p:guide orient="horz" pos="595"/>
        <p:guide orient="horz" pos="3294"/>
        <p:guide pos="143"/>
        <p:guide pos="6267"/>
        <p:guide pos="287"/>
        <p:guide pos="3114"/>
        <p:guide pos="4702"/>
        <p:guide orient="horz" pos="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75000"/>
                  <a:alpha val="90000"/>
                </a:schemeClr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50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1">
                  <a:lumMod val="75000"/>
                  <a:alpha val="9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50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36BDA20-C72B-41F1-9C8B-4847EADE7DD8}" type="CATEGORYNAME">
                      <a:rPr lang="ru-RU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75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73AFE52-0354-457A-A0B3-44A34F083664}" type="CATEGORYNAME">
                      <a:rPr lang="ru-RU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75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7317408684730212E-2"/>
                  <c:y val="-0.10130322746333466"/>
                </c:manualLayout>
              </c:layout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6156178084335348E-2"/>
                  <c:y val="2.937480847054523E-2"/>
                </c:manualLayout>
              </c:layout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Лист1!$A$3:$A$9</c:f>
              <c:strCache>
                <c:ptCount val="7"/>
                <c:pt idx="0">
                  <c:v>УФК по Приморскому краю</c:v>
                </c:pt>
                <c:pt idx="1">
                  <c:v>УФК по Хабаровскому краю</c:v>
                </c:pt>
                <c:pt idx="2">
                  <c:v>УФК по Камчатскому краю</c:v>
                </c:pt>
                <c:pt idx="3">
                  <c:v>УФК по Магаданской области</c:v>
                </c:pt>
                <c:pt idx="4">
                  <c:v>УФКф по Сахалинской области</c:v>
                </c:pt>
                <c:pt idx="5">
                  <c:v>УФК по Еврейской автономной области</c:v>
                </c:pt>
                <c:pt idx="6">
                  <c:v>УФК по Чукотскому автономному округу</c:v>
                </c:pt>
              </c:strCache>
            </c:strRef>
          </c:cat>
          <c:val>
            <c:numRef>
              <c:f>Лист1!$E$3:$E$9</c:f>
              <c:numCache>
                <c:formatCode>General</c:formatCode>
                <c:ptCount val="7"/>
                <c:pt idx="0">
                  <c:v>276</c:v>
                </c:pt>
                <c:pt idx="1">
                  <c:v>268</c:v>
                </c:pt>
                <c:pt idx="2">
                  <c:v>86</c:v>
                </c:pt>
                <c:pt idx="3">
                  <c:v>32</c:v>
                </c:pt>
                <c:pt idx="4">
                  <c:v>99</c:v>
                </c:pt>
                <c:pt idx="5">
                  <c:v>18</c:v>
                </c:pt>
                <c:pt idx="6">
                  <c:v>20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75000"/>
                  <a:alpha val="90000"/>
                </a:schemeClr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50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1">
                  <a:lumMod val="75000"/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Pt>
            <c:idx val="4"/>
            <c:bubble3D val="0"/>
            <c:spPr>
              <a:solidFill>
                <a:srgbClr val="7030A0">
                  <a:alpha val="90000"/>
                </a:srgb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42A34D4-4033-41D4-80C9-CF5B0F6A365E}" type="CATEGORYNAME">
                      <a:rPr lang="ru-RU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5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1987488-62FD-4D51-A386-3B12746CB3B1}" type="CATEGORYNAME">
                      <a:rPr lang="ru-RU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75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bg2">
                      <a:lumMod val="5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7F0FA0A-75E1-4BAF-8523-1199508E77A9}" type="CATEGORYNAME">
                      <a:rPr lang="ru-RU">
                        <a:solidFill>
                          <a:srgbClr val="7030A0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rgbClr val="7030A0"/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4.5676990545702165E-2"/>
                  <c:y val="-9.7505411640033859E-2"/>
                </c:manualLayout>
              </c:layout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>
                      <a:lumMod val="75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2031014453933033E-2"/>
                  <c:y val="2.4977416499201866E-2"/>
                </c:manualLayout>
              </c:layout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75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>
                <a:outerShdw blurRad="50800" dist="381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Лист1!$A$13:$A$19</c:f>
              <c:strCache>
                <c:ptCount val="7"/>
                <c:pt idx="0">
                  <c:v>УФК по Приморскому краю</c:v>
                </c:pt>
                <c:pt idx="1">
                  <c:v>УФК по Хабаровскому краю</c:v>
                </c:pt>
                <c:pt idx="2">
                  <c:v>УФК по Камчатскому краю</c:v>
                </c:pt>
                <c:pt idx="3">
                  <c:v>УФК по Магаданской области</c:v>
                </c:pt>
                <c:pt idx="4">
                  <c:v>УФКф по Сахалинской области</c:v>
                </c:pt>
                <c:pt idx="5">
                  <c:v>УФК по Еврейской автономной области</c:v>
                </c:pt>
                <c:pt idx="6">
                  <c:v>УФК по Чукотскому автономному округу</c:v>
                </c:pt>
              </c:strCache>
            </c:strRef>
          </c:cat>
          <c:val>
            <c:numRef>
              <c:f>Лист1!$E$13:$E$19</c:f>
              <c:numCache>
                <c:formatCode>General</c:formatCode>
                <c:ptCount val="7"/>
                <c:pt idx="0">
                  <c:v>1172</c:v>
                </c:pt>
                <c:pt idx="1">
                  <c:v>1013</c:v>
                </c:pt>
                <c:pt idx="2">
                  <c:v>546</c:v>
                </c:pt>
                <c:pt idx="3">
                  <c:v>128</c:v>
                </c:pt>
                <c:pt idx="4">
                  <c:v>451</c:v>
                </c:pt>
                <c:pt idx="5">
                  <c:v>38</c:v>
                </c:pt>
                <c:pt idx="6">
                  <c:v>84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3FEB5-A1F9-4783-8B12-B0AB3948B43D}" type="doc">
      <dgm:prSet loTypeId="urn:microsoft.com/office/officeart/2008/layout/PictureStrips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8857D4-99CF-4ABD-BDB5-2B6D3AB178A2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УФК по Хабаровскому краю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фронт-офис</a:t>
          </a:r>
          <a:endParaRPr lang="ru-RU" sz="1200" dirty="0"/>
        </a:p>
      </dgm:t>
    </dgm:pt>
    <dgm:pt modelId="{88511175-41FB-4789-944C-CA2EB77B16CB}" type="parTrans" cxnId="{6F470739-ED20-4567-9103-BA98D56E539E}">
      <dgm:prSet/>
      <dgm:spPr/>
      <dgm:t>
        <a:bodyPr/>
        <a:lstStyle/>
        <a:p>
          <a:endParaRPr lang="ru-RU" sz="1600"/>
        </a:p>
      </dgm:t>
    </dgm:pt>
    <dgm:pt modelId="{B6618CBF-1F76-488E-B93C-EA1FA648B8E9}" type="sibTrans" cxnId="{6F470739-ED20-4567-9103-BA98D56E539E}">
      <dgm:prSet/>
      <dgm:spPr/>
      <dgm:t>
        <a:bodyPr/>
        <a:lstStyle/>
        <a:p>
          <a:endParaRPr lang="ru-RU" sz="1600"/>
        </a:p>
      </dgm:t>
    </dgm:pt>
    <dgm:pt modelId="{1AD587CE-2212-4A54-9C9D-B9E3D9C84E18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УФК по Сахалинской области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фронт-офис</a:t>
          </a:r>
          <a:endParaRPr lang="ru-RU" sz="1200" dirty="0"/>
        </a:p>
      </dgm:t>
    </dgm:pt>
    <dgm:pt modelId="{CB9FAC68-1546-45A1-B961-4DF789D943BF}" type="parTrans" cxnId="{B6F59D95-2055-4ABF-AEFD-DD3FC4D67F73}">
      <dgm:prSet/>
      <dgm:spPr/>
      <dgm:t>
        <a:bodyPr/>
        <a:lstStyle/>
        <a:p>
          <a:endParaRPr lang="ru-RU" sz="1600"/>
        </a:p>
      </dgm:t>
    </dgm:pt>
    <dgm:pt modelId="{AC2E7381-AEA4-4FA3-B33E-B2A101D70062}" type="sibTrans" cxnId="{B6F59D95-2055-4ABF-AEFD-DD3FC4D67F73}">
      <dgm:prSet/>
      <dgm:spPr/>
      <dgm:t>
        <a:bodyPr/>
        <a:lstStyle/>
        <a:p>
          <a:endParaRPr lang="ru-RU" sz="1600"/>
        </a:p>
      </dgm:t>
    </dgm:pt>
    <dgm:pt modelId="{1DD88B2F-4E3C-4B79-86F4-99F6953C1FF8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УФК по Камчатскому краю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фронт-офис</a:t>
          </a:r>
          <a:endParaRPr lang="ru-RU" sz="1200" dirty="0"/>
        </a:p>
      </dgm:t>
    </dgm:pt>
    <dgm:pt modelId="{E7B316EA-A5FF-47C8-BF11-562B978B1E01}" type="parTrans" cxnId="{A5646096-998E-48B9-BEA3-BC6FE66F2DF7}">
      <dgm:prSet/>
      <dgm:spPr/>
      <dgm:t>
        <a:bodyPr/>
        <a:lstStyle/>
        <a:p>
          <a:endParaRPr lang="ru-RU" sz="1600"/>
        </a:p>
      </dgm:t>
    </dgm:pt>
    <dgm:pt modelId="{6515FA18-C2B2-4FE3-9EAC-F06C18DAEF37}" type="sibTrans" cxnId="{A5646096-998E-48B9-BEA3-BC6FE66F2DF7}">
      <dgm:prSet/>
      <dgm:spPr/>
      <dgm:t>
        <a:bodyPr/>
        <a:lstStyle/>
        <a:p>
          <a:endParaRPr lang="ru-RU" sz="1600"/>
        </a:p>
      </dgm:t>
    </dgm:pt>
    <dgm:pt modelId="{9C851387-9073-4446-AEE1-A2055A66E402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УФК по Еврейской автономной области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фронт-офис</a:t>
          </a:r>
          <a:endParaRPr lang="en-US" sz="1200" dirty="0" smtClean="0">
            <a:latin typeface="Arial Cyr" panose="020B0604020202020204" pitchFamily="34" charset="-52"/>
            <a:ea typeface="Times New Roman" panose="02020603050405020304" pitchFamily="18" charset="0"/>
          </a:endParaRPr>
        </a:p>
      </dgm:t>
    </dgm:pt>
    <dgm:pt modelId="{E2A93B90-614E-4371-B89B-516F79F3E094}" type="parTrans" cxnId="{8A8BF3EB-298F-40A7-8F97-78A8F32275C0}">
      <dgm:prSet/>
      <dgm:spPr/>
      <dgm:t>
        <a:bodyPr/>
        <a:lstStyle/>
        <a:p>
          <a:endParaRPr lang="ru-RU" sz="1600"/>
        </a:p>
      </dgm:t>
    </dgm:pt>
    <dgm:pt modelId="{B8FCE5DD-6777-452C-8D48-C150AF415C3A}" type="sibTrans" cxnId="{8A8BF3EB-298F-40A7-8F97-78A8F32275C0}">
      <dgm:prSet/>
      <dgm:spPr/>
      <dgm:t>
        <a:bodyPr/>
        <a:lstStyle/>
        <a:p>
          <a:endParaRPr lang="ru-RU" sz="1600"/>
        </a:p>
      </dgm:t>
    </dgm:pt>
    <dgm:pt modelId="{F53F2871-8E6B-4633-89A2-CAADBB1267CB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УФК по Магаданской области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</a:t>
          </a:r>
          <a:r>
            <a:rPr lang="ru-RU" sz="1200" dirty="0" smtClean="0">
              <a:latin typeface="Arial Cyr" panose="020B0604020202020204" pitchFamily="34" charset="-52"/>
              <a:ea typeface="Times New Roman" panose="02020603050405020304" pitchFamily="18" charset="0"/>
            </a:rPr>
            <a:t>ис</a:t>
          </a:r>
          <a:endParaRPr lang="ru-RU" sz="1200" dirty="0">
            <a:latin typeface="Arial Cyr" panose="020B0604020202020204" pitchFamily="34" charset="-52"/>
            <a:ea typeface="Times New Roman" panose="02020603050405020304" pitchFamily="18" charset="0"/>
          </a:endParaRPr>
        </a:p>
      </dgm:t>
    </dgm:pt>
    <dgm:pt modelId="{DBFE2842-31FA-46D5-B62C-3A5429B016C1}" type="parTrans" cxnId="{5F0AAD3D-1AAE-4676-8B3E-2574A7E959BF}">
      <dgm:prSet/>
      <dgm:spPr/>
      <dgm:t>
        <a:bodyPr/>
        <a:lstStyle/>
        <a:p>
          <a:endParaRPr lang="ru-RU" sz="1600"/>
        </a:p>
      </dgm:t>
    </dgm:pt>
    <dgm:pt modelId="{F1A41062-F166-4307-989D-666ACA2EB536}" type="sibTrans" cxnId="{5F0AAD3D-1AAE-4676-8B3E-2574A7E959BF}">
      <dgm:prSet/>
      <dgm:spPr/>
      <dgm:t>
        <a:bodyPr/>
        <a:lstStyle/>
        <a:p>
          <a:endParaRPr lang="ru-RU" sz="1600"/>
        </a:p>
      </dgm:t>
    </dgm:pt>
    <dgm:pt modelId="{4E85ED79-B775-4E12-BE60-7A16E88C5B0B}">
      <dgm:prSet phldrT="[Текст]" custT="1"/>
      <dgm:spPr>
        <a:ln w="19050">
          <a:solidFill>
            <a:srgbClr val="11437F"/>
          </a:solidFill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ru-RU" sz="1600" dirty="0" smtClean="0">
              <a:latin typeface="Arial Cyr" panose="020B0604020202020204" pitchFamily="34" charset="-52"/>
              <a:ea typeface="Calibri" panose="020F0502020204030204" pitchFamily="34" charset="0"/>
              <a:cs typeface="Times New Roman" panose="02020603050405020304" pitchFamily="18" charset="0"/>
            </a:rPr>
            <a:t>УФК по Чукотскому автономному округу</a:t>
          </a:r>
        </a:p>
        <a:p>
          <a:r>
            <a:rPr lang="ru-RU" sz="1200" dirty="0" smtClean="0">
              <a:latin typeface="Arial Cyr" panose="020B0604020202020204" pitchFamily="34" charset="-52"/>
            </a:rPr>
            <a:t>фронт-офис</a:t>
          </a:r>
          <a:endParaRPr lang="ru-RU" sz="1200" dirty="0"/>
        </a:p>
      </dgm:t>
    </dgm:pt>
    <dgm:pt modelId="{ECBD3BD1-2246-478D-B062-127B73548865}" type="parTrans" cxnId="{52CA2147-B6DC-4CBB-A2B4-52A29FD1F356}">
      <dgm:prSet/>
      <dgm:spPr/>
      <dgm:t>
        <a:bodyPr/>
        <a:lstStyle/>
        <a:p>
          <a:endParaRPr lang="ru-RU" sz="1600"/>
        </a:p>
      </dgm:t>
    </dgm:pt>
    <dgm:pt modelId="{6B8179CF-3CC8-4ABF-81CB-B0A210FB5650}" type="sibTrans" cxnId="{52CA2147-B6DC-4CBB-A2B4-52A29FD1F356}">
      <dgm:prSet/>
      <dgm:spPr/>
      <dgm:t>
        <a:bodyPr/>
        <a:lstStyle/>
        <a:p>
          <a:endParaRPr lang="ru-RU" sz="1600"/>
        </a:p>
      </dgm:t>
    </dgm:pt>
    <dgm:pt modelId="{99279920-6300-4B6A-8A4D-59BBD83AABBF}" type="pres">
      <dgm:prSet presAssocID="{6653FEB5-A1F9-4783-8B12-B0AB3948B43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629394-047B-4CC8-A714-FEEA976F47F0}" type="pres">
      <dgm:prSet presAssocID="{028857D4-99CF-4ABD-BDB5-2B6D3AB178A2}" presName="composite" presStyleCnt="0"/>
      <dgm:spPr/>
    </dgm:pt>
    <dgm:pt modelId="{343E0800-57E3-4300-9F3D-33B833659E8C}" type="pres">
      <dgm:prSet presAssocID="{028857D4-99CF-4ABD-BDB5-2B6D3AB178A2}" presName="rect1" presStyleLbl="trAlignAcc1" presStyleIdx="0" presStyleCnt="6" custScaleY="61083" custLinFactNeighborX="-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A108F-7CC8-4A7A-B2C4-6D4CA541365D}" type="pres">
      <dgm:prSet presAssocID="{028857D4-99CF-4ABD-BDB5-2B6D3AB178A2}" presName="rect2" presStyleLbl="fgImgPlace1" presStyleIdx="0" presStyleCnt="6" custScaleY="47922" custLinFactNeighborX="663"/>
      <dgm:spPr>
        <a:solidFill>
          <a:srgbClr val="11437F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  <dgm:pt modelId="{BA89FD0E-7CB2-4201-AA67-4B50EA774334}" type="pres">
      <dgm:prSet presAssocID="{B6618CBF-1F76-488E-B93C-EA1FA648B8E9}" presName="sibTrans" presStyleCnt="0"/>
      <dgm:spPr/>
    </dgm:pt>
    <dgm:pt modelId="{9B4AFA82-E7E4-42D8-B556-1074B4D2EFC0}" type="pres">
      <dgm:prSet presAssocID="{1AD587CE-2212-4A54-9C9D-B9E3D9C84E18}" presName="composite" presStyleCnt="0"/>
      <dgm:spPr/>
    </dgm:pt>
    <dgm:pt modelId="{94BCE172-2510-4605-AFBC-E613B8A3115C}" type="pres">
      <dgm:prSet presAssocID="{1AD587CE-2212-4A54-9C9D-B9E3D9C84E18}" presName="rect1" presStyleLbl="trAlignAcc1" presStyleIdx="1" presStyleCnt="6" custScaleY="61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444AF-8946-4C82-9EA9-BF636C8C0717}" type="pres">
      <dgm:prSet presAssocID="{1AD587CE-2212-4A54-9C9D-B9E3D9C84E18}" presName="rect2" presStyleLbl="fgImgPlace1" presStyleIdx="1" presStyleCnt="6" custScaleY="47922"/>
      <dgm:spPr>
        <a:solidFill>
          <a:srgbClr val="11437F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  <dgm:pt modelId="{C908C2BB-0C93-4293-97AA-B3F33B5D9EB7}" type="pres">
      <dgm:prSet presAssocID="{AC2E7381-AEA4-4FA3-B33E-B2A101D70062}" presName="sibTrans" presStyleCnt="0"/>
      <dgm:spPr/>
    </dgm:pt>
    <dgm:pt modelId="{2BE91B4D-A867-45D9-9056-29A09B3E46B5}" type="pres">
      <dgm:prSet presAssocID="{1DD88B2F-4E3C-4B79-86F4-99F6953C1FF8}" presName="composite" presStyleCnt="0"/>
      <dgm:spPr/>
    </dgm:pt>
    <dgm:pt modelId="{DBC83543-8E1B-4A55-839A-E9A3CCC987DD}" type="pres">
      <dgm:prSet presAssocID="{1DD88B2F-4E3C-4B79-86F4-99F6953C1FF8}" presName="rect1" presStyleLbl="trAlignAcc1" presStyleIdx="2" presStyleCnt="6" custScaleY="61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B5C7F-C67A-458E-A2DD-A0698DCB0918}" type="pres">
      <dgm:prSet presAssocID="{1DD88B2F-4E3C-4B79-86F4-99F6953C1FF8}" presName="rect2" presStyleLbl="fgImgPlace1" presStyleIdx="2" presStyleCnt="6" custScaleY="47922" custLinFactNeighborX="663"/>
      <dgm:spPr>
        <a:solidFill>
          <a:srgbClr val="0D86FF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  <dgm:pt modelId="{2318552C-A693-44F4-8556-44B99BD79A78}" type="pres">
      <dgm:prSet presAssocID="{6515FA18-C2B2-4FE3-9EAC-F06C18DAEF37}" presName="sibTrans" presStyleCnt="0"/>
      <dgm:spPr/>
    </dgm:pt>
    <dgm:pt modelId="{08BB974A-E77D-481D-8429-F7966DC5D8E6}" type="pres">
      <dgm:prSet presAssocID="{9C851387-9073-4446-AEE1-A2055A66E402}" presName="composite" presStyleCnt="0"/>
      <dgm:spPr/>
    </dgm:pt>
    <dgm:pt modelId="{F48CF2D9-8137-43BC-99D2-5AE8AD8B5814}" type="pres">
      <dgm:prSet presAssocID="{9C851387-9073-4446-AEE1-A2055A66E402}" presName="rect1" presStyleLbl="trAlignAcc1" presStyleIdx="3" presStyleCnt="6" custScaleY="61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FB3322-5879-4A0B-BB46-425DA21DD831}" type="pres">
      <dgm:prSet presAssocID="{9C851387-9073-4446-AEE1-A2055A66E402}" presName="rect2" presStyleLbl="fgImgPlace1" presStyleIdx="3" presStyleCnt="6" custScaleY="47922"/>
      <dgm:spPr>
        <a:solidFill>
          <a:srgbClr val="1682C4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  <dgm:pt modelId="{1C5B39FF-59D5-4B21-BB3E-57B0FE99E49B}" type="pres">
      <dgm:prSet presAssocID="{B8FCE5DD-6777-452C-8D48-C150AF415C3A}" presName="sibTrans" presStyleCnt="0"/>
      <dgm:spPr/>
    </dgm:pt>
    <dgm:pt modelId="{E1CD5559-2327-437F-B494-4D1B46596980}" type="pres">
      <dgm:prSet presAssocID="{F53F2871-8E6B-4633-89A2-CAADBB1267CB}" presName="composite" presStyleCnt="0"/>
      <dgm:spPr/>
    </dgm:pt>
    <dgm:pt modelId="{985750AC-90E0-4640-ABE2-8521D114B744}" type="pres">
      <dgm:prSet presAssocID="{F53F2871-8E6B-4633-89A2-CAADBB1267CB}" presName="rect1" presStyleLbl="trAlignAcc1" presStyleIdx="4" presStyleCnt="6" custScaleY="61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36E95-3AB9-48D1-BF9E-617806B0F383}" type="pres">
      <dgm:prSet presAssocID="{F53F2871-8E6B-4633-89A2-CAADBB1267CB}" presName="rect2" presStyleLbl="fgImgPlace1" presStyleIdx="4" presStyleCnt="6" custScaleY="47922"/>
      <dgm:spPr>
        <a:solidFill>
          <a:srgbClr val="4473D0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  <dgm:pt modelId="{9B94DAFF-D420-4807-BE2E-E2F4EFCD4639}" type="pres">
      <dgm:prSet presAssocID="{F1A41062-F166-4307-989D-666ACA2EB536}" presName="sibTrans" presStyleCnt="0"/>
      <dgm:spPr/>
    </dgm:pt>
    <dgm:pt modelId="{CFB2A479-10B3-4987-A11A-A2AA8E300BEB}" type="pres">
      <dgm:prSet presAssocID="{4E85ED79-B775-4E12-BE60-7A16E88C5B0B}" presName="composite" presStyleCnt="0"/>
      <dgm:spPr/>
    </dgm:pt>
    <dgm:pt modelId="{E31246C8-81CF-48F8-8AB0-4721EB2FF071}" type="pres">
      <dgm:prSet presAssocID="{4E85ED79-B775-4E12-BE60-7A16E88C5B0B}" presName="rect1" presStyleLbl="trAlignAcc1" presStyleIdx="5" presStyleCnt="6" custScaleY="61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7A74DD-45B9-48A0-9C12-C4B57CFE4C2B}" type="pres">
      <dgm:prSet presAssocID="{4E85ED79-B775-4E12-BE60-7A16E88C5B0B}" presName="rect2" presStyleLbl="fgImgPlace1" presStyleIdx="5" presStyleCnt="6" custScaleY="47922"/>
      <dgm:spPr>
        <a:solidFill>
          <a:srgbClr val="7598DD"/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gm:spPr>
      <dgm:t>
        <a:bodyPr/>
        <a:lstStyle/>
        <a:p>
          <a:endParaRPr lang="ru-RU"/>
        </a:p>
      </dgm:t>
    </dgm:pt>
  </dgm:ptLst>
  <dgm:cxnLst>
    <dgm:cxn modelId="{B6F59D95-2055-4ABF-AEFD-DD3FC4D67F73}" srcId="{6653FEB5-A1F9-4783-8B12-B0AB3948B43D}" destId="{1AD587CE-2212-4A54-9C9D-B9E3D9C84E18}" srcOrd="1" destOrd="0" parTransId="{CB9FAC68-1546-45A1-B961-4DF789D943BF}" sibTransId="{AC2E7381-AEA4-4FA3-B33E-B2A101D70062}"/>
    <dgm:cxn modelId="{291E80D3-A20A-4D62-A0C6-2220B1E2DA5F}" type="presOf" srcId="{1AD587CE-2212-4A54-9C9D-B9E3D9C84E18}" destId="{94BCE172-2510-4605-AFBC-E613B8A3115C}" srcOrd="0" destOrd="0" presId="urn:microsoft.com/office/officeart/2008/layout/PictureStrips"/>
    <dgm:cxn modelId="{08206D9F-22E2-4311-94B5-31374189E0F8}" type="presOf" srcId="{028857D4-99CF-4ABD-BDB5-2B6D3AB178A2}" destId="{343E0800-57E3-4300-9F3D-33B833659E8C}" srcOrd="0" destOrd="0" presId="urn:microsoft.com/office/officeart/2008/layout/PictureStrips"/>
    <dgm:cxn modelId="{2964EE9C-11ED-42B2-B80C-37C241DD61C1}" type="presOf" srcId="{6653FEB5-A1F9-4783-8B12-B0AB3948B43D}" destId="{99279920-6300-4B6A-8A4D-59BBD83AABBF}" srcOrd="0" destOrd="0" presId="urn:microsoft.com/office/officeart/2008/layout/PictureStrips"/>
    <dgm:cxn modelId="{8A8BF3EB-298F-40A7-8F97-78A8F32275C0}" srcId="{6653FEB5-A1F9-4783-8B12-B0AB3948B43D}" destId="{9C851387-9073-4446-AEE1-A2055A66E402}" srcOrd="3" destOrd="0" parTransId="{E2A93B90-614E-4371-B89B-516F79F3E094}" sibTransId="{B8FCE5DD-6777-452C-8D48-C150AF415C3A}"/>
    <dgm:cxn modelId="{86FD20ED-D533-4DD4-A19E-2D96732DEFD9}" type="presOf" srcId="{4E85ED79-B775-4E12-BE60-7A16E88C5B0B}" destId="{E31246C8-81CF-48F8-8AB0-4721EB2FF071}" srcOrd="0" destOrd="0" presId="urn:microsoft.com/office/officeart/2008/layout/PictureStrips"/>
    <dgm:cxn modelId="{A5646096-998E-48B9-BEA3-BC6FE66F2DF7}" srcId="{6653FEB5-A1F9-4783-8B12-B0AB3948B43D}" destId="{1DD88B2F-4E3C-4B79-86F4-99F6953C1FF8}" srcOrd="2" destOrd="0" parTransId="{E7B316EA-A5FF-47C8-BF11-562B978B1E01}" sibTransId="{6515FA18-C2B2-4FE3-9EAC-F06C18DAEF37}"/>
    <dgm:cxn modelId="{5F0AAD3D-1AAE-4676-8B3E-2574A7E959BF}" srcId="{6653FEB5-A1F9-4783-8B12-B0AB3948B43D}" destId="{F53F2871-8E6B-4633-89A2-CAADBB1267CB}" srcOrd="4" destOrd="0" parTransId="{DBFE2842-31FA-46D5-B62C-3A5429B016C1}" sibTransId="{F1A41062-F166-4307-989D-666ACA2EB536}"/>
    <dgm:cxn modelId="{52CA2147-B6DC-4CBB-A2B4-52A29FD1F356}" srcId="{6653FEB5-A1F9-4783-8B12-B0AB3948B43D}" destId="{4E85ED79-B775-4E12-BE60-7A16E88C5B0B}" srcOrd="5" destOrd="0" parTransId="{ECBD3BD1-2246-478D-B062-127B73548865}" sibTransId="{6B8179CF-3CC8-4ABF-81CB-B0A210FB5650}"/>
    <dgm:cxn modelId="{C1BCBA22-2F03-4D71-A0B3-A04B5FEE1A48}" type="presOf" srcId="{F53F2871-8E6B-4633-89A2-CAADBB1267CB}" destId="{985750AC-90E0-4640-ABE2-8521D114B744}" srcOrd="0" destOrd="0" presId="urn:microsoft.com/office/officeart/2008/layout/PictureStrips"/>
    <dgm:cxn modelId="{6F470739-ED20-4567-9103-BA98D56E539E}" srcId="{6653FEB5-A1F9-4783-8B12-B0AB3948B43D}" destId="{028857D4-99CF-4ABD-BDB5-2B6D3AB178A2}" srcOrd="0" destOrd="0" parTransId="{88511175-41FB-4789-944C-CA2EB77B16CB}" sibTransId="{B6618CBF-1F76-488E-B93C-EA1FA648B8E9}"/>
    <dgm:cxn modelId="{FBD46399-3709-4109-A26E-275290E8A43B}" type="presOf" srcId="{1DD88B2F-4E3C-4B79-86F4-99F6953C1FF8}" destId="{DBC83543-8E1B-4A55-839A-E9A3CCC987DD}" srcOrd="0" destOrd="0" presId="urn:microsoft.com/office/officeart/2008/layout/PictureStrips"/>
    <dgm:cxn modelId="{55927F5B-F1BC-46A3-B35D-FACC76F69969}" type="presOf" srcId="{9C851387-9073-4446-AEE1-A2055A66E402}" destId="{F48CF2D9-8137-43BC-99D2-5AE8AD8B5814}" srcOrd="0" destOrd="0" presId="urn:microsoft.com/office/officeart/2008/layout/PictureStrips"/>
    <dgm:cxn modelId="{400C9885-C03E-48D9-9141-FD0E71EA9EEF}" type="presParOf" srcId="{99279920-6300-4B6A-8A4D-59BBD83AABBF}" destId="{61629394-047B-4CC8-A714-FEEA976F47F0}" srcOrd="0" destOrd="0" presId="urn:microsoft.com/office/officeart/2008/layout/PictureStrips"/>
    <dgm:cxn modelId="{B6042E85-395D-441A-98A1-3A8E7EBE2003}" type="presParOf" srcId="{61629394-047B-4CC8-A714-FEEA976F47F0}" destId="{343E0800-57E3-4300-9F3D-33B833659E8C}" srcOrd="0" destOrd="0" presId="urn:microsoft.com/office/officeart/2008/layout/PictureStrips"/>
    <dgm:cxn modelId="{C4CAEECA-1A17-4916-B236-310B0F7B4DFA}" type="presParOf" srcId="{61629394-047B-4CC8-A714-FEEA976F47F0}" destId="{898A108F-7CC8-4A7A-B2C4-6D4CA541365D}" srcOrd="1" destOrd="0" presId="urn:microsoft.com/office/officeart/2008/layout/PictureStrips"/>
    <dgm:cxn modelId="{E83798AF-5B77-437E-B585-467AFDB3067D}" type="presParOf" srcId="{99279920-6300-4B6A-8A4D-59BBD83AABBF}" destId="{BA89FD0E-7CB2-4201-AA67-4B50EA774334}" srcOrd="1" destOrd="0" presId="urn:microsoft.com/office/officeart/2008/layout/PictureStrips"/>
    <dgm:cxn modelId="{10C9204B-4AA7-4E0A-B16B-7CBB54FCC693}" type="presParOf" srcId="{99279920-6300-4B6A-8A4D-59BBD83AABBF}" destId="{9B4AFA82-E7E4-42D8-B556-1074B4D2EFC0}" srcOrd="2" destOrd="0" presId="urn:microsoft.com/office/officeart/2008/layout/PictureStrips"/>
    <dgm:cxn modelId="{8FCAE1AD-67A0-4107-8EF8-DF1E10DDB3E4}" type="presParOf" srcId="{9B4AFA82-E7E4-42D8-B556-1074B4D2EFC0}" destId="{94BCE172-2510-4605-AFBC-E613B8A3115C}" srcOrd="0" destOrd="0" presId="urn:microsoft.com/office/officeart/2008/layout/PictureStrips"/>
    <dgm:cxn modelId="{DDA3D543-BAA6-4E09-8DE9-8EEE2678D27A}" type="presParOf" srcId="{9B4AFA82-E7E4-42D8-B556-1074B4D2EFC0}" destId="{AC4444AF-8946-4C82-9EA9-BF636C8C0717}" srcOrd="1" destOrd="0" presId="urn:microsoft.com/office/officeart/2008/layout/PictureStrips"/>
    <dgm:cxn modelId="{5E9EF585-703B-46DC-94A3-219D441F7D22}" type="presParOf" srcId="{99279920-6300-4B6A-8A4D-59BBD83AABBF}" destId="{C908C2BB-0C93-4293-97AA-B3F33B5D9EB7}" srcOrd="3" destOrd="0" presId="urn:microsoft.com/office/officeart/2008/layout/PictureStrips"/>
    <dgm:cxn modelId="{D7A2D437-C7FF-46CD-BD36-9CF339FEDCCA}" type="presParOf" srcId="{99279920-6300-4B6A-8A4D-59BBD83AABBF}" destId="{2BE91B4D-A867-45D9-9056-29A09B3E46B5}" srcOrd="4" destOrd="0" presId="urn:microsoft.com/office/officeart/2008/layout/PictureStrips"/>
    <dgm:cxn modelId="{336B1795-170C-443F-A506-CDD23439F95D}" type="presParOf" srcId="{2BE91B4D-A867-45D9-9056-29A09B3E46B5}" destId="{DBC83543-8E1B-4A55-839A-E9A3CCC987DD}" srcOrd="0" destOrd="0" presId="urn:microsoft.com/office/officeart/2008/layout/PictureStrips"/>
    <dgm:cxn modelId="{4BBDFDE3-317A-45B3-9DD4-94073EEC388B}" type="presParOf" srcId="{2BE91B4D-A867-45D9-9056-29A09B3E46B5}" destId="{2EEB5C7F-C67A-458E-A2DD-A0698DCB0918}" srcOrd="1" destOrd="0" presId="urn:microsoft.com/office/officeart/2008/layout/PictureStrips"/>
    <dgm:cxn modelId="{0B668D8F-D37E-4101-986D-43B0A403500F}" type="presParOf" srcId="{99279920-6300-4B6A-8A4D-59BBD83AABBF}" destId="{2318552C-A693-44F4-8556-44B99BD79A78}" srcOrd="5" destOrd="0" presId="urn:microsoft.com/office/officeart/2008/layout/PictureStrips"/>
    <dgm:cxn modelId="{FAC6CA22-2DDC-42DB-B6D0-3EC6DC25CF8D}" type="presParOf" srcId="{99279920-6300-4B6A-8A4D-59BBD83AABBF}" destId="{08BB974A-E77D-481D-8429-F7966DC5D8E6}" srcOrd="6" destOrd="0" presId="urn:microsoft.com/office/officeart/2008/layout/PictureStrips"/>
    <dgm:cxn modelId="{5D35140D-8FA4-4861-A683-0B0475F79905}" type="presParOf" srcId="{08BB974A-E77D-481D-8429-F7966DC5D8E6}" destId="{F48CF2D9-8137-43BC-99D2-5AE8AD8B5814}" srcOrd="0" destOrd="0" presId="urn:microsoft.com/office/officeart/2008/layout/PictureStrips"/>
    <dgm:cxn modelId="{543D9D49-0345-4E51-8C5B-1C64DCF38AA2}" type="presParOf" srcId="{08BB974A-E77D-481D-8429-F7966DC5D8E6}" destId="{E5FB3322-5879-4A0B-BB46-425DA21DD831}" srcOrd="1" destOrd="0" presId="urn:microsoft.com/office/officeart/2008/layout/PictureStrips"/>
    <dgm:cxn modelId="{0A7FA75E-AF81-4DAB-9B13-E12354B04286}" type="presParOf" srcId="{99279920-6300-4B6A-8A4D-59BBD83AABBF}" destId="{1C5B39FF-59D5-4B21-BB3E-57B0FE99E49B}" srcOrd="7" destOrd="0" presId="urn:microsoft.com/office/officeart/2008/layout/PictureStrips"/>
    <dgm:cxn modelId="{718CD719-79B5-4176-A7D8-7076C1CCBBB5}" type="presParOf" srcId="{99279920-6300-4B6A-8A4D-59BBD83AABBF}" destId="{E1CD5559-2327-437F-B494-4D1B46596980}" srcOrd="8" destOrd="0" presId="urn:microsoft.com/office/officeart/2008/layout/PictureStrips"/>
    <dgm:cxn modelId="{2C01761C-0C74-4776-849F-4B48B1A11324}" type="presParOf" srcId="{E1CD5559-2327-437F-B494-4D1B46596980}" destId="{985750AC-90E0-4640-ABE2-8521D114B744}" srcOrd="0" destOrd="0" presId="urn:microsoft.com/office/officeart/2008/layout/PictureStrips"/>
    <dgm:cxn modelId="{DEFCC540-1986-43E6-85D7-2C898C20E8A9}" type="presParOf" srcId="{E1CD5559-2327-437F-B494-4D1B46596980}" destId="{22636E95-3AB9-48D1-BF9E-617806B0F383}" srcOrd="1" destOrd="0" presId="urn:microsoft.com/office/officeart/2008/layout/PictureStrips"/>
    <dgm:cxn modelId="{62680FE3-D7DC-46A7-9B70-35FAD95AFDEC}" type="presParOf" srcId="{99279920-6300-4B6A-8A4D-59BBD83AABBF}" destId="{9B94DAFF-D420-4807-BE2E-E2F4EFCD4639}" srcOrd="9" destOrd="0" presId="urn:microsoft.com/office/officeart/2008/layout/PictureStrips"/>
    <dgm:cxn modelId="{2EEBC0F7-50B4-4316-A613-82A3BD46A608}" type="presParOf" srcId="{99279920-6300-4B6A-8A4D-59BBD83AABBF}" destId="{CFB2A479-10B3-4987-A11A-A2AA8E300BEB}" srcOrd="10" destOrd="0" presId="urn:microsoft.com/office/officeart/2008/layout/PictureStrips"/>
    <dgm:cxn modelId="{C866AEFE-E833-40CA-A6A9-F6CF4E7E667B}" type="presParOf" srcId="{CFB2A479-10B3-4987-A11A-A2AA8E300BEB}" destId="{E31246C8-81CF-48F8-8AB0-4721EB2FF071}" srcOrd="0" destOrd="0" presId="urn:microsoft.com/office/officeart/2008/layout/PictureStrips"/>
    <dgm:cxn modelId="{E552DC98-E60C-48B2-93BB-28A5299E25D6}" type="presParOf" srcId="{CFB2A479-10B3-4987-A11A-A2AA8E300BEB}" destId="{847A74DD-45B9-48A0-9C12-C4B57CFE4C2B}" srcOrd="1" destOrd="0" presId="urn:microsoft.com/office/officeart/2008/layout/PictureStrips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67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6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39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12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58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34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19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9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01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59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99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495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8D212-61B7-4956-8B13-D69575C7D7D2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61EDB-CFFF-4885-BA3A-97F0DEE10A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9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1.png"/><Relationship Id="rId7" Type="http://schemas.openxmlformats.org/officeDocument/2006/relationships/package" Target="../embeddings/_____Microsoft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4.emf"/><Relationship Id="rId5" Type="http://schemas.openxmlformats.org/officeDocument/2006/relationships/chart" Target="../charts/chart2.xml"/><Relationship Id="rId10" Type="http://schemas.openxmlformats.org/officeDocument/2006/relationships/package" Target="../embeddings/_____Microsoft_Excel2.xlsx"/><Relationship Id="rId4" Type="http://schemas.openxmlformats.org/officeDocument/2006/relationships/chart" Target="../charts/chart1.xml"/><Relationship Id="rId9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6436251"/>
            <a:ext cx="12192000" cy="65312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801" y="6501564"/>
            <a:ext cx="2683933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www.vladivostok.roskazna.gov.ru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90398" y="6501564"/>
            <a:ext cx="2701602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сентябрь 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69" y="5252477"/>
            <a:ext cx="4079775" cy="633440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7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Полушкин Илья Александрович</a:t>
            </a:r>
            <a:endParaRPr lang="en-US" sz="1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УФК по Приморскому краю</a:t>
            </a:r>
            <a:endParaRPr lang="en-US" sz="13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5884260"/>
            <a:ext cx="3935760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29444" y="1942307"/>
            <a:ext cx="8941053" cy="1938867"/>
          </a:xfrm>
          <a:prstGeom prst="rect">
            <a:avLst/>
          </a:prstGeom>
          <a:effectLst/>
        </p:spPr>
        <p:txBody>
          <a:bodyPr vert="horz" lIns="80464" tIns="40233" rIns="80464" bIns="40233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«Результаты осуществления УФК по Приморскому краю функции по обеспечению поддержки пользователей по вопросам казначейского сопровождения»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13" name="object 9"/>
          <p:cNvSpPr/>
          <p:nvPr/>
        </p:nvSpPr>
        <p:spPr>
          <a:xfrm>
            <a:off x="9696400" y="904567"/>
            <a:ext cx="2495600" cy="5596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292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8286750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862033" y="7055491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2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05250" y="1"/>
            <a:ext cx="7956783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в разрезе Фронт-офисов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762363"/>
              </p:ext>
            </p:extLst>
          </p:nvPr>
        </p:nvGraphicFramePr>
        <p:xfrm>
          <a:off x="741364" y="1275237"/>
          <a:ext cx="4716462" cy="3808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065228"/>
              </p:ext>
            </p:extLst>
          </p:nvPr>
        </p:nvGraphicFramePr>
        <p:xfrm>
          <a:off x="6299786" y="1255074"/>
          <a:ext cx="5838826" cy="386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711486"/>
              </p:ext>
            </p:extLst>
          </p:nvPr>
        </p:nvGraphicFramePr>
        <p:xfrm>
          <a:off x="152399" y="5023180"/>
          <a:ext cx="574357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Лист" r:id="rId7" imgW="5743431" imgH="1809821" progId="Excel.Sheet.12">
                  <p:embed/>
                </p:oleObj>
              </mc:Choice>
              <mc:Fallback>
                <p:oleObj name="Лист" r:id="rId7" imgW="5743431" imgH="18098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399" y="5023180"/>
                        <a:ext cx="5743575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278856"/>
              </p:ext>
            </p:extLst>
          </p:nvPr>
        </p:nvGraphicFramePr>
        <p:xfrm>
          <a:off x="6172200" y="5022850"/>
          <a:ext cx="574357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Лист" r:id="rId10" imgW="5743431" imgH="1809821" progId="Excel.Sheet.12">
                  <p:embed/>
                </p:oleObj>
              </mc:Choice>
              <mc:Fallback>
                <p:oleObj name="Лист" r:id="rId10" imgW="5743431" imgH="180982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72200" y="5022850"/>
                        <a:ext cx="5743575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83324" y="971574"/>
            <a:ext cx="336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1437F"/>
                </a:solidFill>
              </a:rPr>
              <a:t>Информация об открытых 71 ЛС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63911" y="971574"/>
            <a:ext cx="3106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11437F"/>
                </a:solidFill>
              </a:rPr>
              <a:t>Информация об открытых ДО</a:t>
            </a:r>
            <a:endParaRPr lang="ru-RU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952860" y="8384"/>
            <a:ext cx="8239139" cy="78732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Поручение Федерального казначейства </a:t>
            </a:r>
          </a:p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29 декабря 2020 г. № 10-04-07/27781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53316" y="6455416"/>
            <a:ext cx="534544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/>
              <a:t>3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Схема 29"/>
          <p:cNvGraphicFramePr/>
          <p:nvPr>
            <p:extLst/>
          </p:nvPr>
        </p:nvGraphicFramePr>
        <p:xfrm>
          <a:off x="695400" y="1880280"/>
          <a:ext cx="10801200" cy="4763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1" name="Группа 30"/>
          <p:cNvGrpSpPr/>
          <p:nvPr/>
        </p:nvGrpSpPr>
        <p:grpSpPr>
          <a:xfrm>
            <a:off x="856516" y="1363275"/>
            <a:ext cx="5068800" cy="968400"/>
            <a:chOff x="210252" y="1354342"/>
            <a:chExt cx="4940067" cy="942981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10252" y="1354342"/>
              <a:ext cx="4940067" cy="942981"/>
            </a:xfrm>
            <a:prstGeom prst="rect">
              <a:avLst/>
            </a:prstGeom>
            <a:ln w="19050">
              <a:solidFill>
                <a:srgbClr val="C0000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rgbClr r="0" g="0" b="0"/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210252" y="1354342"/>
              <a:ext cx="4940067" cy="942981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5648" tIns="60960" rIns="60960" bIns="60960" numCol="1" spcCol="1270" anchor="ctr" anchorCtr="0">
              <a:noAutofit/>
            </a:bodyPr>
            <a:lstStyle/>
            <a:p>
              <a:pPr defTabSz="71121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>
                  <a:latin typeface="Arial Cyr" panose="020B0604020202020204" pitchFamily="34" charset="-52"/>
                  <a:ea typeface="Times New Roman" panose="02020603050405020304" pitchFamily="18" charset="0"/>
                </a:rPr>
                <a:t>УФК по Приморскому краю</a:t>
              </a:r>
            </a:p>
            <a:p>
              <a:pPr defTabSz="71121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latin typeface="Arial Cyr" panose="020B0604020202020204" pitchFamily="34" charset="-52"/>
                </a:rPr>
                <a:t>Центр специализации</a:t>
              </a:r>
              <a:endParaRPr lang="ru-RU" sz="1200" dirty="0"/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707280" y="1223836"/>
            <a:ext cx="1108800" cy="795600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47" y="2564976"/>
            <a:ext cx="504709" cy="64800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01" y="3808430"/>
            <a:ext cx="518400" cy="648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581" y="3828262"/>
            <a:ext cx="540000" cy="60885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9" y="5066964"/>
            <a:ext cx="514285" cy="64800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581" y="2594450"/>
            <a:ext cx="540000" cy="589051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224" y="5066964"/>
            <a:ext cx="915901" cy="64800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90" y="1297636"/>
            <a:ext cx="528980" cy="648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7965172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второй линии поддержки Управления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88024" y="6455416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4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5613" y="1161400"/>
            <a:ext cx="114148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Управления от 11.01.2021 № 2о/д «О создании группы сопровождения подсистемы управления расходами в части казначейского сопровождения государственной интегрированной информационной </a:t>
            </a:r>
            <a:endParaRPr lang="ru-RU" sz="14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</a:t>
            </a:r>
            <a:r>
              <a:rPr lang="ru-RU" sz="1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общественными финансами </a:t>
            </a:r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«Электронный бюджет»» </a:t>
            </a:r>
            <a:endParaRPr lang="ru-RU" sz="1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0" y="3104320"/>
            <a:ext cx="12194837" cy="3385380"/>
          </a:xfrm>
          <a:custGeom>
            <a:avLst/>
            <a:gdLst>
              <a:gd name="connsiteX0" fmla="*/ 6095999 w 12194837"/>
              <a:gd name="connsiteY0" fmla="*/ 0 h 3385380"/>
              <a:gd name="connsiteX1" fmla="*/ 7232563 w 12194837"/>
              <a:gd name="connsiteY1" fmla="*/ 470780 h 3385380"/>
              <a:gd name="connsiteX2" fmla="*/ 7342902 w 12194837"/>
              <a:gd name="connsiteY2" fmla="*/ 2621833 h 3385380"/>
              <a:gd name="connsiteX3" fmla="*/ 7234008 w 12194837"/>
              <a:gd name="connsiteY3" fmla="*/ 2742309 h 3385380"/>
              <a:gd name="connsiteX4" fmla="*/ 7236494 w 12194837"/>
              <a:gd name="connsiteY4" fmla="*/ 2744906 h 3385380"/>
              <a:gd name="connsiteX5" fmla="*/ 7181593 w 12194837"/>
              <a:gd name="connsiteY5" fmla="*/ 2792437 h 3385380"/>
              <a:gd name="connsiteX6" fmla="*/ 7105000 w 12194837"/>
              <a:gd name="connsiteY6" fmla="*/ 3005794 h 3385380"/>
              <a:gd name="connsiteX7" fmla="*/ 7372820 w 12194837"/>
              <a:gd name="connsiteY7" fmla="*/ 3334399 h 3385380"/>
              <a:gd name="connsiteX8" fmla="*/ 7420430 w 12194837"/>
              <a:gd name="connsiteY8" fmla="*/ 3339198 h 3385380"/>
              <a:gd name="connsiteX9" fmla="*/ 7420430 w 12194837"/>
              <a:gd name="connsiteY9" fmla="*/ 3339660 h 3385380"/>
              <a:gd name="connsiteX10" fmla="*/ 12194837 w 12194837"/>
              <a:gd name="connsiteY10" fmla="*/ 3339660 h 3385380"/>
              <a:gd name="connsiteX11" fmla="*/ 12194837 w 12194837"/>
              <a:gd name="connsiteY11" fmla="*/ 3385379 h 3385380"/>
              <a:gd name="connsiteX12" fmla="*/ 7420430 w 12194837"/>
              <a:gd name="connsiteY12" fmla="*/ 3385379 h 3385380"/>
              <a:gd name="connsiteX13" fmla="*/ 7363513 w 12194837"/>
              <a:gd name="connsiteY13" fmla="*/ 3379641 h 3385380"/>
              <a:gd name="connsiteX14" fmla="*/ 7058819 w 12194837"/>
              <a:gd name="connsiteY14" fmla="*/ 3005794 h 3385380"/>
              <a:gd name="connsiteX15" fmla="*/ 7190690 w 12194837"/>
              <a:gd name="connsiteY15" fmla="*/ 2717249 h 3385380"/>
              <a:gd name="connsiteX16" fmla="*/ 7202066 w 12194837"/>
              <a:gd name="connsiteY16" fmla="*/ 2708954 h 3385380"/>
              <a:gd name="connsiteX17" fmla="*/ 7203240 w 12194837"/>
              <a:gd name="connsiteY17" fmla="*/ 2710179 h 3385380"/>
              <a:gd name="connsiteX18" fmla="*/ 7308438 w 12194837"/>
              <a:gd name="connsiteY18" fmla="*/ 2593792 h 3385380"/>
              <a:gd name="connsiteX19" fmla="*/ 7201148 w 12194837"/>
              <a:gd name="connsiteY19" fmla="*/ 502195 h 3385380"/>
              <a:gd name="connsiteX20" fmla="*/ 4990850 w 12194837"/>
              <a:gd name="connsiteY20" fmla="*/ 502195 h 3385380"/>
              <a:gd name="connsiteX21" fmla="*/ 4883561 w 12194837"/>
              <a:gd name="connsiteY21" fmla="*/ 2593792 h 3385380"/>
              <a:gd name="connsiteX22" fmla="*/ 4990138 w 12194837"/>
              <a:gd name="connsiteY22" fmla="*/ 2711704 h 3385380"/>
              <a:gd name="connsiteX23" fmla="*/ 4992770 w 12194837"/>
              <a:gd name="connsiteY23" fmla="*/ 2708955 h 3385380"/>
              <a:gd name="connsiteX24" fmla="*/ 5004146 w 12194837"/>
              <a:gd name="connsiteY24" fmla="*/ 2717250 h 3385380"/>
              <a:gd name="connsiteX25" fmla="*/ 5136017 w 12194837"/>
              <a:gd name="connsiteY25" fmla="*/ 3005795 h 3385380"/>
              <a:gd name="connsiteX26" fmla="*/ 4831323 w 12194837"/>
              <a:gd name="connsiteY26" fmla="*/ 3379642 h 3385380"/>
              <a:gd name="connsiteX27" fmla="*/ 4774406 w 12194837"/>
              <a:gd name="connsiteY27" fmla="*/ 3385380 h 3385380"/>
              <a:gd name="connsiteX28" fmla="*/ 4774406 w 12194837"/>
              <a:gd name="connsiteY28" fmla="*/ 3385379 h 3385380"/>
              <a:gd name="connsiteX29" fmla="*/ 0 w 12194837"/>
              <a:gd name="connsiteY29" fmla="*/ 3385379 h 3385380"/>
              <a:gd name="connsiteX30" fmla="*/ 0 w 12194837"/>
              <a:gd name="connsiteY30" fmla="*/ 3339660 h 3385380"/>
              <a:gd name="connsiteX31" fmla="*/ 4774406 w 12194837"/>
              <a:gd name="connsiteY31" fmla="*/ 3339660 h 3385380"/>
              <a:gd name="connsiteX32" fmla="*/ 4774406 w 12194837"/>
              <a:gd name="connsiteY32" fmla="*/ 3339199 h 3385380"/>
              <a:gd name="connsiteX33" fmla="*/ 4822016 w 12194837"/>
              <a:gd name="connsiteY33" fmla="*/ 3334400 h 3385380"/>
              <a:gd name="connsiteX34" fmla="*/ 5089836 w 12194837"/>
              <a:gd name="connsiteY34" fmla="*/ 3005795 h 3385380"/>
              <a:gd name="connsiteX35" fmla="*/ 5013243 w 12194837"/>
              <a:gd name="connsiteY35" fmla="*/ 2792438 h 3385380"/>
              <a:gd name="connsiteX36" fmla="*/ 4958342 w 12194837"/>
              <a:gd name="connsiteY36" fmla="*/ 2744907 h 3385380"/>
              <a:gd name="connsiteX37" fmla="*/ 4959370 w 12194837"/>
              <a:gd name="connsiteY37" fmla="*/ 2743834 h 3385380"/>
              <a:gd name="connsiteX38" fmla="*/ 4849097 w 12194837"/>
              <a:gd name="connsiteY38" fmla="*/ 2621833 h 3385380"/>
              <a:gd name="connsiteX39" fmla="*/ 4959435 w 12194837"/>
              <a:gd name="connsiteY39" fmla="*/ 470780 h 3385380"/>
              <a:gd name="connsiteX40" fmla="*/ 6095999 w 12194837"/>
              <a:gd name="connsiteY40" fmla="*/ 0 h 33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94837" h="3385380">
                <a:moveTo>
                  <a:pt x="6095999" y="0"/>
                </a:moveTo>
                <a:cubicBezTo>
                  <a:pt x="6507354" y="0"/>
                  <a:pt x="6918709" y="156926"/>
                  <a:pt x="7232563" y="470780"/>
                </a:cubicBezTo>
                <a:cubicBezTo>
                  <a:pt x="7821039" y="1059255"/>
                  <a:pt x="7857818" y="1990510"/>
                  <a:pt x="7342902" y="2621833"/>
                </a:cubicBezTo>
                <a:lnTo>
                  <a:pt x="7234008" y="2742309"/>
                </a:lnTo>
                <a:lnTo>
                  <a:pt x="7236494" y="2744906"/>
                </a:lnTo>
                <a:lnTo>
                  <a:pt x="7181593" y="2792437"/>
                </a:lnTo>
                <a:cubicBezTo>
                  <a:pt x="7133744" y="2850417"/>
                  <a:pt x="7105000" y="2924749"/>
                  <a:pt x="7105000" y="3005794"/>
                </a:cubicBezTo>
                <a:cubicBezTo>
                  <a:pt x="7105000" y="3167885"/>
                  <a:pt x="7219975" y="3303122"/>
                  <a:pt x="7372820" y="3334399"/>
                </a:cubicBezTo>
                <a:lnTo>
                  <a:pt x="7420430" y="3339198"/>
                </a:lnTo>
                <a:lnTo>
                  <a:pt x="7420430" y="3339660"/>
                </a:lnTo>
                <a:lnTo>
                  <a:pt x="12194837" y="3339660"/>
                </a:lnTo>
                <a:lnTo>
                  <a:pt x="12194837" y="3385379"/>
                </a:lnTo>
                <a:lnTo>
                  <a:pt x="7420430" y="3385379"/>
                </a:lnTo>
                <a:lnTo>
                  <a:pt x="7363513" y="3379641"/>
                </a:lnTo>
                <a:cubicBezTo>
                  <a:pt x="7189624" y="3344059"/>
                  <a:pt x="7058819" y="3190202"/>
                  <a:pt x="7058819" y="3005794"/>
                </a:cubicBezTo>
                <a:cubicBezTo>
                  <a:pt x="7058819" y="2890539"/>
                  <a:pt x="7109914" y="2787219"/>
                  <a:pt x="7190690" y="2717249"/>
                </a:cubicBezTo>
                <a:lnTo>
                  <a:pt x="7202066" y="2708954"/>
                </a:lnTo>
                <a:lnTo>
                  <a:pt x="7203240" y="2710179"/>
                </a:lnTo>
                <a:lnTo>
                  <a:pt x="7308438" y="2593792"/>
                </a:lnTo>
                <a:cubicBezTo>
                  <a:pt x="7809121" y="1979919"/>
                  <a:pt x="7773358" y="1074404"/>
                  <a:pt x="7201148" y="502195"/>
                </a:cubicBezTo>
                <a:cubicBezTo>
                  <a:pt x="6590792" y="-108162"/>
                  <a:pt x="5601207" y="-108162"/>
                  <a:pt x="4990850" y="502195"/>
                </a:cubicBezTo>
                <a:cubicBezTo>
                  <a:pt x="4418641" y="1074404"/>
                  <a:pt x="4382878" y="1979920"/>
                  <a:pt x="4883561" y="2593792"/>
                </a:cubicBezTo>
                <a:lnTo>
                  <a:pt x="4990138" y="2711704"/>
                </a:lnTo>
                <a:lnTo>
                  <a:pt x="4992770" y="2708955"/>
                </a:lnTo>
                <a:lnTo>
                  <a:pt x="5004146" y="2717250"/>
                </a:lnTo>
                <a:cubicBezTo>
                  <a:pt x="5084922" y="2787220"/>
                  <a:pt x="5136017" y="2890540"/>
                  <a:pt x="5136017" y="3005795"/>
                </a:cubicBezTo>
                <a:cubicBezTo>
                  <a:pt x="5136017" y="3190203"/>
                  <a:pt x="5005212" y="3344060"/>
                  <a:pt x="4831323" y="3379642"/>
                </a:cubicBezTo>
                <a:lnTo>
                  <a:pt x="4774406" y="3385380"/>
                </a:lnTo>
                <a:lnTo>
                  <a:pt x="4774406" y="3385379"/>
                </a:lnTo>
                <a:lnTo>
                  <a:pt x="0" y="3385379"/>
                </a:lnTo>
                <a:lnTo>
                  <a:pt x="0" y="3339660"/>
                </a:lnTo>
                <a:lnTo>
                  <a:pt x="4774406" y="3339660"/>
                </a:lnTo>
                <a:lnTo>
                  <a:pt x="4774406" y="3339199"/>
                </a:lnTo>
                <a:lnTo>
                  <a:pt x="4822016" y="3334400"/>
                </a:lnTo>
                <a:cubicBezTo>
                  <a:pt x="4974861" y="3303123"/>
                  <a:pt x="5089836" y="3167886"/>
                  <a:pt x="5089836" y="3005795"/>
                </a:cubicBezTo>
                <a:cubicBezTo>
                  <a:pt x="5089836" y="2924750"/>
                  <a:pt x="5061092" y="2850418"/>
                  <a:pt x="5013243" y="2792438"/>
                </a:cubicBezTo>
                <a:lnTo>
                  <a:pt x="4958342" y="2744907"/>
                </a:lnTo>
                <a:lnTo>
                  <a:pt x="4959370" y="2743834"/>
                </a:lnTo>
                <a:lnTo>
                  <a:pt x="4849097" y="2621833"/>
                </a:lnTo>
                <a:cubicBezTo>
                  <a:pt x="4334180" y="1990509"/>
                  <a:pt x="4370960" y="1059256"/>
                  <a:pt x="4959435" y="470780"/>
                </a:cubicBezTo>
                <a:cubicBezTo>
                  <a:pt x="5273289" y="156926"/>
                  <a:pt x="5684644" y="0"/>
                  <a:pt x="6095999" y="0"/>
                </a:cubicBezTo>
                <a:close/>
              </a:path>
            </a:pathLst>
          </a:cu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08896" y="5254590"/>
            <a:ext cx="247650" cy="247650"/>
          </a:xfrm>
          <a:prstGeom prst="ellipse">
            <a:avLst/>
          </a:prstGeom>
          <a:solidFill>
            <a:srgbClr val="2E75B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738984" y="3555260"/>
            <a:ext cx="247650" cy="247650"/>
          </a:xfrm>
          <a:prstGeom prst="ellipse">
            <a:avLst/>
          </a:prstGeom>
          <a:solidFill>
            <a:srgbClr val="99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179021" y="3555260"/>
            <a:ext cx="247650" cy="247650"/>
          </a:xfrm>
          <a:prstGeom prst="ellipse">
            <a:avLst/>
          </a:prstGeom>
          <a:solidFill>
            <a:srgbClr val="FF66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417890" y="5254590"/>
            <a:ext cx="247650" cy="247650"/>
          </a:xfrm>
          <a:prstGeom prst="ellipse">
            <a:avLst/>
          </a:prstGeom>
          <a:solidFill>
            <a:srgbClr val="FF99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0543" y="4980151"/>
            <a:ext cx="3375827" cy="792000"/>
          </a:xfrm>
          <a:prstGeom prst="roundRect">
            <a:avLst/>
          </a:prstGeom>
          <a:solidFill>
            <a:srgbClr val="2E75B6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 казначейского сопровождения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912377" y="4980151"/>
            <a:ext cx="3420000" cy="792000"/>
          </a:xfrm>
          <a:prstGeom prst="roundRect">
            <a:avLst/>
          </a:prstGeom>
          <a:solidFill>
            <a:srgbClr val="FF9966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 режима секретности и безопасности информации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13177" y="3196163"/>
            <a:ext cx="3060000" cy="796528"/>
          </a:xfrm>
          <a:prstGeom prst="roundRect">
            <a:avLst/>
          </a:prstGeom>
          <a:solidFill>
            <a:srgbClr val="9966FF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 ведения федеральных реестров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702151" y="3196163"/>
            <a:ext cx="3060000" cy="796528"/>
          </a:xfrm>
          <a:prstGeom prst="roundRect">
            <a:avLst/>
          </a:prstGeom>
          <a:solidFill>
            <a:srgbClr val="FF6699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 информационных систем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4676476" y="3276962"/>
            <a:ext cx="2815828" cy="2815828"/>
            <a:chOff x="4676477" y="2384822"/>
            <a:chExt cx="2815828" cy="2815828"/>
          </a:xfrm>
        </p:grpSpPr>
        <p:sp>
          <p:nvSpPr>
            <p:cNvPr id="21" name="Овал 20"/>
            <p:cNvSpPr/>
            <p:nvPr/>
          </p:nvSpPr>
          <p:spPr>
            <a:xfrm>
              <a:off x="4676477" y="2384822"/>
              <a:ext cx="2815828" cy="2815828"/>
            </a:xfrm>
            <a:prstGeom prst="ellipse">
              <a:avLst/>
            </a:prstGeom>
            <a:solidFill>
              <a:srgbClr val="33CCFF">
                <a:alpha val="20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4898826" y="2607171"/>
              <a:ext cx="2371130" cy="2371130"/>
            </a:xfrm>
            <a:prstGeom prst="ellipse">
              <a:avLst/>
            </a:prstGeom>
            <a:noFill/>
            <a:ln>
              <a:solidFill>
                <a:srgbClr val="1143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58954" y="3151429"/>
              <a:ext cx="212006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Состав</a:t>
              </a:r>
            </a:p>
            <a:p>
              <a:pPr algn="ctr"/>
              <a:r>
                <a:rPr lang="ru-RU" sz="1600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1600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ГРУППЫ </a:t>
              </a:r>
            </a:p>
            <a:p>
              <a:pPr algn="ctr"/>
              <a:r>
                <a:rPr lang="ru-RU" sz="1600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СОПРОВОЖДЕНИЯ</a:t>
              </a:r>
              <a:endParaRPr lang="ru-RU" sz="1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Овал 23"/>
          <p:cNvSpPr/>
          <p:nvPr/>
        </p:nvSpPr>
        <p:spPr>
          <a:xfrm>
            <a:off x="5960565" y="3007162"/>
            <a:ext cx="247650" cy="247650"/>
          </a:xfrm>
          <a:prstGeom prst="ellipse">
            <a:avLst/>
          </a:prstGeom>
          <a:solidFill>
            <a:srgbClr val="00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554390" y="2006770"/>
            <a:ext cx="3060000" cy="796528"/>
          </a:xfrm>
          <a:prstGeom prst="roundRect">
            <a:avLst/>
          </a:prstGeom>
          <a:solidFill>
            <a:srgbClr val="00CC66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 технологического обеспечения</a:t>
            </a:r>
          </a:p>
        </p:txBody>
      </p:sp>
    </p:spTree>
    <p:extLst>
      <p:ext uri="{BB962C8B-B14F-4D97-AF65-F5344CB8AC3E}">
        <p14:creationId xmlns:p14="http://schemas.microsoft.com/office/powerpoint/2010/main" val="62836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7965172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работы с обращениями, поступающими в адрес второй линии  поддержки Управления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788024" y="6455416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5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607920" y="1028278"/>
            <a:ext cx="10583942" cy="5427138"/>
            <a:chOff x="107504" y="1763618"/>
            <a:chExt cx="9051361" cy="4641275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3447148" y="2710133"/>
              <a:ext cx="5711717" cy="36947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  <a:prstDash val="lgDash"/>
            </a:ln>
            <a:effectLst>
              <a:outerShdw blurRad="63500" sx="102000" sy="102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07504" y="2849251"/>
              <a:ext cx="2997871" cy="33640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  <a:prstDash val="lgDash"/>
            </a:ln>
            <a:effectLst>
              <a:outerShdw blurRad="63500" sx="102000" sy="102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682320" y="3213532"/>
              <a:ext cx="2141873" cy="100755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Просмотр новых обращений в почте ЗКВС</a:t>
              </a: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----</a:t>
              </a:r>
            </a:p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Специалист 2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линии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Прямая со стрелкой 48"/>
            <p:cNvCxnSpPr/>
            <p:nvPr/>
          </p:nvCxnSpPr>
          <p:spPr>
            <a:xfrm>
              <a:off x="1763688" y="2403279"/>
              <a:ext cx="0" cy="810253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>
              <a:stCxn id="48" idx="2"/>
              <a:endCxn id="50" idx="0"/>
            </p:cNvCxnSpPr>
            <p:nvPr/>
          </p:nvCxnSpPr>
          <p:spPr>
            <a:xfrm>
              <a:off x="1753256" y="4221087"/>
              <a:ext cx="5763" cy="445973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/>
            <p:cNvCxnSpPr>
              <a:stCxn id="50" idx="3"/>
              <a:endCxn id="56" idx="1"/>
            </p:cNvCxnSpPr>
            <p:nvPr/>
          </p:nvCxnSpPr>
          <p:spPr>
            <a:xfrm>
              <a:off x="2653524" y="5243124"/>
              <a:ext cx="1054381" cy="525523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Соединительная линия уступом 52"/>
            <p:cNvCxnSpPr/>
            <p:nvPr/>
          </p:nvCxnSpPr>
          <p:spPr>
            <a:xfrm rot="10800000">
              <a:off x="682321" y="3717310"/>
              <a:ext cx="252028" cy="1525814"/>
            </a:xfrm>
            <a:prstGeom prst="bentConnector3">
              <a:avLst>
                <a:gd name="adj1" fmla="val 190704"/>
              </a:avLst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77149" y="4855235"/>
              <a:ext cx="914400" cy="315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нет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681861" y="4855235"/>
              <a:ext cx="382750" cy="315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да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3707904" y="5192583"/>
              <a:ext cx="1944216" cy="11521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Обработка обращения</a:t>
              </a:r>
            </a:p>
            <a:p>
              <a:pPr algn="ctr"/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--------</a:t>
              </a:r>
            </a:p>
            <a:p>
              <a:pPr algn="ctr"/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Специалист 2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линии/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Лидер команды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7504" y="2823307"/>
              <a:ext cx="3456384" cy="315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ЗКВС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432283" y="2766571"/>
              <a:ext cx="3456384" cy="315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ПУПЭ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3544791" y="4489889"/>
              <a:ext cx="1646804" cy="46987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Назначение обращения на исполнителя – специалиста 2 линии</a:t>
              </a:r>
              <a:endParaRPr lang="ru-R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Прямая со стрелкой 60"/>
            <p:cNvCxnSpPr/>
            <p:nvPr/>
          </p:nvCxnSpPr>
          <p:spPr>
            <a:xfrm>
              <a:off x="3923928" y="4222737"/>
              <a:ext cx="0" cy="267151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/>
            <p:cNvCxnSpPr/>
            <p:nvPr/>
          </p:nvCxnSpPr>
          <p:spPr>
            <a:xfrm flipH="1">
              <a:off x="3923928" y="4945284"/>
              <a:ext cx="1" cy="254477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 стрелкой 62"/>
            <p:cNvCxnSpPr/>
            <p:nvPr/>
          </p:nvCxnSpPr>
          <p:spPr>
            <a:xfrm>
              <a:off x="5645302" y="5793137"/>
              <a:ext cx="1142297" cy="14437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Прямоугольник 63"/>
            <p:cNvSpPr/>
            <p:nvPr/>
          </p:nvSpPr>
          <p:spPr>
            <a:xfrm>
              <a:off x="6787599" y="5461016"/>
              <a:ext cx="1800200" cy="87232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Эскалация на 3 линию, взаимодействие с ТП</a:t>
              </a: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-----</a:t>
              </a: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Лидер команды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5" name="Прямая со стрелкой 64"/>
            <p:cNvCxnSpPr>
              <a:endCxn id="59" idx="0"/>
            </p:cNvCxnSpPr>
            <p:nvPr/>
          </p:nvCxnSpPr>
          <p:spPr>
            <a:xfrm flipH="1">
              <a:off x="4680012" y="2382170"/>
              <a:ext cx="4875" cy="730186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 стрелкой 65"/>
            <p:cNvCxnSpPr/>
            <p:nvPr/>
          </p:nvCxnSpPr>
          <p:spPr>
            <a:xfrm flipH="1">
              <a:off x="5640911" y="5940038"/>
              <a:ext cx="1146688" cy="6635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Скругленный прямоугольник 66"/>
            <p:cNvSpPr/>
            <p:nvPr/>
          </p:nvSpPr>
          <p:spPr>
            <a:xfrm>
              <a:off x="7308304" y="1765718"/>
              <a:ext cx="1656183" cy="637561"/>
            </a:xfrm>
            <a:prstGeom prst="roundRect">
              <a:avLst/>
            </a:prstGeom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2">
                  <a:lumMod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Решение по обращению предоставлено</a:t>
              </a:r>
              <a:endParaRPr lang="ru-RU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8" name="Соединительная линия уступом 67"/>
            <p:cNvCxnSpPr>
              <a:endCxn id="67" idx="2"/>
            </p:cNvCxnSpPr>
            <p:nvPr/>
          </p:nvCxnSpPr>
          <p:spPr>
            <a:xfrm rot="5400000" flipH="1" flipV="1">
              <a:off x="5394653" y="2649537"/>
              <a:ext cx="2988000" cy="2495486"/>
            </a:xfrm>
            <a:prstGeom prst="bentConnector3">
              <a:avLst>
                <a:gd name="adj1" fmla="val -627"/>
              </a:avLst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Скругленный прямоугольник 68"/>
            <p:cNvSpPr/>
            <p:nvPr/>
          </p:nvSpPr>
          <p:spPr>
            <a:xfrm>
              <a:off x="5357692" y="1763618"/>
              <a:ext cx="1656183" cy="637561"/>
            </a:xfrm>
            <a:prstGeom prst="roundRect">
              <a:avLst/>
            </a:prstGeom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2">
                  <a:lumMod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дополнительная информация по проблеме</a:t>
              </a:r>
              <a:endParaRPr lang="ru-RU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0" name="Соединительная линия уступом 69"/>
            <p:cNvCxnSpPr/>
            <p:nvPr/>
          </p:nvCxnSpPr>
          <p:spPr>
            <a:xfrm flipV="1">
              <a:off x="5640910" y="2401179"/>
              <a:ext cx="432000" cy="2844000"/>
            </a:xfrm>
            <a:prstGeom prst="bentConnector2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Соединительная линия уступом 70"/>
            <p:cNvCxnSpPr/>
            <p:nvPr/>
          </p:nvCxnSpPr>
          <p:spPr>
            <a:xfrm flipV="1">
              <a:off x="5645302" y="2417291"/>
              <a:ext cx="576000" cy="2880000"/>
            </a:xfrm>
            <a:prstGeom prst="bentConnector2">
              <a:avLst/>
            </a:prstGeom>
            <a:ln w="158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/>
            <p:cNvCxnSpPr/>
            <p:nvPr/>
          </p:nvCxnSpPr>
          <p:spPr>
            <a:xfrm>
              <a:off x="5386811" y="4263929"/>
              <a:ext cx="10119" cy="935832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5724118" y="3014574"/>
              <a:ext cx="394815" cy="180330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аправлен запрос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169675" y="3376420"/>
              <a:ext cx="394815" cy="157688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получен ответ</a:t>
              </a:r>
            </a:p>
          </p:txBody>
        </p:sp>
        <p:cxnSp>
          <p:nvCxnSpPr>
            <p:cNvPr id="75" name="Прямая со стрелкой 74"/>
            <p:cNvCxnSpPr/>
            <p:nvPr/>
          </p:nvCxnSpPr>
          <p:spPr>
            <a:xfrm flipV="1">
              <a:off x="8460432" y="2415190"/>
              <a:ext cx="0" cy="3045826"/>
            </a:xfrm>
            <a:prstGeom prst="straightConnector1">
              <a:avLst/>
            </a:prstGeom>
            <a:ln w="158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Ромб 49"/>
            <p:cNvSpPr/>
            <p:nvPr/>
          </p:nvSpPr>
          <p:spPr>
            <a:xfrm>
              <a:off x="864515" y="4667060"/>
              <a:ext cx="1789009" cy="1152128"/>
            </a:xfrm>
            <a:prstGeom prst="diamond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Относится к профилю отдела?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3707904" y="3112357"/>
              <a:ext cx="1944216" cy="11515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Контроль обращений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взятых в работу</a:t>
              </a:r>
            </a:p>
            <a:p>
              <a:pPr algn="ctr"/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-----</a:t>
              </a:r>
            </a:p>
            <a:p>
              <a:pPr algn="ctr"/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Лидер команды – специалист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ОТО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251520" y="1765718"/>
              <a:ext cx="4752528" cy="637561"/>
            </a:xfrm>
            <a:prstGeom prst="roundRect">
              <a:avLst/>
            </a:prstGeom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2">
                  <a:lumMod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Обращение поступило на 2 линию</a:t>
              </a:r>
              <a:endParaRPr lang="ru-RU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252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7965172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Отработано обращений группой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линии поддержки </a:t>
            </a:r>
            <a:endParaRPr lang="ru-RU" sz="20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01.01.2021 по 24.09.2021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88024" y="6455416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6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30741"/>
              </p:ext>
            </p:extLst>
          </p:nvPr>
        </p:nvGraphicFramePr>
        <p:xfrm>
          <a:off x="533400" y="1235746"/>
          <a:ext cx="11235573" cy="5057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2490"/>
                <a:gridCol w="2533083"/>
              </a:tblGrid>
              <a:tr h="4244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effectLst/>
                        </a:rPr>
                        <a:t>Статус обращений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20" dirty="0" smtClean="0">
                          <a:effectLst/>
                        </a:rPr>
                        <a:t>За весь период работы</a:t>
                      </a:r>
                      <a:endParaRPr lang="ru-RU" dirty="0"/>
                    </a:p>
                  </a:txBody>
                  <a:tcPr/>
                </a:tc>
              </a:tr>
              <a:tr h="4244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Поступило на группу, всего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6165"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600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46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Проблемы, по исправлению в ПУР КС ошибок отражения документов, не прохождения контролей, связанные с некорректной работой ППО и/или некорректными данными в справочниках.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25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Решено на 2-й линии (в том числе решенные, по которым не получен ответ от заявителя)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4432">
                <a:tc>
                  <a:txBody>
                    <a:bodyPr/>
                    <a:lstStyle/>
                    <a:p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Возвращено на группу для эскалации на 3-ю линию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44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 запрос информации заявителю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44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Возвращено оператору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79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600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44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Обращения, не относящиеся к компетенции 2 линии ПУР КС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dirty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1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7965172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marR="36195" algn="r">
              <a:spcBef>
                <a:spcPts val="3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Предварительная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работа,</a:t>
            </a:r>
            <a:r>
              <a:rPr lang="en-US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проводимая в Управлении, при открытии и обслуживании лицевых счетов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88024" y="6455416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7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1641" y="4673453"/>
            <a:ext cx="11788563" cy="849972"/>
            <a:chOff x="1950717" y="583475"/>
            <a:chExt cx="10424386" cy="509584"/>
          </a:xfrm>
        </p:grpSpPr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5507"/>
              <a:ext cx="2697703" cy="117552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950717" y="967336"/>
              <a:ext cx="1082041" cy="118109"/>
            </a:xfrm>
            <a:prstGeom prst="rect">
              <a:avLst/>
            </a:prstGeom>
          </p:spPr>
        </p:pic>
        <p:sp>
          <p:nvSpPr>
            <p:cNvPr id="34" name="Прямоугольник 33"/>
            <p:cNvSpPr/>
            <p:nvPr/>
          </p:nvSpPr>
          <p:spPr>
            <a:xfrm>
              <a:off x="3742204" y="583475"/>
              <a:ext cx="8346561" cy="3884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</a:t>
              </a:r>
              <a:r>
                <a:rPr lang="ru-RU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акрепление </a:t>
              </a: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кураторов</a:t>
              </a: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2021839" y="583475"/>
              <a:ext cx="1454206" cy="388495"/>
            </a:xfrm>
            <a:prstGeom prst="rect">
              <a:avLst/>
            </a:prstGeom>
            <a:gradFill flip="none" rotWithShape="1">
              <a:gsLst>
                <a:gs pos="5000">
                  <a:srgbClr val="00CC99">
                    <a:shade val="30000"/>
                    <a:satMod val="115000"/>
                  </a:srgbClr>
                </a:gs>
                <a:gs pos="100000">
                  <a:srgbClr val="00CC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Прямоугольный треугольник 36"/>
            <p:cNvSpPr/>
            <p:nvPr/>
          </p:nvSpPr>
          <p:spPr>
            <a:xfrm rot="16200000" flipH="1">
              <a:off x="11791638" y="587536"/>
              <a:ext cx="307823" cy="301266"/>
            </a:xfrm>
            <a:prstGeom prst="rtTriangle">
              <a:avLst/>
            </a:prstGeom>
            <a:solidFill>
              <a:srgbClr val="00A3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82955" y="1018017"/>
            <a:ext cx="11868860" cy="859638"/>
            <a:chOff x="1879712" y="578663"/>
            <a:chExt cx="10495391" cy="515379"/>
          </a:xfrm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6490"/>
              <a:ext cx="2697703" cy="117552"/>
            </a:xfrm>
            <a:prstGeom prst="rect">
              <a:avLst/>
            </a:prstGeom>
          </p:spPr>
        </p:pic>
        <p:sp>
          <p:nvSpPr>
            <p:cNvPr id="40" name="Прямоугольник 39"/>
            <p:cNvSpPr/>
            <p:nvPr/>
          </p:nvSpPr>
          <p:spPr>
            <a:xfrm>
              <a:off x="3742204" y="583475"/>
              <a:ext cx="8346561" cy="38830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Принцип «единого окна»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021839" y="583475"/>
              <a:ext cx="1454206" cy="388303"/>
            </a:xfrm>
            <a:prstGeom prst="rect">
              <a:avLst/>
            </a:prstGeom>
            <a:gradFill flip="none" rotWithShape="1">
              <a:gsLst>
                <a:gs pos="10000">
                  <a:srgbClr val="2E75B6"/>
                </a:gs>
                <a:gs pos="100000">
                  <a:srgbClr val="33CC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778000">
                <a:spcBef>
                  <a:spcPct val="0"/>
                </a:spcBef>
                <a:spcAft>
                  <a:spcPct val="35000"/>
                </a:spcAft>
              </a:pPr>
              <a:endPara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879712" y="972073"/>
              <a:ext cx="1082041" cy="118109"/>
            </a:xfrm>
            <a:prstGeom prst="rect">
              <a:avLst/>
            </a:prstGeom>
          </p:spPr>
        </p:pic>
        <p:sp>
          <p:nvSpPr>
            <p:cNvPr id="44" name="Прямоугольный треугольник 43"/>
            <p:cNvSpPr/>
            <p:nvPr/>
          </p:nvSpPr>
          <p:spPr>
            <a:xfrm rot="16200000" flipH="1">
              <a:off x="11791638" y="581942"/>
              <a:ext cx="307823" cy="301266"/>
            </a:xfrm>
            <a:prstGeom prst="rtTriangle">
              <a:avLst/>
            </a:prstGeom>
            <a:solidFill>
              <a:srgbClr val="336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271641" y="1898120"/>
            <a:ext cx="11788563" cy="851650"/>
            <a:chOff x="1950717" y="582470"/>
            <a:chExt cx="10424386" cy="510590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5508"/>
              <a:ext cx="2697703" cy="117552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950717" y="969241"/>
              <a:ext cx="1082041" cy="118109"/>
            </a:xfrm>
            <a:prstGeom prst="rect">
              <a:avLst/>
            </a:prstGeom>
          </p:spPr>
        </p:pic>
        <p:sp>
          <p:nvSpPr>
            <p:cNvPr id="46" name="Прямоугольник 45"/>
            <p:cNvSpPr/>
            <p:nvPr/>
          </p:nvSpPr>
          <p:spPr>
            <a:xfrm>
              <a:off x="3742204" y="583474"/>
              <a:ext cx="8346561" cy="3884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</a:t>
              </a:r>
              <a:r>
                <a:rPr lang="ru-RU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азработка </a:t>
              </a: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поэтапной инструкции</a:t>
              </a: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021839" y="583474"/>
              <a:ext cx="1454206" cy="388495"/>
            </a:xfrm>
            <a:prstGeom prst="rect">
              <a:avLst/>
            </a:prstGeom>
            <a:gradFill flip="none" rotWithShape="1">
              <a:gsLst>
                <a:gs pos="10000">
                  <a:srgbClr val="6600FF"/>
                </a:gs>
                <a:gs pos="100000">
                  <a:srgbClr val="9966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endPara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Прямоугольный треугольник 49"/>
            <p:cNvSpPr/>
            <p:nvPr/>
          </p:nvSpPr>
          <p:spPr>
            <a:xfrm rot="16200000" flipH="1">
              <a:off x="11791638" y="585749"/>
              <a:ext cx="307823" cy="301266"/>
            </a:xfrm>
            <a:prstGeom prst="rtTriangle">
              <a:avLst/>
            </a:prstGeom>
            <a:solidFill>
              <a:srgbClr val="925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rgbClr val="966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263252" y="2822671"/>
            <a:ext cx="11788563" cy="858000"/>
            <a:chOff x="1950717" y="578663"/>
            <a:chExt cx="10424386" cy="514397"/>
          </a:xfrm>
        </p:grpSpPr>
        <p:pic>
          <p:nvPicPr>
            <p:cNvPr id="53" name="Рисунок 52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5508"/>
              <a:ext cx="2697703" cy="117552"/>
            </a:xfrm>
            <a:prstGeom prst="rect">
              <a:avLst/>
            </a:prstGeom>
          </p:spPr>
        </p:pic>
        <p:pic>
          <p:nvPicPr>
            <p:cNvPr id="55" name="Рисунок 54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950717" y="969242"/>
              <a:ext cx="1082041" cy="118109"/>
            </a:xfrm>
            <a:prstGeom prst="rect">
              <a:avLst/>
            </a:prstGeom>
          </p:spPr>
        </p:pic>
        <p:sp>
          <p:nvSpPr>
            <p:cNvPr id="52" name="Прямоугольник 51"/>
            <p:cNvSpPr/>
            <p:nvPr/>
          </p:nvSpPr>
          <p:spPr>
            <a:xfrm>
              <a:off x="3742204" y="583474"/>
              <a:ext cx="8346561" cy="3884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Организация </a:t>
              </a: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рабочего места для обучения клиентов</a:t>
              </a: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2021839" y="583474"/>
              <a:ext cx="1454206" cy="388495"/>
            </a:xfrm>
            <a:prstGeom prst="rect">
              <a:avLst/>
            </a:prstGeom>
            <a:gradFill flip="none" rotWithShape="1">
              <a:gsLst>
                <a:gs pos="11000">
                  <a:srgbClr val="D60093"/>
                </a:gs>
                <a:gs pos="100000">
                  <a:srgbClr val="FF669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endPara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Прямоугольный треугольник 55"/>
            <p:cNvSpPr/>
            <p:nvPr/>
          </p:nvSpPr>
          <p:spPr>
            <a:xfrm rot="16200000" flipH="1">
              <a:off x="11791638" y="581942"/>
              <a:ext cx="307823" cy="301266"/>
            </a:xfrm>
            <a:prstGeom prst="rtTriangle">
              <a:avLst/>
            </a:prstGeom>
            <a:solidFill>
              <a:srgbClr val="E5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263252" y="3723500"/>
            <a:ext cx="11788563" cy="849972"/>
            <a:chOff x="1950717" y="583475"/>
            <a:chExt cx="10424386" cy="509584"/>
          </a:xfrm>
        </p:grpSpPr>
        <p:pic>
          <p:nvPicPr>
            <p:cNvPr id="61" name="Рисунок 60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950717" y="967335"/>
              <a:ext cx="1082041" cy="118109"/>
            </a:xfrm>
            <a:prstGeom prst="rect">
              <a:avLst/>
            </a:prstGeom>
          </p:spPr>
        </p:pic>
        <p:sp>
          <p:nvSpPr>
            <p:cNvPr id="58" name="Прямоугольник 57"/>
            <p:cNvSpPr/>
            <p:nvPr/>
          </p:nvSpPr>
          <p:spPr>
            <a:xfrm>
              <a:off x="3742204" y="583475"/>
              <a:ext cx="8346561" cy="3884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аличие </a:t>
              </a: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Управлении базы адресов электронной почты клиентов</a:t>
              </a: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5507"/>
              <a:ext cx="2697703" cy="117552"/>
            </a:xfrm>
            <a:prstGeom prst="rect">
              <a:avLst/>
            </a:prstGeom>
          </p:spPr>
        </p:pic>
        <p:sp>
          <p:nvSpPr>
            <p:cNvPr id="60" name="Прямоугольник 59"/>
            <p:cNvSpPr/>
            <p:nvPr/>
          </p:nvSpPr>
          <p:spPr>
            <a:xfrm>
              <a:off x="2021839" y="583475"/>
              <a:ext cx="1454206" cy="388495"/>
            </a:xfrm>
            <a:prstGeom prst="rect">
              <a:avLst/>
            </a:prstGeom>
            <a:gradFill flip="none" rotWithShape="1">
              <a:gsLst>
                <a:gs pos="8000">
                  <a:srgbClr val="FF6600"/>
                </a:gs>
                <a:gs pos="100000">
                  <a:srgbClr val="FF996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50000"/>
                </a:lnSpc>
              </a:pPr>
              <a:endPara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Прямоугольный треугольник 61"/>
            <p:cNvSpPr/>
            <p:nvPr/>
          </p:nvSpPr>
          <p:spPr>
            <a:xfrm rot="16200000" flipH="1">
              <a:off x="11791638" y="587536"/>
              <a:ext cx="307823" cy="301266"/>
            </a:xfrm>
            <a:prstGeom prst="rtTriangle">
              <a:avLst/>
            </a:prstGeom>
            <a:solidFill>
              <a:srgbClr val="FF7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>
                <a:solidFill>
                  <a:srgbClr val="FF7C2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1824636" y="1151814"/>
            <a:ext cx="590226" cy="433362"/>
            <a:chOff x="1209564" y="2307910"/>
            <a:chExt cx="462916" cy="412908"/>
          </a:xfrm>
        </p:grpSpPr>
        <p:sp>
          <p:nvSpPr>
            <p:cNvPr id="64" name="Овал 63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65" name="Овал 64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66" name="Овал 65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67" name="Овал 66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68" name="Овал 67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69" name="Овал 68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1" name="Скругленный прямоугольник 70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1851961" y="2003163"/>
            <a:ext cx="590226" cy="433362"/>
            <a:chOff x="1209564" y="2307910"/>
            <a:chExt cx="462916" cy="412908"/>
          </a:xfrm>
        </p:grpSpPr>
        <p:sp>
          <p:nvSpPr>
            <p:cNvPr id="74" name="Овал 73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5" name="Овал 74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6" name="Овал 75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7" name="Овал 76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8" name="Овал 77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79" name="Овал 78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1861394" y="2928859"/>
            <a:ext cx="590226" cy="433362"/>
            <a:chOff x="1209564" y="2307910"/>
            <a:chExt cx="462916" cy="412908"/>
          </a:xfrm>
        </p:grpSpPr>
        <p:sp>
          <p:nvSpPr>
            <p:cNvPr id="84" name="Овал 83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5" name="Овал 84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6" name="Овал 85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7" name="Овал 86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8" name="Овал 87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89" name="Овал 88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1831454" y="4786495"/>
            <a:ext cx="590226" cy="433362"/>
            <a:chOff x="1209564" y="2307910"/>
            <a:chExt cx="462916" cy="412908"/>
          </a:xfrm>
        </p:grpSpPr>
        <p:sp>
          <p:nvSpPr>
            <p:cNvPr id="94" name="Овал 93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5" name="Овал 94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6" name="Овал 95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7" name="Овал 96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8" name="Овал 97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99" name="Овал 98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0" name="Скругленный прямоугольник 99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271641" y="5740123"/>
            <a:ext cx="11788563" cy="849972"/>
            <a:chOff x="1950717" y="583475"/>
            <a:chExt cx="10424386" cy="509584"/>
          </a:xfrm>
        </p:grpSpPr>
        <p:pic>
          <p:nvPicPr>
            <p:cNvPr id="118" name="Рисунок 117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>
              <a:off x="9677400" y="975507"/>
              <a:ext cx="2697703" cy="117552"/>
            </a:xfrm>
            <a:prstGeom prst="rect">
              <a:avLst/>
            </a:prstGeom>
          </p:spPr>
        </p:pic>
        <p:pic>
          <p:nvPicPr>
            <p:cNvPr id="116" name="Рисунок 115"/>
            <p:cNvPicPr>
              <a:picLocks noChangeAspect="1"/>
            </p:cNvPicPr>
            <p:nvPr/>
          </p:nvPicPr>
          <p:blipFill rotWithShape="1">
            <a:blip r:embed="rId3"/>
            <a:srcRect l="93787" t="93259"/>
            <a:stretch/>
          </p:blipFill>
          <p:spPr>
            <a:xfrm flipH="1">
              <a:off x="1950717" y="967336"/>
              <a:ext cx="1082041" cy="118109"/>
            </a:xfrm>
            <a:prstGeom prst="rect">
              <a:avLst/>
            </a:prstGeom>
          </p:spPr>
        </p:pic>
        <p:sp>
          <p:nvSpPr>
            <p:cNvPr id="114" name="Прямоугольник 113"/>
            <p:cNvSpPr/>
            <p:nvPr/>
          </p:nvSpPr>
          <p:spPr>
            <a:xfrm>
              <a:off x="3742204" y="583475"/>
              <a:ext cx="8346561" cy="3884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indent="36195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рганизация </a:t>
              </a:r>
              <a:r>
                <a:rPr lang="ru-RU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взаимодействия с фронт-офисами</a:t>
              </a: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2021839" y="583475"/>
              <a:ext cx="1454206" cy="388495"/>
            </a:xfrm>
            <a:prstGeom prst="rect">
              <a:avLst/>
            </a:prstGeom>
            <a:gradFill flip="none" rotWithShape="1">
              <a:gsLst>
                <a:gs pos="5000">
                  <a:srgbClr val="009999"/>
                </a:gs>
                <a:gs pos="100000">
                  <a:srgbClr val="00F4E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Прямоугольный треугольник 116"/>
            <p:cNvSpPr/>
            <p:nvPr/>
          </p:nvSpPr>
          <p:spPr>
            <a:xfrm rot="16200000" flipH="1">
              <a:off x="11791638" y="587536"/>
              <a:ext cx="307823" cy="301266"/>
            </a:xfrm>
            <a:prstGeom prst="rtTriangle">
              <a:avLst/>
            </a:prstGeom>
            <a:solidFill>
              <a:srgbClr val="009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1845191" y="5859545"/>
            <a:ext cx="590226" cy="433362"/>
            <a:chOff x="1209564" y="2307910"/>
            <a:chExt cx="462916" cy="412908"/>
          </a:xfrm>
        </p:grpSpPr>
        <p:sp>
          <p:nvSpPr>
            <p:cNvPr id="104" name="Овал 103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11" name="Скругленный прямоугольник 110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12" name="Скругленный прямоугольник 111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1843572" y="3824387"/>
            <a:ext cx="590226" cy="433362"/>
            <a:chOff x="1209564" y="2307910"/>
            <a:chExt cx="462916" cy="412908"/>
          </a:xfrm>
        </p:grpSpPr>
        <p:sp>
          <p:nvSpPr>
            <p:cNvPr id="120" name="Овал 119"/>
            <p:cNvSpPr/>
            <p:nvPr/>
          </p:nvSpPr>
          <p:spPr>
            <a:xfrm>
              <a:off x="1209564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1209564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2" name="Овал 121"/>
            <p:cNvSpPr/>
            <p:nvPr/>
          </p:nvSpPr>
          <p:spPr>
            <a:xfrm>
              <a:off x="1209564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1591517" y="2307910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4" name="Овал 123"/>
            <p:cNvSpPr/>
            <p:nvPr/>
          </p:nvSpPr>
          <p:spPr>
            <a:xfrm>
              <a:off x="1591517" y="2473882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1591517" y="2639855"/>
              <a:ext cx="80963" cy="809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6" name="Скругленный прямоугольник 125"/>
            <p:cNvSpPr/>
            <p:nvPr/>
          </p:nvSpPr>
          <p:spPr>
            <a:xfrm>
              <a:off x="1233535" y="2324896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7" name="Скругленный прямоугольник 126"/>
            <p:cNvSpPr/>
            <p:nvPr/>
          </p:nvSpPr>
          <p:spPr>
            <a:xfrm>
              <a:off x="1233535" y="2491503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1233535" y="2654774"/>
              <a:ext cx="417514" cy="4571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D3D3D3"/>
                </a:gs>
                <a:gs pos="54000">
                  <a:schemeClr val="bg1">
                    <a:lumMod val="95000"/>
                  </a:schemeClr>
                </a:gs>
                <a:gs pos="100000">
                  <a:srgbClr val="C9C9C9"/>
                </a:gs>
              </a:gsLst>
              <a:lin ang="16200000" scaled="1"/>
              <a:tileRect/>
            </a:gradFill>
            <a:ln w="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Arial Cyr" panose="020B0604020202020204" pitchFamily="34" charset="-52"/>
              </a:endParaRPr>
            </a:p>
          </p:txBody>
        </p:sp>
      </p:grpSp>
      <p:sp>
        <p:nvSpPr>
          <p:cNvPr id="130" name="Freeform 20"/>
          <p:cNvSpPr>
            <a:spLocks noEditPoints="1"/>
          </p:cNvSpPr>
          <p:nvPr/>
        </p:nvSpPr>
        <p:spPr bwMode="auto">
          <a:xfrm>
            <a:off x="876371" y="1058985"/>
            <a:ext cx="530225" cy="544513"/>
          </a:xfrm>
          <a:custGeom>
            <a:avLst/>
            <a:gdLst>
              <a:gd name="T0" fmla="*/ 2115 w 3341"/>
              <a:gd name="T1" fmla="*/ 2507 h 3430"/>
              <a:gd name="T2" fmla="*/ 2159 w 3341"/>
              <a:gd name="T3" fmla="*/ 2449 h 3430"/>
              <a:gd name="T4" fmla="*/ 574 w 3341"/>
              <a:gd name="T5" fmla="*/ 2712 h 3430"/>
              <a:gd name="T6" fmla="*/ 606 w 3341"/>
              <a:gd name="T7" fmla="*/ 2620 h 3430"/>
              <a:gd name="T8" fmla="*/ 1228 w 3341"/>
              <a:gd name="T9" fmla="*/ 2510 h 3430"/>
              <a:gd name="T10" fmla="*/ 2237 w 3341"/>
              <a:gd name="T11" fmla="*/ 2348 h 3430"/>
              <a:gd name="T12" fmla="*/ 2840 w 3341"/>
              <a:gd name="T13" fmla="*/ 2125 h 3430"/>
              <a:gd name="T14" fmla="*/ 495 w 3341"/>
              <a:gd name="T15" fmla="*/ 2139 h 3430"/>
              <a:gd name="T16" fmla="*/ 1669 w 3341"/>
              <a:gd name="T17" fmla="*/ 0 h 3430"/>
              <a:gd name="T18" fmla="*/ 2118 w 3341"/>
              <a:gd name="T19" fmla="*/ 85 h 3430"/>
              <a:gd name="T20" fmla="*/ 2471 w 3341"/>
              <a:gd name="T21" fmla="*/ 326 h 3430"/>
              <a:gd name="T22" fmla="*/ 2695 w 3341"/>
              <a:gd name="T23" fmla="*/ 693 h 3430"/>
              <a:gd name="T24" fmla="*/ 2766 w 3341"/>
              <a:gd name="T25" fmla="*/ 1161 h 3430"/>
              <a:gd name="T26" fmla="*/ 2645 w 3341"/>
              <a:gd name="T27" fmla="*/ 1705 h 3430"/>
              <a:gd name="T28" fmla="*/ 2856 w 3341"/>
              <a:gd name="T29" fmla="*/ 2025 h 3430"/>
              <a:gd name="T30" fmla="*/ 2931 w 3341"/>
              <a:gd name="T31" fmla="*/ 2084 h 3430"/>
              <a:gd name="T32" fmla="*/ 3338 w 3341"/>
              <a:gd name="T33" fmla="*/ 3316 h 3430"/>
              <a:gd name="T34" fmla="*/ 3297 w 3341"/>
              <a:gd name="T35" fmla="*/ 3413 h 3430"/>
              <a:gd name="T36" fmla="*/ 1875 w 3341"/>
              <a:gd name="T37" fmla="*/ 3421 h 3430"/>
              <a:gd name="T38" fmla="*/ 1875 w 3341"/>
              <a:gd name="T39" fmla="*/ 3340 h 3430"/>
              <a:gd name="T40" fmla="*/ 1865 w 3341"/>
              <a:gd name="T41" fmla="*/ 2794 h 3430"/>
              <a:gd name="T42" fmla="*/ 1711 w 3341"/>
              <a:gd name="T43" fmla="*/ 2948 h 3430"/>
              <a:gd name="T44" fmla="*/ 1592 w 3341"/>
              <a:gd name="T45" fmla="*/ 2919 h 3430"/>
              <a:gd name="T46" fmla="*/ 705 w 3341"/>
              <a:gd name="T47" fmla="*/ 2714 h 3430"/>
              <a:gd name="T48" fmla="*/ 1718 w 3341"/>
              <a:gd name="T49" fmla="*/ 3363 h 3430"/>
              <a:gd name="T50" fmla="*/ 1670 w 3341"/>
              <a:gd name="T51" fmla="*/ 3430 h 3430"/>
              <a:gd name="T52" fmla="*/ 16 w 3341"/>
              <a:gd name="T53" fmla="*/ 3387 h 3430"/>
              <a:gd name="T54" fmla="*/ 216 w 3341"/>
              <a:gd name="T55" fmla="*/ 2670 h 3430"/>
              <a:gd name="T56" fmla="*/ 457 w 3341"/>
              <a:gd name="T57" fmla="*/ 2033 h 3430"/>
              <a:gd name="T58" fmla="*/ 776 w 3341"/>
              <a:gd name="T59" fmla="*/ 1869 h 3430"/>
              <a:gd name="T60" fmla="*/ 594 w 3341"/>
              <a:gd name="T61" fmla="*/ 1355 h 3430"/>
              <a:gd name="T62" fmla="*/ 603 w 3341"/>
              <a:gd name="T63" fmla="*/ 846 h 3430"/>
              <a:gd name="T64" fmla="*/ 685 w 3341"/>
              <a:gd name="T65" fmla="*/ 731 h 3430"/>
              <a:gd name="T66" fmla="*/ 700 w 3341"/>
              <a:gd name="T67" fmla="*/ 868 h 3430"/>
              <a:gd name="T68" fmla="*/ 693 w 3341"/>
              <a:gd name="T69" fmla="*/ 1340 h 3430"/>
              <a:gd name="T70" fmla="*/ 866 w 3341"/>
              <a:gd name="T71" fmla="*/ 1824 h 3430"/>
              <a:gd name="T72" fmla="*/ 1137 w 3341"/>
              <a:gd name="T73" fmla="*/ 2224 h 3430"/>
              <a:gd name="T74" fmla="*/ 1528 w 3341"/>
              <a:gd name="T75" fmla="*/ 2703 h 3430"/>
              <a:gd name="T76" fmla="*/ 1670 w 3341"/>
              <a:gd name="T77" fmla="*/ 2854 h 3430"/>
              <a:gd name="T78" fmla="*/ 1798 w 3341"/>
              <a:gd name="T79" fmla="*/ 2719 h 3430"/>
              <a:gd name="T80" fmla="*/ 2096 w 3341"/>
              <a:gd name="T81" fmla="*/ 2366 h 3430"/>
              <a:gd name="T82" fmla="*/ 2390 w 3341"/>
              <a:gd name="T83" fmla="*/ 1965 h 3430"/>
              <a:gd name="T84" fmla="*/ 2609 w 3341"/>
              <a:gd name="T85" fmla="*/ 1506 h 3430"/>
              <a:gd name="T86" fmla="*/ 2664 w 3341"/>
              <a:gd name="T87" fmla="*/ 1039 h 3430"/>
              <a:gd name="T88" fmla="*/ 2554 w 3341"/>
              <a:gd name="T89" fmla="*/ 619 h 3430"/>
              <a:gd name="T90" fmla="*/ 2286 w 3341"/>
              <a:gd name="T91" fmla="*/ 295 h 3430"/>
              <a:gd name="T92" fmla="*/ 1899 w 3341"/>
              <a:gd name="T93" fmla="*/ 124 h 3430"/>
              <a:gd name="T94" fmla="*/ 1440 w 3341"/>
              <a:gd name="T95" fmla="*/ 124 h 3430"/>
              <a:gd name="T96" fmla="*/ 1054 w 3341"/>
              <a:gd name="T97" fmla="*/ 295 h 3430"/>
              <a:gd name="T98" fmla="*/ 810 w 3341"/>
              <a:gd name="T99" fmla="*/ 571 h 3430"/>
              <a:gd name="T100" fmla="*/ 731 w 3341"/>
              <a:gd name="T101" fmla="*/ 552 h 3430"/>
              <a:gd name="T102" fmla="*/ 872 w 3341"/>
              <a:gd name="T103" fmla="*/ 324 h 3430"/>
              <a:gd name="T104" fmla="*/ 1237 w 3341"/>
              <a:gd name="T105" fmla="*/ 79 h 3430"/>
              <a:gd name="T106" fmla="*/ 1669 w 3341"/>
              <a:gd name="T107" fmla="*/ 0 h 3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41" h="3430">
                <a:moveTo>
                  <a:pt x="282" y="2787"/>
                </a:moveTo>
                <a:lnTo>
                  <a:pt x="105" y="3329"/>
                </a:lnTo>
                <a:lnTo>
                  <a:pt x="756" y="3329"/>
                </a:lnTo>
                <a:lnTo>
                  <a:pt x="282" y="2787"/>
                </a:lnTo>
                <a:close/>
                <a:moveTo>
                  <a:pt x="2159" y="2449"/>
                </a:moveTo>
                <a:lnTo>
                  <a:pt x="2115" y="2507"/>
                </a:lnTo>
                <a:lnTo>
                  <a:pt x="2113" y="2510"/>
                </a:lnTo>
                <a:lnTo>
                  <a:pt x="2064" y="2566"/>
                </a:lnTo>
                <a:lnTo>
                  <a:pt x="2023" y="2614"/>
                </a:lnTo>
                <a:lnTo>
                  <a:pt x="3002" y="2615"/>
                </a:lnTo>
                <a:lnTo>
                  <a:pt x="2948" y="2449"/>
                </a:lnTo>
                <a:lnTo>
                  <a:pt x="2159" y="2449"/>
                </a:lnTo>
                <a:close/>
                <a:moveTo>
                  <a:pt x="394" y="2447"/>
                </a:moveTo>
                <a:lnTo>
                  <a:pt x="319" y="2675"/>
                </a:lnTo>
                <a:lnTo>
                  <a:pt x="890" y="3329"/>
                </a:lnTo>
                <a:lnTo>
                  <a:pt x="1110" y="3329"/>
                </a:lnTo>
                <a:lnTo>
                  <a:pt x="586" y="2729"/>
                </a:lnTo>
                <a:lnTo>
                  <a:pt x="574" y="2712"/>
                </a:lnTo>
                <a:lnTo>
                  <a:pt x="567" y="2692"/>
                </a:lnTo>
                <a:lnTo>
                  <a:pt x="566" y="2672"/>
                </a:lnTo>
                <a:lnTo>
                  <a:pt x="571" y="2654"/>
                </a:lnTo>
                <a:lnTo>
                  <a:pt x="581" y="2639"/>
                </a:lnTo>
                <a:lnTo>
                  <a:pt x="591" y="2629"/>
                </a:lnTo>
                <a:lnTo>
                  <a:pt x="606" y="2620"/>
                </a:lnTo>
                <a:lnTo>
                  <a:pt x="621" y="2615"/>
                </a:lnTo>
                <a:lnTo>
                  <a:pt x="639" y="2613"/>
                </a:lnTo>
                <a:lnTo>
                  <a:pt x="639" y="2613"/>
                </a:lnTo>
                <a:lnTo>
                  <a:pt x="1318" y="2614"/>
                </a:lnTo>
                <a:lnTo>
                  <a:pt x="1274" y="2563"/>
                </a:lnTo>
                <a:lnTo>
                  <a:pt x="1228" y="2510"/>
                </a:lnTo>
                <a:lnTo>
                  <a:pt x="1226" y="2507"/>
                </a:lnTo>
                <a:lnTo>
                  <a:pt x="1181" y="2448"/>
                </a:lnTo>
                <a:lnTo>
                  <a:pt x="394" y="2447"/>
                </a:lnTo>
                <a:close/>
                <a:moveTo>
                  <a:pt x="2402" y="2125"/>
                </a:moveTo>
                <a:lnTo>
                  <a:pt x="2321" y="2238"/>
                </a:lnTo>
                <a:lnTo>
                  <a:pt x="2237" y="2348"/>
                </a:lnTo>
                <a:lnTo>
                  <a:pt x="2915" y="2348"/>
                </a:lnTo>
                <a:lnTo>
                  <a:pt x="2846" y="2139"/>
                </a:lnTo>
                <a:lnTo>
                  <a:pt x="2844" y="2134"/>
                </a:lnTo>
                <a:lnTo>
                  <a:pt x="2843" y="2130"/>
                </a:lnTo>
                <a:lnTo>
                  <a:pt x="2841" y="2128"/>
                </a:lnTo>
                <a:lnTo>
                  <a:pt x="2840" y="2125"/>
                </a:lnTo>
                <a:lnTo>
                  <a:pt x="2402" y="2125"/>
                </a:lnTo>
                <a:close/>
                <a:moveTo>
                  <a:pt x="501" y="2125"/>
                </a:moveTo>
                <a:lnTo>
                  <a:pt x="500" y="2128"/>
                </a:lnTo>
                <a:lnTo>
                  <a:pt x="499" y="2130"/>
                </a:lnTo>
                <a:lnTo>
                  <a:pt x="497" y="2134"/>
                </a:lnTo>
                <a:lnTo>
                  <a:pt x="495" y="2139"/>
                </a:lnTo>
                <a:lnTo>
                  <a:pt x="427" y="2347"/>
                </a:lnTo>
                <a:lnTo>
                  <a:pt x="1104" y="2347"/>
                </a:lnTo>
                <a:lnTo>
                  <a:pt x="1020" y="2237"/>
                </a:lnTo>
                <a:lnTo>
                  <a:pt x="938" y="2125"/>
                </a:lnTo>
                <a:lnTo>
                  <a:pt x="501" y="2125"/>
                </a:lnTo>
                <a:close/>
                <a:moveTo>
                  <a:pt x="1669" y="0"/>
                </a:moveTo>
                <a:lnTo>
                  <a:pt x="1750" y="3"/>
                </a:lnTo>
                <a:lnTo>
                  <a:pt x="1828" y="10"/>
                </a:lnTo>
                <a:lnTo>
                  <a:pt x="1905" y="22"/>
                </a:lnTo>
                <a:lnTo>
                  <a:pt x="1978" y="38"/>
                </a:lnTo>
                <a:lnTo>
                  <a:pt x="2049" y="59"/>
                </a:lnTo>
                <a:lnTo>
                  <a:pt x="2118" y="85"/>
                </a:lnTo>
                <a:lnTo>
                  <a:pt x="2185" y="114"/>
                </a:lnTo>
                <a:lnTo>
                  <a:pt x="2248" y="149"/>
                </a:lnTo>
                <a:lnTo>
                  <a:pt x="2308" y="187"/>
                </a:lnTo>
                <a:lnTo>
                  <a:pt x="2366" y="230"/>
                </a:lnTo>
                <a:lnTo>
                  <a:pt x="2420" y="276"/>
                </a:lnTo>
                <a:lnTo>
                  <a:pt x="2471" y="326"/>
                </a:lnTo>
                <a:lnTo>
                  <a:pt x="2519" y="381"/>
                </a:lnTo>
                <a:lnTo>
                  <a:pt x="2563" y="440"/>
                </a:lnTo>
                <a:lnTo>
                  <a:pt x="2602" y="499"/>
                </a:lnTo>
                <a:lnTo>
                  <a:pt x="2637" y="561"/>
                </a:lnTo>
                <a:lnTo>
                  <a:pt x="2668" y="626"/>
                </a:lnTo>
                <a:lnTo>
                  <a:pt x="2695" y="693"/>
                </a:lnTo>
                <a:lnTo>
                  <a:pt x="2717" y="763"/>
                </a:lnTo>
                <a:lnTo>
                  <a:pt x="2735" y="835"/>
                </a:lnTo>
                <a:lnTo>
                  <a:pt x="2750" y="907"/>
                </a:lnTo>
                <a:lnTo>
                  <a:pt x="2760" y="982"/>
                </a:lnTo>
                <a:lnTo>
                  <a:pt x="2766" y="1071"/>
                </a:lnTo>
                <a:lnTo>
                  <a:pt x="2766" y="1161"/>
                </a:lnTo>
                <a:lnTo>
                  <a:pt x="2760" y="1252"/>
                </a:lnTo>
                <a:lnTo>
                  <a:pt x="2749" y="1344"/>
                </a:lnTo>
                <a:lnTo>
                  <a:pt x="2731" y="1435"/>
                </a:lnTo>
                <a:lnTo>
                  <a:pt x="2707" y="1527"/>
                </a:lnTo>
                <a:lnTo>
                  <a:pt x="2678" y="1618"/>
                </a:lnTo>
                <a:lnTo>
                  <a:pt x="2645" y="1705"/>
                </a:lnTo>
                <a:lnTo>
                  <a:pt x="2607" y="1788"/>
                </a:lnTo>
                <a:lnTo>
                  <a:pt x="2565" y="1869"/>
                </a:lnTo>
                <a:lnTo>
                  <a:pt x="2520" y="1948"/>
                </a:lnTo>
                <a:lnTo>
                  <a:pt x="2471" y="2025"/>
                </a:lnTo>
                <a:lnTo>
                  <a:pt x="2845" y="2025"/>
                </a:lnTo>
                <a:lnTo>
                  <a:pt x="2856" y="2025"/>
                </a:lnTo>
                <a:lnTo>
                  <a:pt x="2868" y="2027"/>
                </a:lnTo>
                <a:lnTo>
                  <a:pt x="2880" y="2032"/>
                </a:lnTo>
                <a:lnTo>
                  <a:pt x="2894" y="2039"/>
                </a:lnTo>
                <a:lnTo>
                  <a:pt x="2907" y="2050"/>
                </a:lnTo>
                <a:lnTo>
                  <a:pt x="2920" y="2064"/>
                </a:lnTo>
                <a:lnTo>
                  <a:pt x="2931" y="2084"/>
                </a:lnTo>
                <a:lnTo>
                  <a:pt x="2942" y="2108"/>
                </a:lnTo>
                <a:lnTo>
                  <a:pt x="3031" y="2379"/>
                </a:lnTo>
                <a:lnTo>
                  <a:pt x="3033" y="2385"/>
                </a:lnTo>
                <a:lnTo>
                  <a:pt x="3118" y="2646"/>
                </a:lnTo>
                <a:lnTo>
                  <a:pt x="3120" y="2651"/>
                </a:lnTo>
                <a:lnTo>
                  <a:pt x="3338" y="3316"/>
                </a:lnTo>
                <a:lnTo>
                  <a:pt x="3341" y="3333"/>
                </a:lnTo>
                <a:lnTo>
                  <a:pt x="3340" y="3352"/>
                </a:lnTo>
                <a:lnTo>
                  <a:pt x="3335" y="3371"/>
                </a:lnTo>
                <a:lnTo>
                  <a:pt x="3325" y="3387"/>
                </a:lnTo>
                <a:lnTo>
                  <a:pt x="3313" y="3402"/>
                </a:lnTo>
                <a:lnTo>
                  <a:pt x="3297" y="3413"/>
                </a:lnTo>
                <a:lnTo>
                  <a:pt x="3280" y="3423"/>
                </a:lnTo>
                <a:lnTo>
                  <a:pt x="3261" y="3428"/>
                </a:lnTo>
                <a:lnTo>
                  <a:pt x="3241" y="3430"/>
                </a:lnTo>
                <a:lnTo>
                  <a:pt x="1904" y="3430"/>
                </a:lnTo>
                <a:lnTo>
                  <a:pt x="1888" y="3428"/>
                </a:lnTo>
                <a:lnTo>
                  <a:pt x="1875" y="3421"/>
                </a:lnTo>
                <a:lnTo>
                  <a:pt x="1863" y="3409"/>
                </a:lnTo>
                <a:lnTo>
                  <a:pt x="1856" y="3396"/>
                </a:lnTo>
                <a:lnTo>
                  <a:pt x="1854" y="3380"/>
                </a:lnTo>
                <a:lnTo>
                  <a:pt x="1856" y="3363"/>
                </a:lnTo>
                <a:lnTo>
                  <a:pt x="1863" y="3350"/>
                </a:lnTo>
                <a:lnTo>
                  <a:pt x="1875" y="3340"/>
                </a:lnTo>
                <a:lnTo>
                  <a:pt x="1888" y="3332"/>
                </a:lnTo>
                <a:lnTo>
                  <a:pt x="1904" y="3329"/>
                </a:lnTo>
                <a:lnTo>
                  <a:pt x="3236" y="3329"/>
                </a:lnTo>
                <a:lnTo>
                  <a:pt x="3035" y="2715"/>
                </a:lnTo>
                <a:lnTo>
                  <a:pt x="1936" y="2715"/>
                </a:lnTo>
                <a:lnTo>
                  <a:pt x="1865" y="2794"/>
                </a:lnTo>
                <a:lnTo>
                  <a:pt x="1796" y="2871"/>
                </a:lnTo>
                <a:lnTo>
                  <a:pt x="1795" y="2872"/>
                </a:lnTo>
                <a:lnTo>
                  <a:pt x="1771" y="2897"/>
                </a:lnTo>
                <a:lnTo>
                  <a:pt x="1749" y="2919"/>
                </a:lnTo>
                <a:lnTo>
                  <a:pt x="1730" y="2935"/>
                </a:lnTo>
                <a:lnTo>
                  <a:pt x="1711" y="2948"/>
                </a:lnTo>
                <a:lnTo>
                  <a:pt x="1691" y="2955"/>
                </a:lnTo>
                <a:lnTo>
                  <a:pt x="1670" y="2958"/>
                </a:lnTo>
                <a:lnTo>
                  <a:pt x="1650" y="2955"/>
                </a:lnTo>
                <a:lnTo>
                  <a:pt x="1630" y="2948"/>
                </a:lnTo>
                <a:lnTo>
                  <a:pt x="1611" y="2935"/>
                </a:lnTo>
                <a:lnTo>
                  <a:pt x="1592" y="2919"/>
                </a:lnTo>
                <a:lnTo>
                  <a:pt x="1570" y="2897"/>
                </a:lnTo>
                <a:lnTo>
                  <a:pt x="1546" y="2872"/>
                </a:lnTo>
                <a:lnTo>
                  <a:pt x="1545" y="2871"/>
                </a:lnTo>
                <a:lnTo>
                  <a:pt x="1475" y="2794"/>
                </a:lnTo>
                <a:lnTo>
                  <a:pt x="1405" y="2714"/>
                </a:lnTo>
                <a:lnTo>
                  <a:pt x="705" y="2714"/>
                </a:lnTo>
                <a:lnTo>
                  <a:pt x="1242" y="3329"/>
                </a:lnTo>
                <a:lnTo>
                  <a:pt x="1670" y="3329"/>
                </a:lnTo>
                <a:lnTo>
                  <a:pt x="1686" y="3332"/>
                </a:lnTo>
                <a:lnTo>
                  <a:pt x="1701" y="3340"/>
                </a:lnTo>
                <a:lnTo>
                  <a:pt x="1711" y="3350"/>
                </a:lnTo>
                <a:lnTo>
                  <a:pt x="1718" y="3363"/>
                </a:lnTo>
                <a:lnTo>
                  <a:pt x="1720" y="3380"/>
                </a:lnTo>
                <a:lnTo>
                  <a:pt x="1718" y="3396"/>
                </a:lnTo>
                <a:lnTo>
                  <a:pt x="1711" y="3409"/>
                </a:lnTo>
                <a:lnTo>
                  <a:pt x="1701" y="3421"/>
                </a:lnTo>
                <a:lnTo>
                  <a:pt x="1686" y="3428"/>
                </a:lnTo>
                <a:lnTo>
                  <a:pt x="1670" y="3430"/>
                </a:lnTo>
                <a:lnTo>
                  <a:pt x="100" y="3430"/>
                </a:lnTo>
                <a:lnTo>
                  <a:pt x="81" y="3428"/>
                </a:lnTo>
                <a:lnTo>
                  <a:pt x="61" y="3423"/>
                </a:lnTo>
                <a:lnTo>
                  <a:pt x="44" y="3413"/>
                </a:lnTo>
                <a:lnTo>
                  <a:pt x="28" y="3402"/>
                </a:lnTo>
                <a:lnTo>
                  <a:pt x="16" y="3387"/>
                </a:lnTo>
                <a:lnTo>
                  <a:pt x="6" y="3371"/>
                </a:lnTo>
                <a:lnTo>
                  <a:pt x="1" y="3352"/>
                </a:lnTo>
                <a:lnTo>
                  <a:pt x="0" y="3333"/>
                </a:lnTo>
                <a:lnTo>
                  <a:pt x="3" y="3316"/>
                </a:lnTo>
                <a:lnTo>
                  <a:pt x="215" y="2670"/>
                </a:lnTo>
                <a:lnTo>
                  <a:pt x="216" y="2670"/>
                </a:lnTo>
                <a:lnTo>
                  <a:pt x="399" y="2108"/>
                </a:lnTo>
                <a:lnTo>
                  <a:pt x="409" y="2084"/>
                </a:lnTo>
                <a:lnTo>
                  <a:pt x="420" y="2065"/>
                </a:lnTo>
                <a:lnTo>
                  <a:pt x="431" y="2051"/>
                </a:lnTo>
                <a:lnTo>
                  <a:pt x="445" y="2040"/>
                </a:lnTo>
                <a:lnTo>
                  <a:pt x="457" y="2033"/>
                </a:lnTo>
                <a:lnTo>
                  <a:pt x="471" y="2028"/>
                </a:lnTo>
                <a:lnTo>
                  <a:pt x="484" y="2025"/>
                </a:lnTo>
                <a:lnTo>
                  <a:pt x="496" y="2025"/>
                </a:lnTo>
                <a:lnTo>
                  <a:pt x="870" y="2025"/>
                </a:lnTo>
                <a:lnTo>
                  <a:pt x="821" y="1948"/>
                </a:lnTo>
                <a:lnTo>
                  <a:pt x="776" y="1869"/>
                </a:lnTo>
                <a:lnTo>
                  <a:pt x="734" y="1788"/>
                </a:lnTo>
                <a:lnTo>
                  <a:pt x="696" y="1705"/>
                </a:lnTo>
                <a:lnTo>
                  <a:pt x="663" y="1618"/>
                </a:lnTo>
                <a:lnTo>
                  <a:pt x="635" y="1531"/>
                </a:lnTo>
                <a:lnTo>
                  <a:pt x="612" y="1443"/>
                </a:lnTo>
                <a:lnTo>
                  <a:pt x="594" y="1355"/>
                </a:lnTo>
                <a:lnTo>
                  <a:pt x="582" y="1268"/>
                </a:lnTo>
                <a:lnTo>
                  <a:pt x="576" y="1182"/>
                </a:lnTo>
                <a:lnTo>
                  <a:pt x="574" y="1096"/>
                </a:lnTo>
                <a:lnTo>
                  <a:pt x="578" y="1011"/>
                </a:lnTo>
                <a:lnTo>
                  <a:pt x="588" y="928"/>
                </a:lnTo>
                <a:lnTo>
                  <a:pt x="603" y="846"/>
                </a:lnTo>
                <a:lnTo>
                  <a:pt x="623" y="765"/>
                </a:lnTo>
                <a:lnTo>
                  <a:pt x="630" y="750"/>
                </a:lnTo>
                <a:lnTo>
                  <a:pt x="641" y="739"/>
                </a:lnTo>
                <a:lnTo>
                  <a:pt x="654" y="732"/>
                </a:lnTo>
                <a:lnTo>
                  <a:pt x="669" y="729"/>
                </a:lnTo>
                <a:lnTo>
                  <a:pt x="685" y="731"/>
                </a:lnTo>
                <a:lnTo>
                  <a:pt x="700" y="738"/>
                </a:lnTo>
                <a:lnTo>
                  <a:pt x="711" y="748"/>
                </a:lnTo>
                <a:lnTo>
                  <a:pt x="719" y="762"/>
                </a:lnTo>
                <a:lnTo>
                  <a:pt x="722" y="777"/>
                </a:lnTo>
                <a:lnTo>
                  <a:pt x="720" y="793"/>
                </a:lnTo>
                <a:lnTo>
                  <a:pt x="700" y="868"/>
                </a:lnTo>
                <a:lnTo>
                  <a:pt x="687" y="944"/>
                </a:lnTo>
                <a:lnTo>
                  <a:pt x="678" y="1021"/>
                </a:lnTo>
                <a:lnTo>
                  <a:pt x="674" y="1100"/>
                </a:lnTo>
                <a:lnTo>
                  <a:pt x="675" y="1179"/>
                </a:lnTo>
                <a:lnTo>
                  <a:pt x="682" y="1259"/>
                </a:lnTo>
                <a:lnTo>
                  <a:pt x="693" y="1340"/>
                </a:lnTo>
                <a:lnTo>
                  <a:pt x="709" y="1422"/>
                </a:lnTo>
                <a:lnTo>
                  <a:pt x="731" y="1503"/>
                </a:lnTo>
                <a:lnTo>
                  <a:pt x="757" y="1585"/>
                </a:lnTo>
                <a:lnTo>
                  <a:pt x="789" y="1666"/>
                </a:lnTo>
                <a:lnTo>
                  <a:pt x="825" y="1746"/>
                </a:lnTo>
                <a:lnTo>
                  <a:pt x="866" y="1824"/>
                </a:lnTo>
                <a:lnTo>
                  <a:pt x="909" y="1899"/>
                </a:lnTo>
                <a:lnTo>
                  <a:pt x="957" y="1974"/>
                </a:lnTo>
                <a:lnTo>
                  <a:pt x="1006" y="2047"/>
                </a:lnTo>
                <a:lnTo>
                  <a:pt x="1006" y="2047"/>
                </a:lnTo>
                <a:lnTo>
                  <a:pt x="1070" y="2137"/>
                </a:lnTo>
                <a:lnTo>
                  <a:pt x="1137" y="2224"/>
                </a:lnTo>
                <a:lnTo>
                  <a:pt x="1204" y="2312"/>
                </a:lnTo>
                <a:lnTo>
                  <a:pt x="1255" y="2378"/>
                </a:lnTo>
                <a:lnTo>
                  <a:pt x="1306" y="2446"/>
                </a:lnTo>
                <a:lnTo>
                  <a:pt x="1350" y="2498"/>
                </a:lnTo>
                <a:lnTo>
                  <a:pt x="1439" y="2601"/>
                </a:lnTo>
                <a:lnTo>
                  <a:pt x="1528" y="2703"/>
                </a:lnTo>
                <a:lnTo>
                  <a:pt x="1619" y="2802"/>
                </a:lnTo>
                <a:lnTo>
                  <a:pt x="1620" y="2802"/>
                </a:lnTo>
                <a:lnTo>
                  <a:pt x="1634" y="2819"/>
                </a:lnTo>
                <a:lnTo>
                  <a:pt x="1648" y="2833"/>
                </a:lnTo>
                <a:lnTo>
                  <a:pt x="1660" y="2846"/>
                </a:lnTo>
                <a:lnTo>
                  <a:pt x="1670" y="2854"/>
                </a:lnTo>
                <a:lnTo>
                  <a:pt x="1681" y="2846"/>
                </a:lnTo>
                <a:lnTo>
                  <a:pt x="1693" y="2833"/>
                </a:lnTo>
                <a:lnTo>
                  <a:pt x="1707" y="2819"/>
                </a:lnTo>
                <a:lnTo>
                  <a:pt x="1721" y="2802"/>
                </a:lnTo>
                <a:lnTo>
                  <a:pt x="1722" y="2802"/>
                </a:lnTo>
                <a:lnTo>
                  <a:pt x="1798" y="2719"/>
                </a:lnTo>
                <a:lnTo>
                  <a:pt x="1875" y="2633"/>
                </a:lnTo>
                <a:lnTo>
                  <a:pt x="1876" y="2631"/>
                </a:lnTo>
                <a:lnTo>
                  <a:pt x="1988" y="2501"/>
                </a:lnTo>
                <a:lnTo>
                  <a:pt x="2035" y="2446"/>
                </a:lnTo>
                <a:lnTo>
                  <a:pt x="2096" y="2368"/>
                </a:lnTo>
                <a:lnTo>
                  <a:pt x="2096" y="2366"/>
                </a:lnTo>
                <a:lnTo>
                  <a:pt x="2137" y="2312"/>
                </a:lnTo>
                <a:lnTo>
                  <a:pt x="2189" y="2244"/>
                </a:lnTo>
                <a:lnTo>
                  <a:pt x="2241" y="2175"/>
                </a:lnTo>
                <a:lnTo>
                  <a:pt x="2292" y="2107"/>
                </a:lnTo>
                <a:lnTo>
                  <a:pt x="2341" y="2036"/>
                </a:lnTo>
                <a:lnTo>
                  <a:pt x="2390" y="1965"/>
                </a:lnTo>
                <a:lnTo>
                  <a:pt x="2436" y="1893"/>
                </a:lnTo>
                <a:lnTo>
                  <a:pt x="2478" y="1818"/>
                </a:lnTo>
                <a:lnTo>
                  <a:pt x="2518" y="1742"/>
                </a:lnTo>
                <a:lnTo>
                  <a:pt x="2553" y="1665"/>
                </a:lnTo>
                <a:lnTo>
                  <a:pt x="2584" y="1585"/>
                </a:lnTo>
                <a:lnTo>
                  <a:pt x="2609" y="1506"/>
                </a:lnTo>
                <a:lnTo>
                  <a:pt x="2630" y="1427"/>
                </a:lnTo>
                <a:lnTo>
                  <a:pt x="2645" y="1349"/>
                </a:lnTo>
                <a:lnTo>
                  <a:pt x="2657" y="1270"/>
                </a:lnTo>
                <a:lnTo>
                  <a:pt x="2664" y="1193"/>
                </a:lnTo>
                <a:lnTo>
                  <a:pt x="2666" y="1115"/>
                </a:lnTo>
                <a:lnTo>
                  <a:pt x="2664" y="1039"/>
                </a:lnTo>
                <a:lnTo>
                  <a:pt x="2657" y="966"/>
                </a:lnTo>
                <a:lnTo>
                  <a:pt x="2645" y="892"/>
                </a:lnTo>
                <a:lnTo>
                  <a:pt x="2629" y="820"/>
                </a:lnTo>
                <a:lnTo>
                  <a:pt x="2608" y="751"/>
                </a:lnTo>
                <a:lnTo>
                  <a:pt x="2583" y="684"/>
                </a:lnTo>
                <a:lnTo>
                  <a:pt x="2554" y="619"/>
                </a:lnTo>
                <a:lnTo>
                  <a:pt x="2520" y="557"/>
                </a:lnTo>
                <a:lnTo>
                  <a:pt x="2481" y="498"/>
                </a:lnTo>
                <a:lnTo>
                  <a:pt x="2438" y="441"/>
                </a:lnTo>
                <a:lnTo>
                  <a:pt x="2391" y="389"/>
                </a:lnTo>
                <a:lnTo>
                  <a:pt x="2341" y="340"/>
                </a:lnTo>
                <a:lnTo>
                  <a:pt x="2286" y="295"/>
                </a:lnTo>
                <a:lnTo>
                  <a:pt x="2229" y="256"/>
                </a:lnTo>
                <a:lnTo>
                  <a:pt x="2169" y="220"/>
                </a:lnTo>
                <a:lnTo>
                  <a:pt x="2106" y="189"/>
                </a:lnTo>
                <a:lnTo>
                  <a:pt x="2040" y="163"/>
                </a:lnTo>
                <a:lnTo>
                  <a:pt x="1970" y="140"/>
                </a:lnTo>
                <a:lnTo>
                  <a:pt x="1899" y="124"/>
                </a:lnTo>
                <a:lnTo>
                  <a:pt x="1825" y="111"/>
                </a:lnTo>
                <a:lnTo>
                  <a:pt x="1748" y="103"/>
                </a:lnTo>
                <a:lnTo>
                  <a:pt x="1669" y="101"/>
                </a:lnTo>
                <a:lnTo>
                  <a:pt x="1592" y="103"/>
                </a:lnTo>
                <a:lnTo>
                  <a:pt x="1515" y="111"/>
                </a:lnTo>
                <a:lnTo>
                  <a:pt x="1440" y="124"/>
                </a:lnTo>
                <a:lnTo>
                  <a:pt x="1369" y="140"/>
                </a:lnTo>
                <a:lnTo>
                  <a:pt x="1300" y="162"/>
                </a:lnTo>
                <a:lnTo>
                  <a:pt x="1234" y="189"/>
                </a:lnTo>
                <a:lnTo>
                  <a:pt x="1171" y="220"/>
                </a:lnTo>
                <a:lnTo>
                  <a:pt x="1111" y="256"/>
                </a:lnTo>
                <a:lnTo>
                  <a:pt x="1054" y="295"/>
                </a:lnTo>
                <a:lnTo>
                  <a:pt x="1000" y="340"/>
                </a:lnTo>
                <a:lnTo>
                  <a:pt x="950" y="388"/>
                </a:lnTo>
                <a:lnTo>
                  <a:pt x="903" y="441"/>
                </a:lnTo>
                <a:lnTo>
                  <a:pt x="860" y="498"/>
                </a:lnTo>
                <a:lnTo>
                  <a:pt x="820" y="558"/>
                </a:lnTo>
                <a:lnTo>
                  <a:pt x="810" y="571"/>
                </a:lnTo>
                <a:lnTo>
                  <a:pt x="797" y="579"/>
                </a:lnTo>
                <a:lnTo>
                  <a:pt x="782" y="583"/>
                </a:lnTo>
                <a:lnTo>
                  <a:pt x="766" y="582"/>
                </a:lnTo>
                <a:lnTo>
                  <a:pt x="752" y="576"/>
                </a:lnTo>
                <a:lnTo>
                  <a:pt x="739" y="565"/>
                </a:lnTo>
                <a:lnTo>
                  <a:pt x="731" y="552"/>
                </a:lnTo>
                <a:lnTo>
                  <a:pt x="728" y="537"/>
                </a:lnTo>
                <a:lnTo>
                  <a:pt x="728" y="522"/>
                </a:lnTo>
                <a:lnTo>
                  <a:pt x="734" y="507"/>
                </a:lnTo>
                <a:lnTo>
                  <a:pt x="776" y="442"/>
                </a:lnTo>
                <a:lnTo>
                  <a:pt x="822" y="381"/>
                </a:lnTo>
                <a:lnTo>
                  <a:pt x="872" y="324"/>
                </a:lnTo>
                <a:lnTo>
                  <a:pt x="925" y="272"/>
                </a:lnTo>
                <a:lnTo>
                  <a:pt x="983" y="223"/>
                </a:lnTo>
                <a:lnTo>
                  <a:pt x="1044" y="180"/>
                </a:lnTo>
                <a:lnTo>
                  <a:pt x="1110" y="140"/>
                </a:lnTo>
                <a:lnTo>
                  <a:pt x="1172" y="107"/>
                </a:lnTo>
                <a:lnTo>
                  <a:pt x="1237" y="79"/>
                </a:lnTo>
                <a:lnTo>
                  <a:pt x="1303" y="55"/>
                </a:lnTo>
                <a:lnTo>
                  <a:pt x="1373" y="36"/>
                </a:lnTo>
                <a:lnTo>
                  <a:pt x="1444" y="21"/>
                </a:lnTo>
                <a:lnTo>
                  <a:pt x="1518" y="9"/>
                </a:lnTo>
                <a:lnTo>
                  <a:pt x="1593" y="2"/>
                </a:lnTo>
                <a:lnTo>
                  <a:pt x="1669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1" name="Freeform 21"/>
          <p:cNvSpPr>
            <a:spLocks noEditPoints="1"/>
          </p:cNvSpPr>
          <p:nvPr/>
        </p:nvSpPr>
        <p:spPr bwMode="auto">
          <a:xfrm>
            <a:off x="1028771" y="1122485"/>
            <a:ext cx="227013" cy="227013"/>
          </a:xfrm>
          <a:custGeom>
            <a:avLst/>
            <a:gdLst>
              <a:gd name="T0" fmla="*/ 593 w 1435"/>
              <a:gd name="T1" fmla="*/ 113 h 1439"/>
              <a:gd name="T2" fmla="*/ 423 w 1435"/>
              <a:gd name="T3" fmla="*/ 176 h 1439"/>
              <a:gd name="T4" fmla="*/ 281 w 1435"/>
              <a:gd name="T5" fmla="*/ 283 h 1439"/>
              <a:gd name="T6" fmla="*/ 174 w 1435"/>
              <a:gd name="T7" fmla="*/ 425 h 1439"/>
              <a:gd name="T8" fmla="*/ 113 w 1435"/>
              <a:gd name="T9" fmla="*/ 595 h 1439"/>
              <a:gd name="T10" fmla="*/ 103 w 1435"/>
              <a:gd name="T11" fmla="*/ 783 h 1439"/>
              <a:gd name="T12" fmla="*/ 148 w 1435"/>
              <a:gd name="T13" fmla="*/ 960 h 1439"/>
              <a:gd name="T14" fmla="*/ 242 w 1435"/>
              <a:gd name="T15" fmla="*/ 1113 h 1439"/>
              <a:gd name="T16" fmla="*/ 372 w 1435"/>
              <a:gd name="T17" fmla="*/ 1233 h 1439"/>
              <a:gd name="T18" fmla="*/ 534 w 1435"/>
              <a:gd name="T19" fmla="*/ 1311 h 1439"/>
              <a:gd name="T20" fmla="*/ 717 w 1435"/>
              <a:gd name="T21" fmla="*/ 1339 h 1439"/>
              <a:gd name="T22" fmla="*/ 901 w 1435"/>
              <a:gd name="T23" fmla="*/ 1311 h 1439"/>
              <a:gd name="T24" fmla="*/ 1063 w 1435"/>
              <a:gd name="T25" fmla="*/ 1233 h 1439"/>
              <a:gd name="T26" fmla="*/ 1193 w 1435"/>
              <a:gd name="T27" fmla="*/ 1113 h 1439"/>
              <a:gd name="T28" fmla="*/ 1287 w 1435"/>
              <a:gd name="T29" fmla="*/ 960 h 1439"/>
              <a:gd name="T30" fmla="*/ 1332 w 1435"/>
              <a:gd name="T31" fmla="*/ 783 h 1439"/>
              <a:gd name="T32" fmla="*/ 1322 w 1435"/>
              <a:gd name="T33" fmla="*/ 595 h 1439"/>
              <a:gd name="T34" fmla="*/ 1261 w 1435"/>
              <a:gd name="T35" fmla="*/ 425 h 1439"/>
              <a:gd name="T36" fmla="*/ 1154 w 1435"/>
              <a:gd name="T37" fmla="*/ 283 h 1439"/>
              <a:gd name="T38" fmla="*/ 1012 w 1435"/>
              <a:gd name="T39" fmla="*/ 176 h 1439"/>
              <a:gd name="T40" fmla="*/ 842 w 1435"/>
              <a:gd name="T41" fmla="*/ 113 h 1439"/>
              <a:gd name="T42" fmla="*/ 717 w 1435"/>
              <a:gd name="T43" fmla="*/ 0 h 1439"/>
              <a:gd name="T44" fmla="*/ 919 w 1435"/>
              <a:gd name="T45" fmla="*/ 29 h 1439"/>
              <a:gd name="T46" fmla="*/ 1098 w 1435"/>
              <a:gd name="T47" fmla="*/ 110 h 1439"/>
              <a:gd name="T48" fmla="*/ 1247 w 1435"/>
              <a:gd name="T49" fmla="*/ 235 h 1439"/>
              <a:gd name="T50" fmla="*/ 1358 w 1435"/>
              <a:gd name="T51" fmla="*/ 395 h 1439"/>
              <a:gd name="T52" fmla="*/ 1423 w 1435"/>
              <a:gd name="T53" fmla="*/ 583 h 1439"/>
              <a:gd name="T54" fmla="*/ 1432 w 1435"/>
              <a:gd name="T55" fmla="*/ 789 h 1439"/>
              <a:gd name="T56" fmla="*/ 1385 w 1435"/>
              <a:gd name="T57" fmla="*/ 984 h 1439"/>
              <a:gd name="T58" fmla="*/ 1289 w 1435"/>
              <a:gd name="T59" fmla="*/ 1155 h 1439"/>
              <a:gd name="T60" fmla="*/ 1152 w 1435"/>
              <a:gd name="T61" fmla="*/ 1292 h 1439"/>
              <a:gd name="T62" fmla="*/ 981 w 1435"/>
              <a:gd name="T63" fmla="*/ 1389 h 1439"/>
              <a:gd name="T64" fmla="*/ 787 w 1435"/>
              <a:gd name="T65" fmla="*/ 1435 h 1439"/>
              <a:gd name="T66" fmla="*/ 582 w 1435"/>
              <a:gd name="T67" fmla="*/ 1426 h 1439"/>
              <a:gd name="T68" fmla="*/ 394 w 1435"/>
              <a:gd name="T69" fmla="*/ 1362 h 1439"/>
              <a:gd name="T70" fmla="*/ 233 w 1435"/>
              <a:gd name="T71" fmla="*/ 1250 h 1439"/>
              <a:gd name="T72" fmla="*/ 109 w 1435"/>
              <a:gd name="T73" fmla="*/ 1101 h 1439"/>
              <a:gd name="T74" fmla="*/ 28 w 1435"/>
              <a:gd name="T75" fmla="*/ 921 h 1439"/>
              <a:gd name="T76" fmla="*/ 0 w 1435"/>
              <a:gd name="T77" fmla="*/ 719 h 1439"/>
              <a:gd name="T78" fmla="*/ 28 w 1435"/>
              <a:gd name="T79" fmla="*/ 518 h 1439"/>
              <a:gd name="T80" fmla="*/ 109 w 1435"/>
              <a:gd name="T81" fmla="*/ 338 h 1439"/>
              <a:gd name="T82" fmla="*/ 233 w 1435"/>
              <a:gd name="T83" fmla="*/ 189 h 1439"/>
              <a:gd name="T84" fmla="*/ 394 w 1435"/>
              <a:gd name="T85" fmla="*/ 78 h 1439"/>
              <a:gd name="T86" fmla="*/ 582 w 1435"/>
              <a:gd name="T87" fmla="*/ 14 h 1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35" h="1439">
                <a:moveTo>
                  <a:pt x="717" y="101"/>
                </a:moveTo>
                <a:lnTo>
                  <a:pt x="654" y="104"/>
                </a:lnTo>
                <a:lnTo>
                  <a:pt x="593" y="113"/>
                </a:lnTo>
                <a:lnTo>
                  <a:pt x="534" y="129"/>
                </a:lnTo>
                <a:lnTo>
                  <a:pt x="477" y="150"/>
                </a:lnTo>
                <a:lnTo>
                  <a:pt x="423" y="176"/>
                </a:lnTo>
                <a:lnTo>
                  <a:pt x="372" y="207"/>
                </a:lnTo>
                <a:lnTo>
                  <a:pt x="325" y="242"/>
                </a:lnTo>
                <a:lnTo>
                  <a:pt x="281" y="283"/>
                </a:lnTo>
                <a:lnTo>
                  <a:pt x="242" y="326"/>
                </a:lnTo>
                <a:lnTo>
                  <a:pt x="205" y="374"/>
                </a:lnTo>
                <a:lnTo>
                  <a:pt x="174" y="425"/>
                </a:lnTo>
                <a:lnTo>
                  <a:pt x="148" y="479"/>
                </a:lnTo>
                <a:lnTo>
                  <a:pt x="128" y="535"/>
                </a:lnTo>
                <a:lnTo>
                  <a:pt x="113" y="595"/>
                </a:lnTo>
                <a:lnTo>
                  <a:pt x="103" y="657"/>
                </a:lnTo>
                <a:lnTo>
                  <a:pt x="100" y="719"/>
                </a:lnTo>
                <a:lnTo>
                  <a:pt x="103" y="783"/>
                </a:lnTo>
                <a:lnTo>
                  <a:pt x="113" y="844"/>
                </a:lnTo>
                <a:lnTo>
                  <a:pt x="128" y="903"/>
                </a:lnTo>
                <a:lnTo>
                  <a:pt x="148" y="960"/>
                </a:lnTo>
                <a:lnTo>
                  <a:pt x="174" y="1014"/>
                </a:lnTo>
                <a:lnTo>
                  <a:pt x="205" y="1065"/>
                </a:lnTo>
                <a:lnTo>
                  <a:pt x="242" y="1113"/>
                </a:lnTo>
                <a:lnTo>
                  <a:pt x="281" y="1157"/>
                </a:lnTo>
                <a:lnTo>
                  <a:pt x="325" y="1197"/>
                </a:lnTo>
                <a:lnTo>
                  <a:pt x="372" y="1233"/>
                </a:lnTo>
                <a:lnTo>
                  <a:pt x="423" y="1264"/>
                </a:lnTo>
                <a:lnTo>
                  <a:pt x="477" y="1290"/>
                </a:lnTo>
                <a:lnTo>
                  <a:pt x="534" y="1311"/>
                </a:lnTo>
                <a:lnTo>
                  <a:pt x="593" y="1326"/>
                </a:lnTo>
                <a:lnTo>
                  <a:pt x="654" y="1336"/>
                </a:lnTo>
                <a:lnTo>
                  <a:pt x="717" y="1339"/>
                </a:lnTo>
                <a:lnTo>
                  <a:pt x="781" y="1336"/>
                </a:lnTo>
                <a:lnTo>
                  <a:pt x="842" y="1326"/>
                </a:lnTo>
                <a:lnTo>
                  <a:pt x="901" y="1311"/>
                </a:lnTo>
                <a:lnTo>
                  <a:pt x="958" y="1290"/>
                </a:lnTo>
                <a:lnTo>
                  <a:pt x="1012" y="1264"/>
                </a:lnTo>
                <a:lnTo>
                  <a:pt x="1063" y="1233"/>
                </a:lnTo>
                <a:lnTo>
                  <a:pt x="1110" y="1197"/>
                </a:lnTo>
                <a:lnTo>
                  <a:pt x="1154" y="1157"/>
                </a:lnTo>
                <a:lnTo>
                  <a:pt x="1193" y="1113"/>
                </a:lnTo>
                <a:lnTo>
                  <a:pt x="1230" y="1065"/>
                </a:lnTo>
                <a:lnTo>
                  <a:pt x="1261" y="1014"/>
                </a:lnTo>
                <a:lnTo>
                  <a:pt x="1287" y="960"/>
                </a:lnTo>
                <a:lnTo>
                  <a:pt x="1307" y="903"/>
                </a:lnTo>
                <a:lnTo>
                  <a:pt x="1322" y="844"/>
                </a:lnTo>
                <a:lnTo>
                  <a:pt x="1332" y="783"/>
                </a:lnTo>
                <a:lnTo>
                  <a:pt x="1335" y="719"/>
                </a:lnTo>
                <a:lnTo>
                  <a:pt x="1332" y="657"/>
                </a:lnTo>
                <a:lnTo>
                  <a:pt x="1322" y="595"/>
                </a:lnTo>
                <a:lnTo>
                  <a:pt x="1307" y="535"/>
                </a:lnTo>
                <a:lnTo>
                  <a:pt x="1287" y="479"/>
                </a:lnTo>
                <a:lnTo>
                  <a:pt x="1261" y="425"/>
                </a:lnTo>
                <a:lnTo>
                  <a:pt x="1230" y="374"/>
                </a:lnTo>
                <a:lnTo>
                  <a:pt x="1193" y="326"/>
                </a:lnTo>
                <a:lnTo>
                  <a:pt x="1154" y="283"/>
                </a:lnTo>
                <a:lnTo>
                  <a:pt x="1110" y="242"/>
                </a:lnTo>
                <a:lnTo>
                  <a:pt x="1063" y="207"/>
                </a:lnTo>
                <a:lnTo>
                  <a:pt x="1012" y="176"/>
                </a:lnTo>
                <a:lnTo>
                  <a:pt x="958" y="150"/>
                </a:lnTo>
                <a:lnTo>
                  <a:pt x="901" y="129"/>
                </a:lnTo>
                <a:lnTo>
                  <a:pt x="842" y="113"/>
                </a:lnTo>
                <a:lnTo>
                  <a:pt x="781" y="104"/>
                </a:lnTo>
                <a:lnTo>
                  <a:pt x="717" y="101"/>
                </a:lnTo>
                <a:close/>
                <a:moveTo>
                  <a:pt x="717" y="0"/>
                </a:moveTo>
                <a:lnTo>
                  <a:pt x="787" y="3"/>
                </a:lnTo>
                <a:lnTo>
                  <a:pt x="853" y="14"/>
                </a:lnTo>
                <a:lnTo>
                  <a:pt x="919" y="29"/>
                </a:lnTo>
                <a:lnTo>
                  <a:pt x="981" y="51"/>
                </a:lnTo>
                <a:lnTo>
                  <a:pt x="1041" y="78"/>
                </a:lnTo>
                <a:lnTo>
                  <a:pt x="1098" y="110"/>
                </a:lnTo>
                <a:lnTo>
                  <a:pt x="1152" y="147"/>
                </a:lnTo>
                <a:lnTo>
                  <a:pt x="1202" y="189"/>
                </a:lnTo>
                <a:lnTo>
                  <a:pt x="1247" y="235"/>
                </a:lnTo>
                <a:lnTo>
                  <a:pt x="1289" y="285"/>
                </a:lnTo>
                <a:lnTo>
                  <a:pt x="1326" y="338"/>
                </a:lnTo>
                <a:lnTo>
                  <a:pt x="1358" y="395"/>
                </a:lnTo>
                <a:lnTo>
                  <a:pt x="1385" y="455"/>
                </a:lnTo>
                <a:lnTo>
                  <a:pt x="1407" y="518"/>
                </a:lnTo>
                <a:lnTo>
                  <a:pt x="1423" y="583"/>
                </a:lnTo>
                <a:lnTo>
                  <a:pt x="1432" y="651"/>
                </a:lnTo>
                <a:lnTo>
                  <a:pt x="1435" y="719"/>
                </a:lnTo>
                <a:lnTo>
                  <a:pt x="1432" y="789"/>
                </a:lnTo>
                <a:lnTo>
                  <a:pt x="1423" y="856"/>
                </a:lnTo>
                <a:lnTo>
                  <a:pt x="1407" y="921"/>
                </a:lnTo>
                <a:lnTo>
                  <a:pt x="1385" y="984"/>
                </a:lnTo>
                <a:lnTo>
                  <a:pt x="1358" y="1044"/>
                </a:lnTo>
                <a:lnTo>
                  <a:pt x="1326" y="1101"/>
                </a:lnTo>
                <a:lnTo>
                  <a:pt x="1289" y="1155"/>
                </a:lnTo>
                <a:lnTo>
                  <a:pt x="1247" y="1205"/>
                </a:lnTo>
                <a:lnTo>
                  <a:pt x="1202" y="1250"/>
                </a:lnTo>
                <a:lnTo>
                  <a:pt x="1152" y="1292"/>
                </a:lnTo>
                <a:lnTo>
                  <a:pt x="1098" y="1329"/>
                </a:lnTo>
                <a:lnTo>
                  <a:pt x="1041" y="1362"/>
                </a:lnTo>
                <a:lnTo>
                  <a:pt x="981" y="1389"/>
                </a:lnTo>
                <a:lnTo>
                  <a:pt x="919" y="1410"/>
                </a:lnTo>
                <a:lnTo>
                  <a:pt x="853" y="1426"/>
                </a:lnTo>
                <a:lnTo>
                  <a:pt x="787" y="1435"/>
                </a:lnTo>
                <a:lnTo>
                  <a:pt x="717" y="1439"/>
                </a:lnTo>
                <a:lnTo>
                  <a:pt x="648" y="1435"/>
                </a:lnTo>
                <a:lnTo>
                  <a:pt x="582" y="1426"/>
                </a:lnTo>
                <a:lnTo>
                  <a:pt x="516" y="1410"/>
                </a:lnTo>
                <a:lnTo>
                  <a:pt x="453" y="1389"/>
                </a:lnTo>
                <a:lnTo>
                  <a:pt x="394" y="1362"/>
                </a:lnTo>
                <a:lnTo>
                  <a:pt x="337" y="1329"/>
                </a:lnTo>
                <a:lnTo>
                  <a:pt x="283" y="1292"/>
                </a:lnTo>
                <a:lnTo>
                  <a:pt x="233" y="1250"/>
                </a:lnTo>
                <a:lnTo>
                  <a:pt x="188" y="1205"/>
                </a:lnTo>
                <a:lnTo>
                  <a:pt x="146" y="1155"/>
                </a:lnTo>
                <a:lnTo>
                  <a:pt x="109" y="1101"/>
                </a:lnTo>
                <a:lnTo>
                  <a:pt x="77" y="1044"/>
                </a:lnTo>
                <a:lnTo>
                  <a:pt x="50" y="984"/>
                </a:lnTo>
                <a:lnTo>
                  <a:pt x="28" y="921"/>
                </a:lnTo>
                <a:lnTo>
                  <a:pt x="12" y="856"/>
                </a:lnTo>
                <a:lnTo>
                  <a:pt x="3" y="789"/>
                </a:lnTo>
                <a:lnTo>
                  <a:pt x="0" y="719"/>
                </a:lnTo>
                <a:lnTo>
                  <a:pt x="3" y="651"/>
                </a:lnTo>
                <a:lnTo>
                  <a:pt x="12" y="583"/>
                </a:lnTo>
                <a:lnTo>
                  <a:pt x="28" y="518"/>
                </a:lnTo>
                <a:lnTo>
                  <a:pt x="50" y="455"/>
                </a:lnTo>
                <a:lnTo>
                  <a:pt x="77" y="395"/>
                </a:lnTo>
                <a:lnTo>
                  <a:pt x="109" y="338"/>
                </a:lnTo>
                <a:lnTo>
                  <a:pt x="146" y="285"/>
                </a:lnTo>
                <a:lnTo>
                  <a:pt x="188" y="235"/>
                </a:lnTo>
                <a:lnTo>
                  <a:pt x="233" y="189"/>
                </a:lnTo>
                <a:lnTo>
                  <a:pt x="283" y="147"/>
                </a:lnTo>
                <a:lnTo>
                  <a:pt x="337" y="110"/>
                </a:lnTo>
                <a:lnTo>
                  <a:pt x="394" y="78"/>
                </a:lnTo>
                <a:lnTo>
                  <a:pt x="453" y="51"/>
                </a:lnTo>
                <a:lnTo>
                  <a:pt x="516" y="29"/>
                </a:lnTo>
                <a:lnTo>
                  <a:pt x="582" y="14"/>
                </a:lnTo>
                <a:lnTo>
                  <a:pt x="648" y="3"/>
                </a:lnTo>
                <a:lnTo>
                  <a:pt x="7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" name="Freeform 26"/>
          <p:cNvSpPr>
            <a:spLocks/>
          </p:cNvSpPr>
          <p:nvPr/>
        </p:nvSpPr>
        <p:spPr bwMode="auto">
          <a:xfrm>
            <a:off x="756619" y="5933970"/>
            <a:ext cx="45719" cy="48577"/>
          </a:xfrm>
          <a:custGeom>
            <a:avLst/>
            <a:gdLst>
              <a:gd name="T0" fmla="*/ 48 w 97"/>
              <a:gd name="T1" fmla="*/ 0 h 98"/>
              <a:gd name="T2" fmla="*/ 49 w 97"/>
              <a:gd name="T3" fmla="*/ 0 h 98"/>
              <a:gd name="T4" fmla="*/ 64 w 97"/>
              <a:gd name="T5" fmla="*/ 3 h 98"/>
              <a:gd name="T6" fmla="*/ 77 w 97"/>
              <a:gd name="T7" fmla="*/ 10 h 98"/>
              <a:gd name="T8" fmla="*/ 88 w 97"/>
              <a:gd name="T9" fmla="*/ 20 h 98"/>
              <a:gd name="T10" fmla="*/ 94 w 97"/>
              <a:gd name="T11" fmla="*/ 34 h 98"/>
              <a:gd name="T12" fmla="*/ 97 w 97"/>
              <a:gd name="T13" fmla="*/ 50 h 98"/>
              <a:gd name="T14" fmla="*/ 94 w 97"/>
              <a:gd name="T15" fmla="*/ 65 h 98"/>
              <a:gd name="T16" fmla="*/ 88 w 97"/>
              <a:gd name="T17" fmla="*/ 78 h 98"/>
              <a:gd name="T18" fmla="*/ 77 w 97"/>
              <a:gd name="T19" fmla="*/ 89 h 98"/>
              <a:gd name="T20" fmla="*/ 64 w 97"/>
              <a:gd name="T21" fmla="*/ 96 h 98"/>
              <a:gd name="T22" fmla="*/ 49 w 97"/>
              <a:gd name="T23" fmla="*/ 98 h 98"/>
              <a:gd name="T24" fmla="*/ 33 w 97"/>
              <a:gd name="T25" fmla="*/ 96 h 98"/>
              <a:gd name="T26" fmla="*/ 20 w 97"/>
              <a:gd name="T27" fmla="*/ 89 h 98"/>
              <a:gd name="T28" fmla="*/ 9 w 97"/>
              <a:gd name="T29" fmla="*/ 78 h 98"/>
              <a:gd name="T30" fmla="*/ 2 w 97"/>
              <a:gd name="T31" fmla="*/ 65 h 98"/>
              <a:gd name="T32" fmla="*/ 0 w 97"/>
              <a:gd name="T33" fmla="*/ 50 h 98"/>
              <a:gd name="T34" fmla="*/ 2 w 97"/>
              <a:gd name="T35" fmla="*/ 34 h 98"/>
              <a:gd name="T36" fmla="*/ 9 w 97"/>
              <a:gd name="T37" fmla="*/ 20 h 98"/>
              <a:gd name="T38" fmla="*/ 20 w 97"/>
              <a:gd name="T39" fmla="*/ 10 h 98"/>
              <a:gd name="T40" fmla="*/ 33 w 97"/>
              <a:gd name="T41" fmla="*/ 3 h 98"/>
              <a:gd name="T42" fmla="*/ 48 w 97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8">
                <a:moveTo>
                  <a:pt x="48" y="0"/>
                </a:moveTo>
                <a:lnTo>
                  <a:pt x="49" y="0"/>
                </a:lnTo>
                <a:lnTo>
                  <a:pt x="64" y="3"/>
                </a:lnTo>
                <a:lnTo>
                  <a:pt x="77" y="10"/>
                </a:lnTo>
                <a:lnTo>
                  <a:pt x="88" y="20"/>
                </a:lnTo>
                <a:lnTo>
                  <a:pt x="94" y="34"/>
                </a:lnTo>
                <a:lnTo>
                  <a:pt x="97" y="50"/>
                </a:lnTo>
                <a:lnTo>
                  <a:pt x="94" y="65"/>
                </a:lnTo>
                <a:lnTo>
                  <a:pt x="88" y="78"/>
                </a:lnTo>
                <a:lnTo>
                  <a:pt x="77" y="89"/>
                </a:lnTo>
                <a:lnTo>
                  <a:pt x="64" y="96"/>
                </a:lnTo>
                <a:lnTo>
                  <a:pt x="49" y="98"/>
                </a:lnTo>
                <a:lnTo>
                  <a:pt x="33" y="96"/>
                </a:lnTo>
                <a:lnTo>
                  <a:pt x="20" y="89"/>
                </a:lnTo>
                <a:lnTo>
                  <a:pt x="9" y="78"/>
                </a:lnTo>
                <a:lnTo>
                  <a:pt x="2" y="65"/>
                </a:lnTo>
                <a:lnTo>
                  <a:pt x="0" y="50"/>
                </a:lnTo>
                <a:lnTo>
                  <a:pt x="2" y="34"/>
                </a:lnTo>
                <a:lnTo>
                  <a:pt x="9" y="20"/>
                </a:lnTo>
                <a:lnTo>
                  <a:pt x="20" y="10"/>
                </a:lnTo>
                <a:lnTo>
                  <a:pt x="33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4" name="Freeform 27"/>
          <p:cNvSpPr>
            <a:spLocks/>
          </p:cNvSpPr>
          <p:nvPr/>
        </p:nvSpPr>
        <p:spPr bwMode="auto">
          <a:xfrm>
            <a:off x="810594" y="5933970"/>
            <a:ext cx="45719" cy="45719"/>
          </a:xfrm>
          <a:custGeom>
            <a:avLst/>
            <a:gdLst>
              <a:gd name="T0" fmla="*/ 49 w 98"/>
              <a:gd name="T1" fmla="*/ 0 h 98"/>
              <a:gd name="T2" fmla="*/ 50 w 98"/>
              <a:gd name="T3" fmla="*/ 0 h 98"/>
              <a:gd name="T4" fmla="*/ 65 w 98"/>
              <a:gd name="T5" fmla="*/ 3 h 98"/>
              <a:gd name="T6" fmla="*/ 78 w 98"/>
              <a:gd name="T7" fmla="*/ 10 h 98"/>
              <a:gd name="T8" fmla="*/ 89 w 98"/>
              <a:gd name="T9" fmla="*/ 20 h 98"/>
              <a:gd name="T10" fmla="*/ 96 w 98"/>
              <a:gd name="T11" fmla="*/ 34 h 98"/>
              <a:gd name="T12" fmla="*/ 98 w 98"/>
              <a:gd name="T13" fmla="*/ 50 h 98"/>
              <a:gd name="T14" fmla="*/ 96 w 98"/>
              <a:gd name="T15" fmla="*/ 65 h 98"/>
              <a:gd name="T16" fmla="*/ 89 w 98"/>
              <a:gd name="T17" fmla="*/ 78 h 98"/>
              <a:gd name="T18" fmla="*/ 78 w 98"/>
              <a:gd name="T19" fmla="*/ 89 h 98"/>
              <a:gd name="T20" fmla="*/ 65 w 98"/>
              <a:gd name="T21" fmla="*/ 96 h 98"/>
              <a:gd name="T22" fmla="*/ 50 w 98"/>
              <a:gd name="T23" fmla="*/ 98 h 98"/>
              <a:gd name="T24" fmla="*/ 33 w 98"/>
              <a:gd name="T25" fmla="*/ 96 h 98"/>
              <a:gd name="T26" fmla="*/ 20 w 98"/>
              <a:gd name="T27" fmla="*/ 89 h 98"/>
              <a:gd name="T28" fmla="*/ 9 w 98"/>
              <a:gd name="T29" fmla="*/ 78 h 98"/>
              <a:gd name="T30" fmla="*/ 3 w 98"/>
              <a:gd name="T31" fmla="*/ 65 h 98"/>
              <a:gd name="T32" fmla="*/ 0 w 98"/>
              <a:gd name="T33" fmla="*/ 50 h 98"/>
              <a:gd name="T34" fmla="*/ 3 w 98"/>
              <a:gd name="T35" fmla="*/ 34 h 98"/>
              <a:gd name="T36" fmla="*/ 9 w 98"/>
              <a:gd name="T37" fmla="*/ 20 h 98"/>
              <a:gd name="T38" fmla="*/ 20 w 98"/>
              <a:gd name="T39" fmla="*/ 10 h 98"/>
              <a:gd name="T40" fmla="*/ 33 w 98"/>
              <a:gd name="T41" fmla="*/ 3 h 98"/>
              <a:gd name="T42" fmla="*/ 49 w 98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98">
                <a:moveTo>
                  <a:pt x="49" y="0"/>
                </a:moveTo>
                <a:lnTo>
                  <a:pt x="50" y="0"/>
                </a:lnTo>
                <a:lnTo>
                  <a:pt x="65" y="3"/>
                </a:lnTo>
                <a:lnTo>
                  <a:pt x="78" y="10"/>
                </a:lnTo>
                <a:lnTo>
                  <a:pt x="89" y="20"/>
                </a:lnTo>
                <a:lnTo>
                  <a:pt x="96" y="34"/>
                </a:lnTo>
                <a:lnTo>
                  <a:pt x="98" y="50"/>
                </a:lnTo>
                <a:lnTo>
                  <a:pt x="96" y="65"/>
                </a:lnTo>
                <a:lnTo>
                  <a:pt x="89" y="78"/>
                </a:lnTo>
                <a:lnTo>
                  <a:pt x="78" y="89"/>
                </a:lnTo>
                <a:lnTo>
                  <a:pt x="65" y="96"/>
                </a:lnTo>
                <a:lnTo>
                  <a:pt x="50" y="98"/>
                </a:lnTo>
                <a:lnTo>
                  <a:pt x="33" y="96"/>
                </a:lnTo>
                <a:lnTo>
                  <a:pt x="20" y="89"/>
                </a:lnTo>
                <a:lnTo>
                  <a:pt x="9" y="78"/>
                </a:lnTo>
                <a:lnTo>
                  <a:pt x="3" y="65"/>
                </a:lnTo>
                <a:lnTo>
                  <a:pt x="0" y="50"/>
                </a:lnTo>
                <a:lnTo>
                  <a:pt x="3" y="34"/>
                </a:lnTo>
                <a:lnTo>
                  <a:pt x="9" y="20"/>
                </a:lnTo>
                <a:lnTo>
                  <a:pt x="20" y="10"/>
                </a:lnTo>
                <a:lnTo>
                  <a:pt x="33" y="3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5" name="Freeform 28"/>
          <p:cNvSpPr>
            <a:spLocks/>
          </p:cNvSpPr>
          <p:nvPr/>
        </p:nvSpPr>
        <p:spPr bwMode="auto">
          <a:xfrm>
            <a:off x="1102296" y="5931112"/>
            <a:ext cx="45719" cy="48577"/>
          </a:xfrm>
          <a:custGeom>
            <a:avLst/>
            <a:gdLst>
              <a:gd name="T0" fmla="*/ 48 w 98"/>
              <a:gd name="T1" fmla="*/ 0 h 98"/>
              <a:gd name="T2" fmla="*/ 48 w 98"/>
              <a:gd name="T3" fmla="*/ 0 h 98"/>
              <a:gd name="T4" fmla="*/ 63 w 98"/>
              <a:gd name="T5" fmla="*/ 3 h 98"/>
              <a:gd name="T6" fmla="*/ 77 w 98"/>
              <a:gd name="T7" fmla="*/ 10 h 98"/>
              <a:gd name="T8" fmla="*/ 88 w 98"/>
              <a:gd name="T9" fmla="*/ 20 h 98"/>
              <a:gd name="T10" fmla="*/ 95 w 98"/>
              <a:gd name="T11" fmla="*/ 34 h 98"/>
              <a:gd name="T12" fmla="*/ 98 w 98"/>
              <a:gd name="T13" fmla="*/ 50 h 98"/>
              <a:gd name="T14" fmla="*/ 95 w 98"/>
              <a:gd name="T15" fmla="*/ 65 h 98"/>
              <a:gd name="T16" fmla="*/ 88 w 98"/>
              <a:gd name="T17" fmla="*/ 78 h 98"/>
              <a:gd name="T18" fmla="*/ 77 w 98"/>
              <a:gd name="T19" fmla="*/ 89 h 98"/>
              <a:gd name="T20" fmla="*/ 63 w 98"/>
              <a:gd name="T21" fmla="*/ 96 h 98"/>
              <a:gd name="T22" fmla="*/ 48 w 98"/>
              <a:gd name="T23" fmla="*/ 98 h 98"/>
              <a:gd name="T24" fmla="*/ 33 w 98"/>
              <a:gd name="T25" fmla="*/ 96 h 98"/>
              <a:gd name="T26" fmla="*/ 20 w 98"/>
              <a:gd name="T27" fmla="*/ 89 h 98"/>
              <a:gd name="T28" fmla="*/ 9 w 98"/>
              <a:gd name="T29" fmla="*/ 78 h 98"/>
              <a:gd name="T30" fmla="*/ 2 w 98"/>
              <a:gd name="T31" fmla="*/ 65 h 98"/>
              <a:gd name="T32" fmla="*/ 0 w 98"/>
              <a:gd name="T33" fmla="*/ 50 h 98"/>
              <a:gd name="T34" fmla="*/ 2 w 98"/>
              <a:gd name="T35" fmla="*/ 34 h 98"/>
              <a:gd name="T36" fmla="*/ 9 w 98"/>
              <a:gd name="T37" fmla="*/ 20 h 98"/>
              <a:gd name="T38" fmla="*/ 19 w 98"/>
              <a:gd name="T39" fmla="*/ 10 h 98"/>
              <a:gd name="T40" fmla="*/ 32 w 98"/>
              <a:gd name="T41" fmla="*/ 3 h 98"/>
              <a:gd name="T42" fmla="*/ 48 w 98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98">
                <a:moveTo>
                  <a:pt x="48" y="0"/>
                </a:moveTo>
                <a:lnTo>
                  <a:pt x="48" y="0"/>
                </a:lnTo>
                <a:lnTo>
                  <a:pt x="63" y="3"/>
                </a:lnTo>
                <a:lnTo>
                  <a:pt x="77" y="10"/>
                </a:lnTo>
                <a:lnTo>
                  <a:pt x="88" y="20"/>
                </a:lnTo>
                <a:lnTo>
                  <a:pt x="95" y="34"/>
                </a:lnTo>
                <a:lnTo>
                  <a:pt x="98" y="50"/>
                </a:lnTo>
                <a:lnTo>
                  <a:pt x="95" y="65"/>
                </a:lnTo>
                <a:lnTo>
                  <a:pt x="88" y="78"/>
                </a:lnTo>
                <a:lnTo>
                  <a:pt x="77" y="89"/>
                </a:lnTo>
                <a:lnTo>
                  <a:pt x="63" y="96"/>
                </a:lnTo>
                <a:lnTo>
                  <a:pt x="48" y="98"/>
                </a:lnTo>
                <a:lnTo>
                  <a:pt x="33" y="96"/>
                </a:lnTo>
                <a:lnTo>
                  <a:pt x="20" y="89"/>
                </a:lnTo>
                <a:lnTo>
                  <a:pt x="9" y="78"/>
                </a:lnTo>
                <a:lnTo>
                  <a:pt x="2" y="65"/>
                </a:lnTo>
                <a:lnTo>
                  <a:pt x="0" y="50"/>
                </a:lnTo>
                <a:lnTo>
                  <a:pt x="2" y="34"/>
                </a:lnTo>
                <a:lnTo>
                  <a:pt x="9" y="20"/>
                </a:lnTo>
                <a:lnTo>
                  <a:pt x="19" y="10"/>
                </a:lnTo>
                <a:lnTo>
                  <a:pt x="32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6" name="Freeform 29"/>
          <p:cNvSpPr>
            <a:spLocks noEditPoints="1"/>
          </p:cNvSpPr>
          <p:nvPr/>
        </p:nvSpPr>
        <p:spPr bwMode="auto">
          <a:xfrm>
            <a:off x="569820" y="5781101"/>
            <a:ext cx="1155439" cy="542264"/>
          </a:xfrm>
          <a:custGeom>
            <a:avLst/>
            <a:gdLst>
              <a:gd name="T0" fmla="*/ 2734 w 3324"/>
              <a:gd name="T1" fmla="*/ 1460 h 1558"/>
              <a:gd name="T2" fmla="*/ 1423 w 3324"/>
              <a:gd name="T3" fmla="*/ 1140 h 1558"/>
              <a:gd name="T4" fmla="*/ 1911 w 3324"/>
              <a:gd name="T5" fmla="*/ 1458 h 1558"/>
              <a:gd name="T6" fmla="*/ 393 w 3324"/>
              <a:gd name="T7" fmla="*/ 1007 h 1558"/>
              <a:gd name="T8" fmla="*/ 505 w 3324"/>
              <a:gd name="T9" fmla="*/ 1079 h 1558"/>
              <a:gd name="T10" fmla="*/ 778 w 3324"/>
              <a:gd name="T11" fmla="*/ 995 h 1558"/>
              <a:gd name="T12" fmla="*/ 1554 w 3324"/>
              <a:gd name="T13" fmla="*/ 939 h 1558"/>
              <a:gd name="T14" fmla="*/ 1907 w 3324"/>
              <a:gd name="T15" fmla="*/ 1010 h 1558"/>
              <a:gd name="T16" fmla="*/ 1607 w 3324"/>
              <a:gd name="T17" fmla="*/ 822 h 1558"/>
              <a:gd name="T18" fmla="*/ 1717 w 3324"/>
              <a:gd name="T19" fmla="*/ 831 h 1558"/>
              <a:gd name="T20" fmla="*/ 656 w 3324"/>
              <a:gd name="T21" fmla="*/ 936 h 1558"/>
              <a:gd name="T22" fmla="*/ 617 w 3324"/>
              <a:gd name="T23" fmla="*/ 822 h 1558"/>
              <a:gd name="T24" fmla="*/ 2704 w 3324"/>
              <a:gd name="T25" fmla="*/ 849 h 1558"/>
              <a:gd name="T26" fmla="*/ 486 w 3324"/>
              <a:gd name="T27" fmla="*/ 616 h 1558"/>
              <a:gd name="T28" fmla="*/ 798 w 3324"/>
              <a:gd name="T29" fmla="*/ 689 h 1558"/>
              <a:gd name="T30" fmla="*/ 1452 w 3324"/>
              <a:gd name="T31" fmla="*/ 437 h 1558"/>
              <a:gd name="T32" fmla="*/ 1628 w 3324"/>
              <a:gd name="T33" fmla="*/ 728 h 1558"/>
              <a:gd name="T34" fmla="*/ 1874 w 3324"/>
              <a:gd name="T35" fmla="*/ 519 h 1558"/>
              <a:gd name="T36" fmla="*/ 1751 w 3324"/>
              <a:gd name="T37" fmla="*/ 565 h 1558"/>
              <a:gd name="T38" fmla="*/ 1518 w 3324"/>
              <a:gd name="T39" fmla="*/ 415 h 1558"/>
              <a:gd name="T40" fmla="*/ 1590 w 3324"/>
              <a:gd name="T41" fmla="*/ 343 h 1558"/>
              <a:gd name="T42" fmla="*/ 1793 w 3324"/>
              <a:gd name="T43" fmla="*/ 301 h 1558"/>
              <a:gd name="T44" fmla="*/ 2480 w 3324"/>
              <a:gd name="T45" fmla="*/ 289 h 1558"/>
              <a:gd name="T46" fmla="*/ 2526 w 3324"/>
              <a:gd name="T47" fmla="*/ 637 h 1558"/>
              <a:gd name="T48" fmla="*/ 2838 w 3324"/>
              <a:gd name="T49" fmla="*/ 563 h 1558"/>
              <a:gd name="T50" fmla="*/ 2748 w 3324"/>
              <a:gd name="T51" fmla="*/ 226 h 1558"/>
              <a:gd name="T52" fmla="*/ 461 w 3324"/>
              <a:gd name="T53" fmla="*/ 310 h 1558"/>
              <a:gd name="T54" fmla="*/ 1559 w 3324"/>
              <a:gd name="T55" fmla="*/ 175 h 1558"/>
              <a:gd name="T56" fmla="*/ 1685 w 3324"/>
              <a:gd name="T57" fmla="*/ 101 h 1558"/>
              <a:gd name="T58" fmla="*/ 1864 w 3324"/>
              <a:gd name="T59" fmla="*/ 173 h 1558"/>
              <a:gd name="T60" fmla="*/ 1968 w 3324"/>
              <a:gd name="T61" fmla="*/ 561 h 1558"/>
              <a:gd name="T62" fmla="*/ 1983 w 3324"/>
              <a:gd name="T63" fmla="*/ 950 h 1558"/>
              <a:gd name="T64" fmla="*/ 2172 w 3324"/>
              <a:gd name="T65" fmla="*/ 1077 h 1558"/>
              <a:gd name="T66" fmla="*/ 2334 w 3324"/>
              <a:gd name="T67" fmla="*/ 864 h 1558"/>
              <a:gd name="T68" fmla="*/ 2342 w 3324"/>
              <a:gd name="T69" fmla="*/ 414 h 1558"/>
              <a:gd name="T70" fmla="*/ 2609 w 3324"/>
              <a:gd name="T71" fmla="*/ 107 h 1558"/>
              <a:gd name="T72" fmla="*/ 2948 w 3324"/>
              <a:gd name="T73" fmla="*/ 332 h 1558"/>
              <a:gd name="T74" fmla="*/ 2803 w 3324"/>
              <a:gd name="T75" fmla="*/ 735 h 1558"/>
              <a:gd name="T76" fmla="*/ 3061 w 3324"/>
              <a:gd name="T77" fmla="*/ 1055 h 1558"/>
              <a:gd name="T78" fmla="*/ 2964 w 3324"/>
              <a:gd name="T79" fmla="*/ 990 h 1558"/>
              <a:gd name="T80" fmla="*/ 2621 w 3324"/>
              <a:gd name="T81" fmla="*/ 981 h 1558"/>
              <a:gd name="T82" fmla="*/ 2335 w 3324"/>
              <a:gd name="T83" fmla="*/ 1043 h 1558"/>
              <a:gd name="T84" fmla="*/ 2966 w 3324"/>
              <a:gd name="T85" fmla="*/ 1460 h 1558"/>
              <a:gd name="T86" fmla="*/ 3064 w 3324"/>
              <a:gd name="T87" fmla="*/ 1248 h 1558"/>
              <a:gd name="T88" fmla="*/ 3291 w 3324"/>
              <a:gd name="T89" fmla="*/ 1555 h 1558"/>
              <a:gd name="T90" fmla="*/ 33 w 3324"/>
              <a:gd name="T91" fmla="*/ 1462 h 1558"/>
              <a:gd name="T92" fmla="*/ 521 w 3324"/>
              <a:gd name="T93" fmla="*/ 851 h 1558"/>
              <a:gd name="T94" fmla="*/ 367 w 3324"/>
              <a:gd name="T95" fmla="*/ 276 h 1558"/>
              <a:gd name="T96" fmla="*/ 949 w 3324"/>
              <a:gd name="T97" fmla="*/ 107 h 1558"/>
              <a:gd name="T98" fmla="*/ 889 w 3324"/>
              <a:gd name="T99" fmla="*/ 739 h 1558"/>
              <a:gd name="T100" fmla="*/ 1110 w 3324"/>
              <a:gd name="T101" fmla="*/ 1050 h 1558"/>
              <a:gd name="T102" fmla="*/ 1157 w 3324"/>
              <a:gd name="T103" fmla="*/ 1242 h 1558"/>
              <a:gd name="T104" fmla="*/ 1068 w 3324"/>
              <a:gd name="T105" fmla="*/ 1140 h 1558"/>
              <a:gd name="T106" fmla="*/ 1068 w 3324"/>
              <a:gd name="T107" fmla="*/ 1460 h 1558"/>
              <a:gd name="T108" fmla="*/ 1157 w 3324"/>
              <a:gd name="T109" fmla="*/ 1358 h 1558"/>
              <a:gd name="T110" fmla="*/ 1341 w 3324"/>
              <a:gd name="T111" fmla="*/ 950 h 1558"/>
              <a:gd name="T112" fmla="*/ 1356 w 3324"/>
              <a:gd name="T113" fmla="*/ 561 h 1558"/>
              <a:gd name="T114" fmla="*/ 1458 w 3324"/>
              <a:gd name="T115" fmla="*/ 206 h 1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324" h="1558">
                <a:moveTo>
                  <a:pt x="2256" y="1140"/>
                </a:moveTo>
                <a:lnTo>
                  <a:pt x="2246" y="1142"/>
                </a:lnTo>
                <a:lnTo>
                  <a:pt x="2238" y="1148"/>
                </a:lnTo>
                <a:lnTo>
                  <a:pt x="2233" y="1155"/>
                </a:lnTo>
                <a:lnTo>
                  <a:pt x="2231" y="1165"/>
                </a:lnTo>
                <a:lnTo>
                  <a:pt x="2231" y="1435"/>
                </a:lnTo>
                <a:lnTo>
                  <a:pt x="2233" y="1445"/>
                </a:lnTo>
                <a:lnTo>
                  <a:pt x="2238" y="1453"/>
                </a:lnTo>
                <a:lnTo>
                  <a:pt x="2246" y="1458"/>
                </a:lnTo>
                <a:lnTo>
                  <a:pt x="2256" y="1460"/>
                </a:lnTo>
                <a:lnTo>
                  <a:pt x="2734" y="1460"/>
                </a:lnTo>
                <a:lnTo>
                  <a:pt x="2743" y="1458"/>
                </a:lnTo>
                <a:lnTo>
                  <a:pt x="2751" y="1453"/>
                </a:lnTo>
                <a:lnTo>
                  <a:pt x="2756" y="1445"/>
                </a:lnTo>
                <a:lnTo>
                  <a:pt x="2758" y="1435"/>
                </a:lnTo>
                <a:lnTo>
                  <a:pt x="2758" y="1165"/>
                </a:lnTo>
                <a:lnTo>
                  <a:pt x="2756" y="1155"/>
                </a:lnTo>
                <a:lnTo>
                  <a:pt x="2751" y="1148"/>
                </a:lnTo>
                <a:lnTo>
                  <a:pt x="2743" y="1142"/>
                </a:lnTo>
                <a:lnTo>
                  <a:pt x="2734" y="1140"/>
                </a:lnTo>
                <a:lnTo>
                  <a:pt x="2256" y="1140"/>
                </a:lnTo>
                <a:close/>
                <a:moveTo>
                  <a:pt x="1423" y="1140"/>
                </a:moveTo>
                <a:lnTo>
                  <a:pt x="1413" y="1142"/>
                </a:lnTo>
                <a:lnTo>
                  <a:pt x="1406" y="1148"/>
                </a:lnTo>
                <a:lnTo>
                  <a:pt x="1400" y="1155"/>
                </a:lnTo>
                <a:lnTo>
                  <a:pt x="1398" y="1165"/>
                </a:lnTo>
                <a:lnTo>
                  <a:pt x="1398" y="1435"/>
                </a:lnTo>
                <a:lnTo>
                  <a:pt x="1400" y="1445"/>
                </a:lnTo>
                <a:lnTo>
                  <a:pt x="1406" y="1453"/>
                </a:lnTo>
                <a:lnTo>
                  <a:pt x="1413" y="1458"/>
                </a:lnTo>
                <a:lnTo>
                  <a:pt x="1423" y="1460"/>
                </a:lnTo>
                <a:lnTo>
                  <a:pt x="1901" y="1460"/>
                </a:lnTo>
                <a:lnTo>
                  <a:pt x="1911" y="1458"/>
                </a:lnTo>
                <a:lnTo>
                  <a:pt x="1918" y="1453"/>
                </a:lnTo>
                <a:lnTo>
                  <a:pt x="1924" y="1445"/>
                </a:lnTo>
                <a:lnTo>
                  <a:pt x="1926" y="1435"/>
                </a:lnTo>
                <a:lnTo>
                  <a:pt x="1926" y="1165"/>
                </a:lnTo>
                <a:lnTo>
                  <a:pt x="1924" y="1155"/>
                </a:lnTo>
                <a:lnTo>
                  <a:pt x="1918" y="1148"/>
                </a:lnTo>
                <a:lnTo>
                  <a:pt x="1911" y="1142"/>
                </a:lnTo>
                <a:lnTo>
                  <a:pt x="1901" y="1140"/>
                </a:lnTo>
                <a:lnTo>
                  <a:pt x="1423" y="1140"/>
                </a:lnTo>
                <a:close/>
                <a:moveTo>
                  <a:pt x="536" y="950"/>
                </a:moveTo>
                <a:lnTo>
                  <a:pt x="393" y="1007"/>
                </a:lnTo>
                <a:lnTo>
                  <a:pt x="378" y="1015"/>
                </a:lnTo>
                <a:lnTo>
                  <a:pt x="367" y="1027"/>
                </a:lnTo>
                <a:lnTo>
                  <a:pt x="360" y="1041"/>
                </a:lnTo>
                <a:lnTo>
                  <a:pt x="358" y="1059"/>
                </a:lnTo>
                <a:lnTo>
                  <a:pt x="358" y="1460"/>
                </a:lnTo>
                <a:lnTo>
                  <a:pt x="468" y="1460"/>
                </a:lnTo>
                <a:lnTo>
                  <a:pt x="468" y="1165"/>
                </a:lnTo>
                <a:lnTo>
                  <a:pt x="470" y="1141"/>
                </a:lnTo>
                <a:lnTo>
                  <a:pt x="478" y="1118"/>
                </a:lnTo>
                <a:lnTo>
                  <a:pt x="490" y="1097"/>
                </a:lnTo>
                <a:lnTo>
                  <a:pt x="505" y="1079"/>
                </a:lnTo>
                <a:lnTo>
                  <a:pt x="523" y="1064"/>
                </a:lnTo>
                <a:lnTo>
                  <a:pt x="543" y="1052"/>
                </a:lnTo>
                <a:lnTo>
                  <a:pt x="566" y="1045"/>
                </a:lnTo>
                <a:lnTo>
                  <a:pt x="590" y="1043"/>
                </a:lnTo>
                <a:lnTo>
                  <a:pt x="987" y="1043"/>
                </a:lnTo>
                <a:lnTo>
                  <a:pt x="980" y="1028"/>
                </a:lnTo>
                <a:lnTo>
                  <a:pt x="969" y="1015"/>
                </a:lnTo>
                <a:lnTo>
                  <a:pt x="954" y="1007"/>
                </a:lnTo>
                <a:lnTo>
                  <a:pt x="811" y="950"/>
                </a:lnTo>
                <a:lnTo>
                  <a:pt x="797" y="974"/>
                </a:lnTo>
                <a:lnTo>
                  <a:pt x="778" y="995"/>
                </a:lnTo>
                <a:lnTo>
                  <a:pt x="755" y="1012"/>
                </a:lnTo>
                <a:lnTo>
                  <a:pt x="730" y="1025"/>
                </a:lnTo>
                <a:lnTo>
                  <a:pt x="703" y="1033"/>
                </a:lnTo>
                <a:lnTo>
                  <a:pt x="673" y="1036"/>
                </a:lnTo>
                <a:lnTo>
                  <a:pt x="644" y="1033"/>
                </a:lnTo>
                <a:lnTo>
                  <a:pt x="616" y="1025"/>
                </a:lnTo>
                <a:lnTo>
                  <a:pt x="591" y="1012"/>
                </a:lnTo>
                <a:lnTo>
                  <a:pt x="569" y="995"/>
                </a:lnTo>
                <a:lnTo>
                  <a:pt x="550" y="974"/>
                </a:lnTo>
                <a:lnTo>
                  <a:pt x="536" y="950"/>
                </a:lnTo>
                <a:close/>
                <a:moveTo>
                  <a:pt x="1554" y="939"/>
                </a:moveTo>
                <a:lnTo>
                  <a:pt x="1429" y="1002"/>
                </a:lnTo>
                <a:lnTo>
                  <a:pt x="1417" y="1010"/>
                </a:lnTo>
                <a:lnTo>
                  <a:pt x="1408" y="1020"/>
                </a:lnTo>
                <a:lnTo>
                  <a:pt x="1402" y="1032"/>
                </a:lnTo>
                <a:lnTo>
                  <a:pt x="1399" y="1045"/>
                </a:lnTo>
                <a:lnTo>
                  <a:pt x="1423" y="1043"/>
                </a:lnTo>
                <a:lnTo>
                  <a:pt x="1901" y="1043"/>
                </a:lnTo>
                <a:lnTo>
                  <a:pt x="1925" y="1045"/>
                </a:lnTo>
                <a:lnTo>
                  <a:pt x="1922" y="1032"/>
                </a:lnTo>
                <a:lnTo>
                  <a:pt x="1916" y="1020"/>
                </a:lnTo>
                <a:lnTo>
                  <a:pt x="1907" y="1010"/>
                </a:lnTo>
                <a:lnTo>
                  <a:pt x="1895" y="1002"/>
                </a:lnTo>
                <a:lnTo>
                  <a:pt x="1770" y="939"/>
                </a:lnTo>
                <a:lnTo>
                  <a:pt x="1747" y="959"/>
                </a:lnTo>
                <a:lnTo>
                  <a:pt x="1721" y="972"/>
                </a:lnTo>
                <a:lnTo>
                  <a:pt x="1692" y="981"/>
                </a:lnTo>
                <a:lnTo>
                  <a:pt x="1662" y="984"/>
                </a:lnTo>
                <a:lnTo>
                  <a:pt x="1632" y="981"/>
                </a:lnTo>
                <a:lnTo>
                  <a:pt x="1603" y="972"/>
                </a:lnTo>
                <a:lnTo>
                  <a:pt x="1577" y="959"/>
                </a:lnTo>
                <a:lnTo>
                  <a:pt x="1554" y="939"/>
                </a:lnTo>
                <a:close/>
                <a:moveTo>
                  <a:pt x="1607" y="822"/>
                </a:moveTo>
                <a:lnTo>
                  <a:pt x="1607" y="831"/>
                </a:lnTo>
                <a:lnTo>
                  <a:pt x="1610" y="849"/>
                </a:lnTo>
                <a:lnTo>
                  <a:pt x="1618" y="864"/>
                </a:lnTo>
                <a:lnTo>
                  <a:pt x="1630" y="876"/>
                </a:lnTo>
                <a:lnTo>
                  <a:pt x="1645" y="884"/>
                </a:lnTo>
                <a:lnTo>
                  <a:pt x="1662" y="887"/>
                </a:lnTo>
                <a:lnTo>
                  <a:pt x="1679" y="884"/>
                </a:lnTo>
                <a:lnTo>
                  <a:pt x="1694" y="876"/>
                </a:lnTo>
                <a:lnTo>
                  <a:pt x="1706" y="864"/>
                </a:lnTo>
                <a:lnTo>
                  <a:pt x="1714" y="849"/>
                </a:lnTo>
                <a:lnTo>
                  <a:pt x="1717" y="831"/>
                </a:lnTo>
                <a:lnTo>
                  <a:pt x="1717" y="822"/>
                </a:lnTo>
                <a:lnTo>
                  <a:pt x="1690" y="826"/>
                </a:lnTo>
                <a:lnTo>
                  <a:pt x="1662" y="827"/>
                </a:lnTo>
                <a:lnTo>
                  <a:pt x="1634" y="826"/>
                </a:lnTo>
                <a:lnTo>
                  <a:pt x="1607" y="822"/>
                </a:lnTo>
                <a:close/>
                <a:moveTo>
                  <a:pt x="617" y="822"/>
                </a:moveTo>
                <a:lnTo>
                  <a:pt x="617" y="883"/>
                </a:lnTo>
                <a:lnTo>
                  <a:pt x="620" y="901"/>
                </a:lnTo>
                <a:lnTo>
                  <a:pt x="629" y="916"/>
                </a:lnTo>
                <a:lnTo>
                  <a:pt x="641" y="928"/>
                </a:lnTo>
                <a:lnTo>
                  <a:pt x="656" y="936"/>
                </a:lnTo>
                <a:lnTo>
                  <a:pt x="673" y="938"/>
                </a:lnTo>
                <a:lnTo>
                  <a:pt x="691" y="936"/>
                </a:lnTo>
                <a:lnTo>
                  <a:pt x="706" y="928"/>
                </a:lnTo>
                <a:lnTo>
                  <a:pt x="718" y="916"/>
                </a:lnTo>
                <a:lnTo>
                  <a:pt x="726" y="901"/>
                </a:lnTo>
                <a:lnTo>
                  <a:pt x="728" y="883"/>
                </a:lnTo>
                <a:lnTo>
                  <a:pt x="728" y="822"/>
                </a:lnTo>
                <a:lnTo>
                  <a:pt x="701" y="826"/>
                </a:lnTo>
                <a:lnTo>
                  <a:pt x="673" y="827"/>
                </a:lnTo>
                <a:lnTo>
                  <a:pt x="645" y="826"/>
                </a:lnTo>
                <a:lnTo>
                  <a:pt x="617" y="822"/>
                </a:lnTo>
                <a:close/>
                <a:moveTo>
                  <a:pt x="2596" y="771"/>
                </a:moveTo>
                <a:lnTo>
                  <a:pt x="2596" y="831"/>
                </a:lnTo>
                <a:lnTo>
                  <a:pt x="2598" y="849"/>
                </a:lnTo>
                <a:lnTo>
                  <a:pt x="2606" y="864"/>
                </a:lnTo>
                <a:lnTo>
                  <a:pt x="2618" y="876"/>
                </a:lnTo>
                <a:lnTo>
                  <a:pt x="2633" y="884"/>
                </a:lnTo>
                <a:lnTo>
                  <a:pt x="2651" y="887"/>
                </a:lnTo>
                <a:lnTo>
                  <a:pt x="2668" y="884"/>
                </a:lnTo>
                <a:lnTo>
                  <a:pt x="2683" y="876"/>
                </a:lnTo>
                <a:lnTo>
                  <a:pt x="2695" y="864"/>
                </a:lnTo>
                <a:lnTo>
                  <a:pt x="2704" y="849"/>
                </a:lnTo>
                <a:lnTo>
                  <a:pt x="2707" y="831"/>
                </a:lnTo>
                <a:lnTo>
                  <a:pt x="2707" y="771"/>
                </a:lnTo>
                <a:lnTo>
                  <a:pt x="2679" y="774"/>
                </a:lnTo>
                <a:lnTo>
                  <a:pt x="2651" y="776"/>
                </a:lnTo>
                <a:lnTo>
                  <a:pt x="2623" y="774"/>
                </a:lnTo>
                <a:lnTo>
                  <a:pt x="2596" y="771"/>
                </a:lnTo>
                <a:close/>
                <a:moveTo>
                  <a:pt x="461" y="411"/>
                </a:moveTo>
                <a:lnTo>
                  <a:pt x="461" y="519"/>
                </a:lnTo>
                <a:lnTo>
                  <a:pt x="464" y="553"/>
                </a:lnTo>
                <a:lnTo>
                  <a:pt x="472" y="585"/>
                </a:lnTo>
                <a:lnTo>
                  <a:pt x="486" y="616"/>
                </a:lnTo>
                <a:lnTo>
                  <a:pt x="503" y="644"/>
                </a:lnTo>
                <a:lnTo>
                  <a:pt x="524" y="668"/>
                </a:lnTo>
                <a:lnTo>
                  <a:pt x="548" y="689"/>
                </a:lnTo>
                <a:lnTo>
                  <a:pt x="576" y="706"/>
                </a:lnTo>
                <a:lnTo>
                  <a:pt x="606" y="719"/>
                </a:lnTo>
                <a:lnTo>
                  <a:pt x="639" y="728"/>
                </a:lnTo>
                <a:lnTo>
                  <a:pt x="673" y="731"/>
                </a:lnTo>
                <a:lnTo>
                  <a:pt x="707" y="728"/>
                </a:lnTo>
                <a:lnTo>
                  <a:pt x="740" y="719"/>
                </a:lnTo>
                <a:lnTo>
                  <a:pt x="771" y="706"/>
                </a:lnTo>
                <a:lnTo>
                  <a:pt x="798" y="689"/>
                </a:lnTo>
                <a:lnTo>
                  <a:pt x="823" y="668"/>
                </a:lnTo>
                <a:lnTo>
                  <a:pt x="844" y="644"/>
                </a:lnTo>
                <a:lnTo>
                  <a:pt x="861" y="616"/>
                </a:lnTo>
                <a:lnTo>
                  <a:pt x="874" y="585"/>
                </a:lnTo>
                <a:lnTo>
                  <a:pt x="882" y="553"/>
                </a:lnTo>
                <a:lnTo>
                  <a:pt x="884" y="519"/>
                </a:lnTo>
                <a:lnTo>
                  <a:pt x="884" y="411"/>
                </a:lnTo>
                <a:lnTo>
                  <a:pt x="461" y="411"/>
                </a:lnTo>
                <a:close/>
                <a:moveTo>
                  <a:pt x="1468" y="383"/>
                </a:moveTo>
                <a:lnTo>
                  <a:pt x="1459" y="410"/>
                </a:lnTo>
                <a:lnTo>
                  <a:pt x="1452" y="437"/>
                </a:lnTo>
                <a:lnTo>
                  <a:pt x="1450" y="466"/>
                </a:lnTo>
                <a:lnTo>
                  <a:pt x="1450" y="519"/>
                </a:lnTo>
                <a:lnTo>
                  <a:pt x="1453" y="553"/>
                </a:lnTo>
                <a:lnTo>
                  <a:pt x="1462" y="585"/>
                </a:lnTo>
                <a:lnTo>
                  <a:pt x="1474" y="616"/>
                </a:lnTo>
                <a:lnTo>
                  <a:pt x="1492" y="644"/>
                </a:lnTo>
                <a:lnTo>
                  <a:pt x="1513" y="668"/>
                </a:lnTo>
                <a:lnTo>
                  <a:pt x="1537" y="689"/>
                </a:lnTo>
                <a:lnTo>
                  <a:pt x="1565" y="706"/>
                </a:lnTo>
                <a:lnTo>
                  <a:pt x="1596" y="719"/>
                </a:lnTo>
                <a:lnTo>
                  <a:pt x="1628" y="728"/>
                </a:lnTo>
                <a:lnTo>
                  <a:pt x="1662" y="731"/>
                </a:lnTo>
                <a:lnTo>
                  <a:pt x="1696" y="728"/>
                </a:lnTo>
                <a:lnTo>
                  <a:pt x="1728" y="719"/>
                </a:lnTo>
                <a:lnTo>
                  <a:pt x="1759" y="706"/>
                </a:lnTo>
                <a:lnTo>
                  <a:pt x="1787" y="689"/>
                </a:lnTo>
                <a:lnTo>
                  <a:pt x="1811" y="668"/>
                </a:lnTo>
                <a:lnTo>
                  <a:pt x="1832" y="644"/>
                </a:lnTo>
                <a:lnTo>
                  <a:pt x="1850" y="616"/>
                </a:lnTo>
                <a:lnTo>
                  <a:pt x="1862" y="585"/>
                </a:lnTo>
                <a:lnTo>
                  <a:pt x="1871" y="553"/>
                </a:lnTo>
                <a:lnTo>
                  <a:pt x="1874" y="519"/>
                </a:lnTo>
                <a:lnTo>
                  <a:pt x="1874" y="514"/>
                </a:lnTo>
                <a:lnTo>
                  <a:pt x="1843" y="512"/>
                </a:lnTo>
                <a:lnTo>
                  <a:pt x="1814" y="509"/>
                </a:lnTo>
                <a:lnTo>
                  <a:pt x="1814" y="514"/>
                </a:lnTo>
                <a:lnTo>
                  <a:pt x="1815" y="519"/>
                </a:lnTo>
                <a:lnTo>
                  <a:pt x="1812" y="534"/>
                </a:lnTo>
                <a:lnTo>
                  <a:pt x="1805" y="547"/>
                </a:lnTo>
                <a:lnTo>
                  <a:pt x="1795" y="558"/>
                </a:lnTo>
                <a:lnTo>
                  <a:pt x="1782" y="565"/>
                </a:lnTo>
                <a:lnTo>
                  <a:pt x="1766" y="567"/>
                </a:lnTo>
                <a:lnTo>
                  <a:pt x="1751" y="565"/>
                </a:lnTo>
                <a:lnTo>
                  <a:pt x="1738" y="558"/>
                </a:lnTo>
                <a:lnTo>
                  <a:pt x="1726" y="547"/>
                </a:lnTo>
                <a:lnTo>
                  <a:pt x="1719" y="534"/>
                </a:lnTo>
                <a:lnTo>
                  <a:pt x="1717" y="519"/>
                </a:lnTo>
                <a:lnTo>
                  <a:pt x="1718" y="506"/>
                </a:lnTo>
                <a:lnTo>
                  <a:pt x="1723" y="493"/>
                </a:lnTo>
                <a:lnTo>
                  <a:pt x="1674" y="480"/>
                </a:lnTo>
                <a:lnTo>
                  <a:pt x="1628" y="465"/>
                </a:lnTo>
                <a:lnTo>
                  <a:pt x="1586" y="449"/>
                </a:lnTo>
                <a:lnTo>
                  <a:pt x="1550" y="432"/>
                </a:lnTo>
                <a:lnTo>
                  <a:pt x="1518" y="415"/>
                </a:lnTo>
                <a:lnTo>
                  <a:pt x="1491" y="399"/>
                </a:lnTo>
                <a:lnTo>
                  <a:pt x="1468" y="383"/>
                </a:lnTo>
                <a:close/>
                <a:moveTo>
                  <a:pt x="1662" y="254"/>
                </a:moveTo>
                <a:lnTo>
                  <a:pt x="1632" y="256"/>
                </a:lnTo>
                <a:lnTo>
                  <a:pt x="1603" y="263"/>
                </a:lnTo>
                <a:lnTo>
                  <a:pt x="1574" y="273"/>
                </a:lnTo>
                <a:lnTo>
                  <a:pt x="1549" y="288"/>
                </a:lnTo>
                <a:lnTo>
                  <a:pt x="1526" y="305"/>
                </a:lnTo>
                <a:lnTo>
                  <a:pt x="1544" y="317"/>
                </a:lnTo>
                <a:lnTo>
                  <a:pt x="1565" y="330"/>
                </a:lnTo>
                <a:lnTo>
                  <a:pt x="1590" y="343"/>
                </a:lnTo>
                <a:lnTo>
                  <a:pt x="1620" y="356"/>
                </a:lnTo>
                <a:lnTo>
                  <a:pt x="1652" y="370"/>
                </a:lnTo>
                <a:lnTo>
                  <a:pt x="1688" y="382"/>
                </a:lnTo>
                <a:lnTo>
                  <a:pt x="1727" y="394"/>
                </a:lnTo>
                <a:lnTo>
                  <a:pt x="1771" y="404"/>
                </a:lnTo>
                <a:lnTo>
                  <a:pt x="1817" y="411"/>
                </a:lnTo>
                <a:lnTo>
                  <a:pt x="1867" y="416"/>
                </a:lnTo>
                <a:lnTo>
                  <a:pt x="1856" y="382"/>
                </a:lnTo>
                <a:lnTo>
                  <a:pt x="1839" y="351"/>
                </a:lnTo>
                <a:lnTo>
                  <a:pt x="1818" y="324"/>
                </a:lnTo>
                <a:lnTo>
                  <a:pt x="1793" y="301"/>
                </a:lnTo>
                <a:lnTo>
                  <a:pt x="1765" y="281"/>
                </a:lnTo>
                <a:lnTo>
                  <a:pt x="1733" y="266"/>
                </a:lnTo>
                <a:lnTo>
                  <a:pt x="1698" y="257"/>
                </a:lnTo>
                <a:lnTo>
                  <a:pt x="1662" y="254"/>
                </a:lnTo>
                <a:close/>
                <a:moveTo>
                  <a:pt x="2651" y="202"/>
                </a:moveTo>
                <a:lnTo>
                  <a:pt x="2617" y="205"/>
                </a:lnTo>
                <a:lnTo>
                  <a:pt x="2584" y="213"/>
                </a:lnTo>
                <a:lnTo>
                  <a:pt x="2553" y="226"/>
                </a:lnTo>
                <a:lnTo>
                  <a:pt x="2526" y="243"/>
                </a:lnTo>
                <a:lnTo>
                  <a:pt x="2501" y="264"/>
                </a:lnTo>
                <a:lnTo>
                  <a:pt x="2480" y="289"/>
                </a:lnTo>
                <a:lnTo>
                  <a:pt x="2463" y="317"/>
                </a:lnTo>
                <a:lnTo>
                  <a:pt x="2450" y="347"/>
                </a:lnTo>
                <a:lnTo>
                  <a:pt x="2442" y="379"/>
                </a:lnTo>
                <a:lnTo>
                  <a:pt x="2440" y="414"/>
                </a:lnTo>
                <a:lnTo>
                  <a:pt x="2440" y="466"/>
                </a:lnTo>
                <a:lnTo>
                  <a:pt x="2442" y="501"/>
                </a:lnTo>
                <a:lnTo>
                  <a:pt x="2450" y="533"/>
                </a:lnTo>
                <a:lnTo>
                  <a:pt x="2463" y="563"/>
                </a:lnTo>
                <a:lnTo>
                  <a:pt x="2480" y="591"/>
                </a:lnTo>
                <a:lnTo>
                  <a:pt x="2501" y="616"/>
                </a:lnTo>
                <a:lnTo>
                  <a:pt x="2526" y="637"/>
                </a:lnTo>
                <a:lnTo>
                  <a:pt x="2553" y="655"/>
                </a:lnTo>
                <a:lnTo>
                  <a:pt x="2584" y="667"/>
                </a:lnTo>
                <a:lnTo>
                  <a:pt x="2617" y="675"/>
                </a:lnTo>
                <a:lnTo>
                  <a:pt x="2651" y="678"/>
                </a:lnTo>
                <a:lnTo>
                  <a:pt x="2685" y="675"/>
                </a:lnTo>
                <a:lnTo>
                  <a:pt x="2718" y="667"/>
                </a:lnTo>
                <a:lnTo>
                  <a:pt x="2748" y="655"/>
                </a:lnTo>
                <a:lnTo>
                  <a:pt x="2776" y="637"/>
                </a:lnTo>
                <a:lnTo>
                  <a:pt x="2800" y="616"/>
                </a:lnTo>
                <a:lnTo>
                  <a:pt x="2821" y="591"/>
                </a:lnTo>
                <a:lnTo>
                  <a:pt x="2838" y="563"/>
                </a:lnTo>
                <a:lnTo>
                  <a:pt x="2852" y="533"/>
                </a:lnTo>
                <a:lnTo>
                  <a:pt x="2860" y="501"/>
                </a:lnTo>
                <a:lnTo>
                  <a:pt x="2863" y="466"/>
                </a:lnTo>
                <a:lnTo>
                  <a:pt x="2863" y="414"/>
                </a:lnTo>
                <a:lnTo>
                  <a:pt x="2860" y="379"/>
                </a:lnTo>
                <a:lnTo>
                  <a:pt x="2852" y="347"/>
                </a:lnTo>
                <a:lnTo>
                  <a:pt x="2838" y="317"/>
                </a:lnTo>
                <a:lnTo>
                  <a:pt x="2821" y="289"/>
                </a:lnTo>
                <a:lnTo>
                  <a:pt x="2800" y="264"/>
                </a:lnTo>
                <a:lnTo>
                  <a:pt x="2776" y="243"/>
                </a:lnTo>
                <a:lnTo>
                  <a:pt x="2748" y="226"/>
                </a:lnTo>
                <a:lnTo>
                  <a:pt x="2718" y="213"/>
                </a:lnTo>
                <a:lnTo>
                  <a:pt x="2685" y="205"/>
                </a:lnTo>
                <a:lnTo>
                  <a:pt x="2651" y="202"/>
                </a:lnTo>
                <a:close/>
                <a:moveTo>
                  <a:pt x="569" y="202"/>
                </a:moveTo>
                <a:lnTo>
                  <a:pt x="545" y="205"/>
                </a:lnTo>
                <a:lnTo>
                  <a:pt x="522" y="213"/>
                </a:lnTo>
                <a:lnTo>
                  <a:pt x="502" y="226"/>
                </a:lnTo>
                <a:lnTo>
                  <a:pt x="486" y="242"/>
                </a:lnTo>
                <a:lnTo>
                  <a:pt x="472" y="262"/>
                </a:lnTo>
                <a:lnTo>
                  <a:pt x="464" y="286"/>
                </a:lnTo>
                <a:lnTo>
                  <a:pt x="461" y="310"/>
                </a:lnTo>
                <a:lnTo>
                  <a:pt x="461" y="313"/>
                </a:lnTo>
                <a:lnTo>
                  <a:pt x="884" y="313"/>
                </a:lnTo>
                <a:lnTo>
                  <a:pt x="884" y="202"/>
                </a:lnTo>
                <a:lnTo>
                  <a:pt x="569" y="202"/>
                </a:lnTo>
                <a:close/>
                <a:moveTo>
                  <a:pt x="1662" y="98"/>
                </a:moveTo>
                <a:lnTo>
                  <a:pt x="1639" y="101"/>
                </a:lnTo>
                <a:lnTo>
                  <a:pt x="1617" y="108"/>
                </a:lnTo>
                <a:lnTo>
                  <a:pt x="1598" y="119"/>
                </a:lnTo>
                <a:lnTo>
                  <a:pt x="1581" y="135"/>
                </a:lnTo>
                <a:lnTo>
                  <a:pt x="1568" y="153"/>
                </a:lnTo>
                <a:lnTo>
                  <a:pt x="1559" y="175"/>
                </a:lnTo>
                <a:lnTo>
                  <a:pt x="1592" y="164"/>
                </a:lnTo>
                <a:lnTo>
                  <a:pt x="1627" y="158"/>
                </a:lnTo>
                <a:lnTo>
                  <a:pt x="1662" y="156"/>
                </a:lnTo>
                <a:lnTo>
                  <a:pt x="1697" y="158"/>
                </a:lnTo>
                <a:lnTo>
                  <a:pt x="1732" y="164"/>
                </a:lnTo>
                <a:lnTo>
                  <a:pt x="1765" y="175"/>
                </a:lnTo>
                <a:lnTo>
                  <a:pt x="1756" y="153"/>
                </a:lnTo>
                <a:lnTo>
                  <a:pt x="1743" y="135"/>
                </a:lnTo>
                <a:lnTo>
                  <a:pt x="1726" y="119"/>
                </a:lnTo>
                <a:lnTo>
                  <a:pt x="1707" y="108"/>
                </a:lnTo>
                <a:lnTo>
                  <a:pt x="1685" y="101"/>
                </a:lnTo>
                <a:lnTo>
                  <a:pt x="1662" y="98"/>
                </a:lnTo>
                <a:close/>
                <a:moveTo>
                  <a:pt x="1662" y="0"/>
                </a:moveTo>
                <a:lnTo>
                  <a:pt x="1695" y="3"/>
                </a:lnTo>
                <a:lnTo>
                  <a:pt x="1726" y="11"/>
                </a:lnTo>
                <a:lnTo>
                  <a:pt x="1756" y="23"/>
                </a:lnTo>
                <a:lnTo>
                  <a:pt x="1783" y="40"/>
                </a:lnTo>
                <a:lnTo>
                  <a:pt x="1807" y="61"/>
                </a:lnTo>
                <a:lnTo>
                  <a:pt x="1827" y="85"/>
                </a:lnTo>
                <a:lnTo>
                  <a:pt x="1844" y="111"/>
                </a:lnTo>
                <a:lnTo>
                  <a:pt x="1856" y="140"/>
                </a:lnTo>
                <a:lnTo>
                  <a:pt x="1864" y="173"/>
                </a:lnTo>
                <a:lnTo>
                  <a:pt x="1866" y="206"/>
                </a:lnTo>
                <a:lnTo>
                  <a:pt x="1864" y="233"/>
                </a:lnTo>
                <a:lnTo>
                  <a:pt x="1892" y="259"/>
                </a:lnTo>
                <a:lnTo>
                  <a:pt x="1914" y="288"/>
                </a:lnTo>
                <a:lnTo>
                  <a:pt x="1934" y="320"/>
                </a:lnTo>
                <a:lnTo>
                  <a:pt x="1950" y="353"/>
                </a:lnTo>
                <a:lnTo>
                  <a:pt x="1961" y="390"/>
                </a:lnTo>
                <a:lnTo>
                  <a:pt x="1968" y="427"/>
                </a:lnTo>
                <a:lnTo>
                  <a:pt x="1971" y="466"/>
                </a:lnTo>
                <a:lnTo>
                  <a:pt x="1971" y="519"/>
                </a:lnTo>
                <a:lnTo>
                  <a:pt x="1968" y="561"/>
                </a:lnTo>
                <a:lnTo>
                  <a:pt x="1959" y="601"/>
                </a:lnTo>
                <a:lnTo>
                  <a:pt x="1946" y="640"/>
                </a:lnTo>
                <a:lnTo>
                  <a:pt x="1928" y="676"/>
                </a:lnTo>
                <a:lnTo>
                  <a:pt x="1905" y="709"/>
                </a:lnTo>
                <a:lnTo>
                  <a:pt x="1879" y="739"/>
                </a:lnTo>
                <a:lnTo>
                  <a:pt x="1848" y="765"/>
                </a:lnTo>
                <a:lnTo>
                  <a:pt x="1815" y="787"/>
                </a:lnTo>
                <a:lnTo>
                  <a:pt x="1815" y="853"/>
                </a:lnTo>
                <a:lnTo>
                  <a:pt x="1938" y="915"/>
                </a:lnTo>
                <a:lnTo>
                  <a:pt x="1963" y="930"/>
                </a:lnTo>
                <a:lnTo>
                  <a:pt x="1983" y="950"/>
                </a:lnTo>
                <a:lnTo>
                  <a:pt x="2000" y="972"/>
                </a:lnTo>
                <a:lnTo>
                  <a:pt x="2013" y="996"/>
                </a:lnTo>
                <a:lnTo>
                  <a:pt x="2021" y="1023"/>
                </a:lnTo>
                <a:lnTo>
                  <a:pt x="2023" y="1052"/>
                </a:lnTo>
                <a:lnTo>
                  <a:pt x="2023" y="1460"/>
                </a:lnTo>
                <a:lnTo>
                  <a:pt x="2133" y="1460"/>
                </a:lnTo>
                <a:lnTo>
                  <a:pt x="2133" y="1165"/>
                </a:lnTo>
                <a:lnTo>
                  <a:pt x="2136" y="1140"/>
                </a:lnTo>
                <a:lnTo>
                  <a:pt x="2144" y="1116"/>
                </a:lnTo>
                <a:lnTo>
                  <a:pt x="2157" y="1095"/>
                </a:lnTo>
                <a:lnTo>
                  <a:pt x="2172" y="1077"/>
                </a:lnTo>
                <a:lnTo>
                  <a:pt x="2192" y="1062"/>
                </a:lnTo>
                <a:lnTo>
                  <a:pt x="2214" y="1050"/>
                </a:lnTo>
                <a:lnTo>
                  <a:pt x="2238" y="1044"/>
                </a:lnTo>
                <a:lnTo>
                  <a:pt x="2238" y="1006"/>
                </a:lnTo>
                <a:lnTo>
                  <a:pt x="2240" y="980"/>
                </a:lnTo>
                <a:lnTo>
                  <a:pt x="2246" y="955"/>
                </a:lnTo>
                <a:lnTo>
                  <a:pt x="2257" y="931"/>
                </a:lnTo>
                <a:lnTo>
                  <a:pt x="2271" y="910"/>
                </a:lnTo>
                <a:lnTo>
                  <a:pt x="2290" y="891"/>
                </a:lnTo>
                <a:lnTo>
                  <a:pt x="2310" y="876"/>
                </a:lnTo>
                <a:lnTo>
                  <a:pt x="2334" y="864"/>
                </a:lnTo>
                <a:lnTo>
                  <a:pt x="2498" y="798"/>
                </a:lnTo>
                <a:lnTo>
                  <a:pt x="2498" y="735"/>
                </a:lnTo>
                <a:lnTo>
                  <a:pt x="2465" y="712"/>
                </a:lnTo>
                <a:lnTo>
                  <a:pt x="2435" y="686"/>
                </a:lnTo>
                <a:lnTo>
                  <a:pt x="2407" y="657"/>
                </a:lnTo>
                <a:lnTo>
                  <a:pt x="2385" y="624"/>
                </a:lnTo>
                <a:lnTo>
                  <a:pt x="2367" y="587"/>
                </a:lnTo>
                <a:lnTo>
                  <a:pt x="2353" y="549"/>
                </a:lnTo>
                <a:lnTo>
                  <a:pt x="2345" y="509"/>
                </a:lnTo>
                <a:lnTo>
                  <a:pt x="2342" y="466"/>
                </a:lnTo>
                <a:lnTo>
                  <a:pt x="2342" y="414"/>
                </a:lnTo>
                <a:lnTo>
                  <a:pt x="2345" y="372"/>
                </a:lnTo>
                <a:lnTo>
                  <a:pt x="2353" y="332"/>
                </a:lnTo>
                <a:lnTo>
                  <a:pt x="2366" y="294"/>
                </a:lnTo>
                <a:lnTo>
                  <a:pt x="2384" y="258"/>
                </a:lnTo>
                <a:lnTo>
                  <a:pt x="2406" y="225"/>
                </a:lnTo>
                <a:lnTo>
                  <a:pt x="2433" y="196"/>
                </a:lnTo>
                <a:lnTo>
                  <a:pt x="2462" y="170"/>
                </a:lnTo>
                <a:lnTo>
                  <a:pt x="2495" y="147"/>
                </a:lnTo>
                <a:lnTo>
                  <a:pt x="2530" y="129"/>
                </a:lnTo>
                <a:lnTo>
                  <a:pt x="2569" y="116"/>
                </a:lnTo>
                <a:lnTo>
                  <a:pt x="2609" y="107"/>
                </a:lnTo>
                <a:lnTo>
                  <a:pt x="2651" y="105"/>
                </a:lnTo>
                <a:lnTo>
                  <a:pt x="2692" y="107"/>
                </a:lnTo>
                <a:lnTo>
                  <a:pt x="2733" y="116"/>
                </a:lnTo>
                <a:lnTo>
                  <a:pt x="2771" y="129"/>
                </a:lnTo>
                <a:lnTo>
                  <a:pt x="2806" y="147"/>
                </a:lnTo>
                <a:lnTo>
                  <a:pt x="2840" y="170"/>
                </a:lnTo>
                <a:lnTo>
                  <a:pt x="2869" y="196"/>
                </a:lnTo>
                <a:lnTo>
                  <a:pt x="2895" y="225"/>
                </a:lnTo>
                <a:lnTo>
                  <a:pt x="2917" y="258"/>
                </a:lnTo>
                <a:lnTo>
                  <a:pt x="2935" y="294"/>
                </a:lnTo>
                <a:lnTo>
                  <a:pt x="2948" y="332"/>
                </a:lnTo>
                <a:lnTo>
                  <a:pt x="2957" y="372"/>
                </a:lnTo>
                <a:lnTo>
                  <a:pt x="2959" y="414"/>
                </a:lnTo>
                <a:lnTo>
                  <a:pt x="2959" y="466"/>
                </a:lnTo>
                <a:lnTo>
                  <a:pt x="2956" y="509"/>
                </a:lnTo>
                <a:lnTo>
                  <a:pt x="2948" y="549"/>
                </a:lnTo>
                <a:lnTo>
                  <a:pt x="2935" y="587"/>
                </a:lnTo>
                <a:lnTo>
                  <a:pt x="2917" y="624"/>
                </a:lnTo>
                <a:lnTo>
                  <a:pt x="2894" y="657"/>
                </a:lnTo>
                <a:lnTo>
                  <a:pt x="2868" y="686"/>
                </a:lnTo>
                <a:lnTo>
                  <a:pt x="2837" y="712"/>
                </a:lnTo>
                <a:lnTo>
                  <a:pt x="2803" y="735"/>
                </a:lnTo>
                <a:lnTo>
                  <a:pt x="2803" y="798"/>
                </a:lnTo>
                <a:lnTo>
                  <a:pt x="2967" y="864"/>
                </a:lnTo>
                <a:lnTo>
                  <a:pt x="2992" y="876"/>
                </a:lnTo>
                <a:lnTo>
                  <a:pt x="3013" y="891"/>
                </a:lnTo>
                <a:lnTo>
                  <a:pt x="3030" y="910"/>
                </a:lnTo>
                <a:lnTo>
                  <a:pt x="3044" y="931"/>
                </a:lnTo>
                <a:lnTo>
                  <a:pt x="3055" y="955"/>
                </a:lnTo>
                <a:lnTo>
                  <a:pt x="3061" y="980"/>
                </a:lnTo>
                <a:lnTo>
                  <a:pt x="3064" y="1006"/>
                </a:lnTo>
                <a:lnTo>
                  <a:pt x="3064" y="1039"/>
                </a:lnTo>
                <a:lnTo>
                  <a:pt x="3061" y="1055"/>
                </a:lnTo>
                <a:lnTo>
                  <a:pt x="3054" y="1069"/>
                </a:lnTo>
                <a:lnTo>
                  <a:pt x="3044" y="1079"/>
                </a:lnTo>
                <a:lnTo>
                  <a:pt x="3031" y="1086"/>
                </a:lnTo>
                <a:lnTo>
                  <a:pt x="3015" y="1089"/>
                </a:lnTo>
                <a:lnTo>
                  <a:pt x="3000" y="1086"/>
                </a:lnTo>
                <a:lnTo>
                  <a:pt x="2987" y="1079"/>
                </a:lnTo>
                <a:lnTo>
                  <a:pt x="2975" y="1069"/>
                </a:lnTo>
                <a:lnTo>
                  <a:pt x="2968" y="1055"/>
                </a:lnTo>
                <a:lnTo>
                  <a:pt x="2966" y="1039"/>
                </a:lnTo>
                <a:lnTo>
                  <a:pt x="2966" y="1006"/>
                </a:lnTo>
                <a:lnTo>
                  <a:pt x="2964" y="990"/>
                </a:lnTo>
                <a:lnTo>
                  <a:pt x="2957" y="975"/>
                </a:lnTo>
                <a:lnTo>
                  <a:pt x="2946" y="963"/>
                </a:lnTo>
                <a:lnTo>
                  <a:pt x="2931" y="955"/>
                </a:lnTo>
                <a:lnTo>
                  <a:pt x="2788" y="897"/>
                </a:lnTo>
                <a:lnTo>
                  <a:pt x="2774" y="921"/>
                </a:lnTo>
                <a:lnTo>
                  <a:pt x="2755" y="942"/>
                </a:lnTo>
                <a:lnTo>
                  <a:pt x="2733" y="960"/>
                </a:lnTo>
                <a:lnTo>
                  <a:pt x="2708" y="973"/>
                </a:lnTo>
                <a:lnTo>
                  <a:pt x="2680" y="981"/>
                </a:lnTo>
                <a:lnTo>
                  <a:pt x="2651" y="984"/>
                </a:lnTo>
                <a:lnTo>
                  <a:pt x="2621" y="981"/>
                </a:lnTo>
                <a:lnTo>
                  <a:pt x="2594" y="973"/>
                </a:lnTo>
                <a:lnTo>
                  <a:pt x="2569" y="960"/>
                </a:lnTo>
                <a:lnTo>
                  <a:pt x="2546" y="942"/>
                </a:lnTo>
                <a:lnTo>
                  <a:pt x="2527" y="921"/>
                </a:lnTo>
                <a:lnTo>
                  <a:pt x="2513" y="897"/>
                </a:lnTo>
                <a:lnTo>
                  <a:pt x="2370" y="955"/>
                </a:lnTo>
                <a:lnTo>
                  <a:pt x="2356" y="963"/>
                </a:lnTo>
                <a:lnTo>
                  <a:pt x="2345" y="975"/>
                </a:lnTo>
                <a:lnTo>
                  <a:pt x="2338" y="990"/>
                </a:lnTo>
                <a:lnTo>
                  <a:pt x="2335" y="1006"/>
                </a:lnTo>
                <a:lnTo>
                  <a:pt x="2335" y="1043"/>
                </a:lnTo>
                <a:lnTo>
                  <a:pt x="2734" y="1043"/>
                </a:lnTo>
                <a:lnTo>
                  <a:pt x="2758" y="1045"/>
                </a:lnTo>
                <a:lnTo>
                  <a:pt x="2781" y="1052"/>
                </a:lnTo>
                <a:lnTo>
                  <a:pt x="2801" y="1064"/>
                </a:lnTo>
                <a:lnTo>
                  <a:pt x="2819" y="1079"/>
                </a:lnTo>
                <a:lnTo>
                  <a:pt x="2834" y="1097"/>
                </a:lnTo>
                <a:lnTo>
                  <a:pt x="2846" y="1118"/>
                </a:lnTo>
                <a:lnTo>
                  <a:pt x="2854" y="1141"/>
                </a:lnTo>
                <a:lnTo>
                  <a:pt x="2856" y="1165"/>
                </a:lnTo>
                <a:lnTo>
                  <a:pt x="2856" y="1460"/>
                </a:lnTo>
                <a:lnTo>
                  <a:pt x="2966" y="1460"/>
                </a:lnTo>
                <a:lnTo>
                  <a:pt x="2966" y="1248"/>
                </a:lnTo>
                <a:lnTo>
                  <a:pt x="2968" y="1233"/>
                </a:lnTo>
                <a:lnTo>
                  <a:pt x="2975" y="1219"/>
                </a:lnTo>
                <a:lnTo>
                  <a:pt x="2987" y="1209"/>
                </a:lnTo>
                <a:lnTo>
                  <a:pt x="3000" y="1202"/>
                </a:lnTo>
                <a:lnTo>
                  <a:pt x="3015" y="1200"/>
                </a:lnTo>
                <a:lnTo>
                  <a:pt x="3031" y="1202"/>
                </a:lnTo>
                <a:lnTo>
                  <a:pt x="3044" y="1209"/>
                </a:lnTo>
                <a:lnTo>
                  <a:pt x="3054" y="1219"/>
                </a:lnTo>
                <a:lnTo>
                  <a:pt x="3061" y="1233"/>
                </a:lnTo>
                <a:lnTo>
                  <a:pt x="3064" y="1248"/>
                </a:lnTo>
                <a:lnTo>
                  <a:pt x="3064" y="1460"/>
                </a:lnTo>
                <a:lnTo>
                  <a:pt x="3276" y="1460"/>
                </a:lnTo>
                <a:lnTo>
                  <a:pt x="3291" y="1462"/>
                </a:lnTo>
                <a:lnTo>
                  <a:pt x="3304" y="1469"/>
                </a:lnTo>
                <a:lnTo>
                  <a:pt x="3315" y="1480"/>
                </a:lnTo>
                <a:lnTo>
                  <a:pt x="3322" y="1493"/>
                </a:lnTo>
                <a:lnTo>
                  <a:pt x="3324" y="1509"/>
                </a:lnTo>
                <a:lnTo>
                  <a:pt x="3322" y="1525"/>
                </a:lnTo>
                <a:lnTo>
                  <a:pt x="3315" y="1538"/>
                </a:lnTo>
                <a:lnTo>
                  <a:pt x="3304" y="1548"/>
                </a:lnTo>
                <a:lnTo>
                  <a:pt x="3291" y="1555"/>
                </a:lnTo>
                <a:lnTo>
                  <a:pt x="3276" y="1558"/>
                </a:lnTo>
                <a:lnTo>
                  <a:pt x="48" y="1558"/>
                </a:lnTo>
                <a:lnTo>
                  <a:pt x="33" y="1555"/>
                </a:lnTo>
                <a:lnTo>
                  <a:pt x="20" y="1548"/>
                </a:lnTo>
                <a:lnTo>
                  <a:pt x="9" y="1538"/>
                </a:lnTo>
                <a:lnTo>
                  <a:pt x="2" y="1525"/>
                </a:lnTo>
                <a:lnTo>
                  <a:pt x="0" y="1509"/>
                </a:lnTo>
                <a:lnTo>
                  <a:pt x="2" y="1493"/>
                </a:lnTo>
                <a:lnTo>
                  <a:pt x="9" y="1480"/>
                </a:lnTo>
                <a:lnTo>
                  <a:pt x="20" y="1469"/>
                </a:lnTo>
                <a:lnTo>
                  <a:pt x="33" y="1462"/>
                </a:lnTo>
                <a:lnTo>
                  <a:pt x="48" y="1460"/>
                </a:lnTo>
                <a:lnTo>
                  <a:pt x="260" y="1460"/>
                </a:lnTo>
                <a:lnTo>
                  <a:pt x="260" y="1059"/>
                </a:lnTo>
                <a:lnTo>
                  <a:pt x="263" y="1031"/>
                </a:lnTo>
                <a:lnTo>
                  <a:pt x="269" y="1006"/>
                </a:lnTo>
                <a:lnTo>
                  <a:pt x="280" y="983"/>
                </a:lnTo>
                <a:lnTo>
                  <a:pt x="294" y="962"/>
                </a:lnTo>
                <a:lnTo>
                  <a:pt x="311" y="943"/>
                </a:lnTo>
                <a:lnTo>
                  <a:pt x="332" y="928"/>
                </a:lnTo>
                <a:lnTo>
                  <a:pt x="357" y="916"/>
                </a:lnTo>
                <a:lnTo>
                  <a:pt x="521" y="851"/>
                </a:lnTo>
                <a:lnTo>
                  <a:pt x="521" y="787"/>
                </a:lnTo>
                <a:lnTo>
                  <a:pt x="487" y="765"/>
                </a:lnTo>
                <a:lnTo>
                  <a:pt x="456" y="739"/>
                </a:lnTo>
                <a:lnTo>
                  <a:pt x="430" y="709"/>
                </a:lnTo>
                <a:lnTo>
                  <a:pt x="407" y="676"/>
                </a:lnTo>
                <a:lnTo>
                  <a:pt x="389" y="640"/>
                </a:lnTo>
                <a:lnTo>
                  <a:pt x="376" y="601"/>
                </a:lnTo>
                <a:lnTo>
                  <a:pt x="368" y="561"/>
                </a:lnTo>
                <a:lnTo>
                  <a:pt x="365" y="519"/>
                </a:lnTo>
                <a:lnTo>
                  <a:pt x="365" y="310"/>
                </a:lnTo>
                <a:lnTo>
                  <a:pt x="367" y="276"/>
                </a:lnTo>
                <a:lnTo>
                  <a:pt x="375" y="245"/>
                </a:lnTo>
                <a:lnTo>
                  <a:pt x="387" y="216"/>
                </a:lnTo>
                <a:lnTo>
                  <a:pt x="404" y="189"/>
                </a:lnTo>
                <a:lnTo>
                  <a:pt x="424" y="164"/>
                </a:lnTo>
                <a:lnTo>
                  <a:pt x="448" y="144"/>
                </a:lnTo>
                <a:lnTo>
                  <a:pt x="475" y="127"/>
                </a:lnTo>
                <a:lnTo>
                  <a:pt x="505" y="115"/>
                </a:lnTo>
                <a:lnTo>
                  <a:pt x="536" y="107"/>
                </a:lnTo>
                <a:lnTo>
                  <a:pt x="569" y="105"/>
                </a:lnTo>
                <a:lnTo>
                  <a:pt x="934" y="105"/>
                </a:lnTo>
                <a:lnTo>
                  <a:pt x="949" y="107"/>
                </a:lnTo>
                <a:lnTo>
                  <a:pt x="962" y="114"/>
                </a:lnTo>
                <a:lnTo>
                  <a:pt x="973" y="124"/>
                </a:lnTo>
                <a:lnTo>
                  <a:pt x="980" y="138"/>
                </a:lnTo>
                <a:lnTo>
                  <a:pt x="982" y="153"/>
                </a:lnTo>
                <a:lnTo>
                  <a:pt x="982" y="519"/>
                </a:lnTo>
                <a:lnTo>
                  <a:pt x="979" y="561"/>
                </a:lnTo>
                <a:lnTo>
                  <a:pt x="971" y="601"/>
                </a:lnTo>
                <a:lnTo>
                  <a:pt x="957" y="640"/>
                </a:lnTo>
                <a:lnTo>
                  <a:pt x="939" y="676"/>
                </a:lnTo>
                <a:lnTo>
                  <a:pt x="917" y="709"/>
                </a:lnTo>
                <a:lnTo>
                  <a:pt x="889" y="739"/>
                </a:lnTo>
                <a:lnTo>
                  <a:pt x="859" y="765"/>
                </a:lnTo>
                <a:lnTo>
                  <a:pt x="826" y="787"/>
                </a:lnTo>
                <a:lnTo>
                  <a:pt x="826" y="851"/>
                </a:lnTo>
                <a:lnTo>
                  <a:pt x="990" y="916"/>
                </a:lnTo>
                <a:lnTo>
                  <a:pt x="1015" y="929"/>
                </a:lnTo>
                <a:lnTo>
                  <a:pt x="1037" y="947"/>
                </a:lnTo>
                <a:lnTo>
                  <a:pt x="1057" y="967"/>
                </a:lnTo>
                <a:lnTo>
                  <a:pt x="1071" y="991"/>
                </a:lnTo>
                <a:lnTo>
                  <a:pt x="1081" y="1016"/>
                </a:lnTo>
                <a:lnTo>
                  <a:pt x="1086" y="1044"/>
                </a:lnTo>
                <a:lnTo>
                  <a:pt x="1110" y="1050"/>
                </a:lnTo>
                <a:lnTo>
                  <a:pt x="1132" y="1062"/>
                </a:lnTo>
                <a:lnTo>
                  <a:pt x="1151" y="1077"/>
                </a:lnTo>
                <a:lnTo>
                  <a:pt x="1167" y="1095"/>
                </a:lnTo>
                <a:lnTo>
                  <a:pt x="1180" y="1116"/>
                </a:lnTo>
                <a:lnTo>
                  <a:pt x="1188" y="1140"/>
                </a:lnTo>
                <a:lnTo>
                  <a:pt x="1191" y="1165"/>
                </a:lnTo>
                <a:lnTo>
                  <a:pt x="1191" y="1196"/>
                </a:lnTo>
                <a:lnTo>
                  <a:pt x="1188" y="1212"/>
                </a:lnTo>
                <a:lnTo>
                  <a:pt x="1181" y="1225"/>
                </a:lnTo>
                <a:lnTo>
                  <a:pt x="1170" y="1235"/>
                </a:lnTo>
                <a:lnTo>
                  <a:pt x="1157" y="1242"/>
                </a:lnTo>
                <a:lnTo>
                  <a:pt x="1141" y="1245"/>
                </a:lnTo>
                <a:lnTo>
                  <a:pt x="1126" y="1242"/>
                </a:lnTo>
                <a:lnTo>
                  <a:pt x="1113" y="1235"/>
                </a:lnTo>
                <a:lnTo>
                  <a:pt x="1102" y="1225"/>
                </a:lnTo>
                <a:lnTo>
                  <a:pt x="1095" y="1212"/>
                </a:lnTo>
                <a:lnTo>
                  <a:pt x="1093" y="1196"/>
                </a:lnTo>
                <a:lnTo>
                  <a:pt x="1093" y="1165"/>
                </a:lnTo>
                <a:lnTo>
                  <a:pt x="1091" y="1155"/>
                </a:lnTo>
                <a:lnTo>
                  <a:pt x="1086" y="1148"/>
                </a:lnTo>
                <a:lnTo>
                  <a:pt x="1078" y="1142"/>
                </a:lnTo>
                <a:lnTo>
                  <a:pt x="1068" y="1140"/>
                </a:lnTo>
                <a:lnTo>
                  <a:pt x="590" y="1140"/>
                </a:lnTo>
                <a:lnTo>
                  <a:pt x="581" y="1142"/>
                </a:lnTo>
                <a:lnTo>
                  <a:pt x="573" y="1148"/>
                </a:lnTo>
                <a:lnTo>
                  <a:pt x="568" y="1155"/>
                </a:lnTo>
                <a:lnTo>
                  <a:pt x="566" y="1165"/>
                </a:lnTo>
                <a:lnTo>
                  <a:pt x="566" y="1435"/>
                </a:lnTo>
                <a:lnTo>
                  <a:pt x="568" y="1445"/>
                </a:lnTo>
                <a:lnTo>
                  <a:pt x="573" y="1453"/>
                </a:lnTo>
                <a:lnTo>
                  <a:pt x="581" y="1458"/>
                </a:lnTo>
                <a:lnTo>
                  <a:pt x="590" y="1460"/>
                </a:lnTo>
                <a:lnTo>
                  <a:pt x="1068" y="1460"/>
                </a:lnTo>
                <a:lnTo>
                  <a:pt x="1078" y="1458"/>
                </a:lnTo>
                <a:lnTo>
                  <a:pt x="1086" y="1453"/>
                </a:lnTo>
                <a:lnTo>
                  <a:pt x="1091" y="1445"/>
                </a:lnTo>
                <a:lnTo>
                  <a:pt x="1093" y="1435"/>
                </a:lnTo>
                <a:lnTo>
                  <a:pt x="1093" y="1405"/>
                </a:lnTo>
                <a:lnTo>
                  <a:pt x="1095" y="1389"/>
                </a:lnTo>
                <a:lnTo>
                  <a:pt x="1102" y="1375"/>
                </a:lnTo>
                <a:lnTo>
                  <a:pt x="1113" y="1365"/>
                </a:lnTo>
                <a:lnTo>
                  <a:pt x="1126" y="1358"/>
                </a:lnTo>
                <a:lnTo>
                  <a:pt x="1141" y="1356"/>
                </a:lnTo>
                <a:lnTo>
                  <a:pt x="1157" y="1358"/>
                </a:lnTo>
                <a:lnTo>
                  <a:pt x="1170" y="1365"/>
                </a:lnTo>
                <a:lnTo>
                  <a:pt x="1181" y="1375"/>
                </a:lnTo>
                <a:lnTo>
                  <a:pt x="1188" y="1389"/>
                </a:lnTo>
                <a:lnTo>
                  <a:pt x="1191" y="1405"/>
                </a:lnTo>
                <a:lnTo>
                  <a:pt x="1191" y="1460"/>
                </a:lnTo>
                <a:lnTo>
                  <a:pt x="1301" y="1460"/>
                </a:lnTo>
                <a:lnTo>
                  <a:pt x="1301" y="1052"/>
                </a:lnTo>
                <a:lnTo>
                  <a:pt x="1303" y="1023"/>
                </a:lnTo>
                <a:lnTo>
                  <a:pt x="1311" y="996"/>
                </a:lnTo>
                <a:lnTo>
                  <a:pt x="1324" y="972"/>
                </a:lnTo>
                <a:lnTo>
                  <a:pt x="1341" y="950"/>
                </a:lnTo>
                <a:lnTo>
                  <a:pt x="1361" y="930"/>
                </a:lnTo>
                <a:lnTo>
                  <a:pt x="1386" y="915"/>
                </a:lnTo>
                <a:lnTo>
                  <a:pt x="1509" y="853"/>
                </a:lnTo>
                <a:lnTo>
                  <a:pt x="1509" y="787"/>
                </a:lnTo>
                <a:lnTo>
                  <a:pt x="1476" y="765"/>
                </a:lnTo>
                <a:lnTo>
                  <a:pt x="1445" y="739"/>
                </a:lnTo>
                <a:lnTo>
                  <a:pt x="1419" y="709"/>
                </a:lnTo>
                <a:lnTo>
                  <a:pt x="1396" y="676"/>
                </a:lnTo>
                <a:lnTo>
                  <a:pt x="1378" y="640"/>
                </a:lnTo>
                <a:lnTo>
                  <a:pt x="1365" y="601"/>
                </a:lnTo>
                <a:lnTo>
                  <a:pt x="1356" y="561"/>
                </a:lnTo>
                <a:lnTo>
                  <a:pt x="1353" y="519"/>
                </a:lnTo>
                <a:lnTo>
                  <a:pt x="1353" y="466"/>
                </a:lnTo>
                <a:lnTo>
                  <a:pt x="1356" y="426"/>
                </a:lnTo>
                <a:lnTo>
                  <a:pt x="1363" y="387"/>
                </a:lnTo>
                <a:lnTo>
                  <a:pt x="1376" y="350"/>
                </a:lnTo>
                <a:lnTo>
                  <a:pt x="1392" y="316"/>
                </a:lnTo>
                <a:lnTo>
                  <a:pt x="1412" y="284"/>
                </a:lnTo>
                <a:lnTo>
                  <a:pt x="1417" y="277"/>
                </a:lnTo>
                <a:lnTo>
                  <a:pt x="1437" y="254"/>
                </a:lnTo>
                <a:lnTo>
                  <a:pt x="1460" y="233"/>
                </a:lnTo>
                <a:lnTo>
                  <a:pt x="1458" y="206"/>
                </a:lnTo>
                <a:lnTo>
                  <a:pt x="1460" y="173"/>
                </a:lnTo>
                <a:lnTo>
                  <a:pt x="1468" y="140"/>
                </a:lnTo>
                <a:lnTo>
                  <a:pt x="1480" y="111"/>
                </a:lnTo>
                <a:lnTo>
                  <a:pt x="1497" y="85"/>
                </a:lnTo>
                <a:lnTo>
                  <a:pt x="1517" y="61"/>
                </a:lnTo>
                <a:lnTo>
                  <a:pt x="1541" y="40"/>
                </a:lnTo>
                <a:lnTo>
                  <a:pt x="1568" y="23"/>
                </a:lnTo>
                <a:lnTo>
                  <a:pt x="1598" y="11"/>
                </a:lnTo>
                <a:lnTo>
                  <a:pt x="1629" y="3"/>
                </a:lnTo>
                <a:lnTo>
                  <a:pt x="166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7" name="Freeform 30"/>
          <p:cNvSpPr>
            <a:spLocks/>
          </p:cNvSpPr>
          <p:nvPr/>
        </p:nvSpPr>
        <p:spPr bwMode="auto">
          <a:xfrm>
            <a:off x="1495282" y="5908282"/>
            <a:ext cx="45719" cy="45719"/>
          </a:xfrm>
          <a:custGeom>
            <a:avLst/>
            <a:gdLst>
              <a:gd name="T0" fmla="*/ 48 w 97"/>
              <a:gd name="T1" fmla="*/ 0 h 97"/>
              <a:gd name="T2" fmla="*/ 64 w 97"/>
              <a:gd name="T3" fmla="*/ 2 h 97"/>
              <a:gd name="T4" fmla="*/ 77 w 97"/>
              <a:gd name="T5" fmla="*/ 9 h 97"/>
              <a:gd name="T6" fmla="*/ 88 w 97"/>
              <a:gd name="T7" fmla="*/ 19 h 97"/>
              <a:gd name="T8" fmla="*/ 95 w 97"/>
              <a:gd name="T9" fmla="*/ 33 h 97"/>
              <a:gd name="T10" fmla="*/ 97 w 97"/>
              <a:gd name="T11" fmla="*/ 48 h 97"/>
              <a:gd name="T12" fmla="*/ 95 w 97"/>
              <a:gd name="T13" fmla="*/ 63 h 97"/>
              <a:gd name="T14" fmla="*/ 88 w 97"/>
              <a:gd name="T15" fmla="*/ 77 h 97"/>
              <a:gd name="T16" fmla="*/ 77 w 97"/>
              <a:gd name="T17" fmla="*/ 88 h 97"/>
              <a:gd name="T18" fmla="*/ 64 w 97"/>
              <a:gd name="T19" fmla="*/ 95 h 97"/>
              <a:gd name="T20" fmla="*/ 49 w 97"/>
              <a:gd name="T21" fmla="*/ 97 h 97"/>
              <a:gd name="T22" fmla="*/ 48 w 97"/>
              <a:gd name="T23" fmla="*/ 97 h 97"/>
              <a:gd name="T24" fmla="*/ 33 w 97"/>
              <a:gd name="T25" fmla="*/ 95 h 97"/>
              <a:gd name="T26" fmla="*/ 20 w 97"/>
              <a:gd name="T27" fmla="*/ 88 h 97"/>
              <a:gd name="T28" fmla="*/ 9 w 97"/>
              <a:gd name="T29" fmla="*/ 77 h 97"/>
              <a:gd name="T30" fmla="*/ 3 w 97"/>
              <a:gd name="T31" fmla="*/ 63 h 97"/>
              <a:gd name="T32" fmla="*/ 0 w 97"/>
              <a:gd name="T33" fmla="*/ 48 h 97"/>
              <a:gd name="T34" fmla="*/ 3 w 97"/>
              <a:gd name="T35" fmla="*/ 33 h 97"/>
              <a:gd name="T36" fmla="*/ 9 w 97"/>
              <a:gd name="T37" fmla="*/ 19 h 97"/>
              <a:gd name="T38" fmla="*/ 20 w 97"/>
              <a:gd name="T39" fmla="*/ 9 h 97"/>
              <a:gd name="T40" fmla="*/ 33 w 97"/>
              <a:gd name="T41" fmla="*/ 2 h 97"/>
              <a:gd name="T42" fmla="*/ 48 w 97"/>
              <a:gd name="T43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7">
                <a:moveTo>
                  <a:pt x="48" y="0"/>
                </a:moveTo>
                <a:lnTo>
                  <a:pt x="64" y="2"/>
                </a:lnTo>
                <a:lnTo>
                  <a:pt x="77" y="9"/>
                </a:lnTo>
                <a:lnTo>
                  <a:pt x="88" y="19"/>
                </a:lnTo>
                <a:lnTo>
                  <a:pt x="95" y="33"/>
                </a:lnTo>
                <a:lnTo>
                  <a:pt x="97" y="48"/>
                </a:lnTo>
                <a:lnTo>
                  <a:pt x="95" y="63"/>
                </a:lnTo>
                <a:lnTo>
                  <a:pt x="88" y="77"/>
                </a:lnTo>
                <a:lnTo>
                  <a:pt x="77" y="88"/>
                </a:lnTo>
                <a:lnTo>
                  <a:pt x="64" y="95"/>
                </a:lnTo>
                <a:lnTo>
                  <a:pt x="49" y="97"/>
                </a:lnTo>
                <a:lnTo>
                  <a:pt x="48" y="97"/>
                </a:lnTo>
                <a:lnTo>
                  <a:pt x="33" y="95"/>
                </a:lnTo>
                <a:lnTo>
                  <a:pt x="20" y="88"/>
                </a:lnTo>
                <a:lnTo>
                  <a:pt x="9" y="77"/>
                </a:lnTo>
                <a:lnTo>
                  <a:pt x="3" y="63"/>
                </a:lnTo>
                <a:lnTo>
                  <a:pt x="0" y="48"/>
                </a:lnTo>
                <a:lnTo>
                  <a:pt x="3" y="33"/>
                </a:lnTo>
                <a:lnTo>
                  <a:pt x="9" y="19"/>
                </a:lnTo>
                <a:lnTo>
                  <a:pt x="20" y="9"/>
                </a:lnTo>
                <a:lnTo>
                  <a:pt x="33" y="2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8" name="Freeform 31"/>
          <p:cNvSpPr>
            <a:spLocks/>
          </p:cNvSpPr>
          <p:nvPr/>
        </p:nvSpPr>
        <p:spPr bwMode="auto">
          <a:xfrm>
            <a:off x="1439719" y="5908282"/>
            <a:ext cx="48577" cy="45719"/>
          </a:xfrm>
          <a:custGeom>
            <a:avLst/>
            <a:gdLst>
              <a:gd name="T0" fmla="*/ 48 w 98"/>
              <a:gd name="T1" fmla="*/ 0 h 97"/>
              <a:gd name="T2" fmla="*/ 65 w 98"/>
              <a:gd name="T3" fmla="*/ 2 h 97"/>
              <a:gd name="T4" fmla="*/ 78 w 98"/>
              <a:gd name="T5" fmla="*/ 9 h 97"/>
              <a:gd name="T6" fmla="*/ 89 w 98"/>
              <a:gd name="T7" fmla="*/ 19 h 97"/>
              <a:gd name="T8" fmla="*/ 95 w 98"/>
              <a:gd name="T9" fmla="*/ 33 h 97"/>
              <a:gd name="T10" fmla="*/ 98 w 98"/>
              <a:gd name="T11" fmla="*/ 48 h 97"/>
              <a:gd name="T12" fmla="*/ 95 w 98"/>
              <a:gd name="T13" fmla="*/ 63 h 97"/>
              <a:gd name="T14" fmla="*/ 89 w 98"/>
              <a:gd name="T15" fmla="*/ 77 h 97"/>
              <a:gd name="T16" fmla="*/ 78 w 98"/>
              <a:gd name="T17" fmla="*/ 88 h 97"/>
              <a:gd name="T18" fmla="*/ 65 w 98"/>
              <a:gd name="T19" fmla="*/ 95 h 97"/>
              <a:gd name="T20" fmla="*/ 49 w 98"/>
              <a:gd name="T21" fmla="*/ 97 h 97"/>
              <a:gd name="T22" fmla="*/ 48 w 98"/>
              <a:gd name="T23" fmla="*/ 97 h 97"/>
              <a:gd name="T24" fmla="*/ 33 w 98"/>
              <a:gd name="T25" fmla="*/ 95 h 97"/>
              <a:gd name="T26" fmla="*/ 20 w 98"/>
              <a:gd name="T27" fmla="*/ 88 h 97"/>
              <a:gd name="T28" fmla="*/ 9 w 98"/>
              <a:gd name="T29" fmla="*/ 77 h 97"/>
              <a:gd name="T30" fmla="*/ 2 w 98"/>
              <a:gd name="T31" fmla="*/ 63 h 97"/>
              <a:gd name="T32" fmla="*/ 0 w 98"/>
              <a:gd name="T33" fmla="*/ 48 h 97"/>
              <a:gd name="T34" fmla="*/ 2 w 98"/>
              <a:gd name="T35" fmla="*/ 33 h 97"/>
              <a:gd name="T36" fmla="*/ 9 w 98"/>
              <a:gd name="T37" fmla="*/ 19 h 97"/>
              <a:gd name="T38" fmla="*/ 20 w 98"/>
              <a:gd name="T39" fmla="*/ 9 h 97"/>
              <a:gd name="T40" fmla="*/ 33 w 98"/>
              <a:gd name="T41" fmla="*/ 2 h 97"/>
              <a:gd name="T42" fmla="*/ 48 w 98"/>
              <a:gd name="T43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97">
                <a:moveTo>
                  <a:pt x="48" y="0"/>
                </a:moveTo>
                <a:lnTo>
                  <a:pt x="65" y="2"/>
                </a:lnTo>
                <a:lnTo>
                  <a:pt x="78" y="9"/>
                </a:lnTo>
                <a:lnTo>
                  <a:pt x="89" y="19"/>
                </a:lnTo>
                <a:lnTo>
                  <a:pt x="95" y="33"/>
                </a:lnTo>
                <a:lnTo>
                  <a:pt x="98" y="48"/>
                </a:lnTo>
                <a:lnTo>
                  <a:pt x="95" y="63"/>
                </a:lnTo>
                <a:lnTo>
                  <a:pt x="89" y="77"/>
                </a:lnTo>
                <a:lnTo>
                  <a:pt x="78" y="88"/>
                </a:lnTo>
                <a:lnTo>
                  <a:pt x="65" y="95"/>
                </a:lnTo>
                <a:lnTo>
                  <a:pt x="49" y="97"/>
                </a:lnTo>
                <a:lnTo>
                  <a:pt x="48" y="97"/>
                </a:lnTo>
                <a:lnTo>
                  <a:pt x="33" y="95"/>
                </a:lnTo>
                <a:lnTo>
                  <a:pt x="20" y="88"/>
                </a:lnTo>
                <a:lnTo>
                  <a:pt x="9" y="77"/>
                </a:lnTo>
                <a:lnTo>
                  <a:pt x="2" y="63"/>
                </a:lnTo>
                <a:lnTo>
                  <a:pt x="0" y="48"/>
                </a:lnTo>
                <a:lnTo>
                  <a:pt x="2" y="33"/>
                </a:lnTo>
                <a:lnTo>
                  <a:pt x="9" y="19"/>
                </a:lnTo>
                <a:lnTo>
                  <a:pt x="20" y="9"/>
                </a:lnTo>
                <a:lnTo>
                  <a:pt x="33" y="2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9" name="Freeform 32"/>
          <p:cNvSpPr>
            <a:spLocks/>
          </p:cNvSpPr>
          <p:nvPr/>
        </p:nvSpPr>
        <p:spPr bwMode="auto">
          <a:xfrm>
            <a:off x="1217519" y="6112888"/>
            <a:ext cx="45719" cy="45719"/>
          </a:xfrm>
          <a:custGeom>
            <a:avLst/>
            <a:gdLst>
              <a:gd name="T0" fmla="*/ 48 w 97"/>
              <a:gd name="T1" fmla="*/ 0 h 98"/>
              <a:gd name="T2" fmla="*/ 64 w 97"/>
              <a:gd name="T3" fmla="*/ 3 h 98"/>
              <a:gd name="T4" fmla="*/ 77 w 97"/>
              <a:gd name="T5" fmla="*/ 10 h 98"/>
              <a:gd name="T6" fmla="*/ 88 w 97"/>
              <a:gd name="T7" fmla="*/ 20 h 98"/>
              <a:gd name="T8" fmla="*/ 95 w 97"/>
              <a:gd name="T9" fmla="*/ 34 h 98"/>
              <a:gd name="T10" fmla="*/ 97 w 97"/>
              <a:gd name="T11" fmla="*/ 50 h 98"/>
              <a:gd name="T12" fmla="*/ 95 w 97"/>
              <a:gd name="T13" fmla="*/ 65 h 98"/>
              <a:gd name="T14" fmla="*/ 88 w 97"/>
              <a:gd name="T15" fmla="*/ 78 h 98"/>
              <a:gd name="T16" fmla="*/ 77 w 97"/>
              <a:gd name="T17" fmla="*/ 89 h 98"/>
              <a:gd name="T18" fmla="*/ 64 w 97"/>
              <a:gd name="T19" fmla="*/ 96 h 98"/>
              <a:gd name="T20" fmla="*/ 49 w 97"/>
              <a:gd name="T21" fmla="*/ 98 h 98"/>
              <a:gd name="T22" fmla="*/ 48 w 97"/>
              <a:gd name="T23" fmla="*/ 98 h 98"/>
              <a:gd name="T24" fmla="*/ 33 w 97"/>
              <a:gd name="T25" fmla="*/ 96 h 98"/>
              <a:gd name="T26" fmla="*/ 20 w 97"/>
              <a:gd name="T27" fmla="*/ 89 h 98"/>
              <a:gd name="T28" fmla="*/ 9 w 97"/>
              <a:gd name="T29" fmla="*/ 78 h 98"/>
              <a:gd name="T30" fmla="*/ 3 w 97"/>
              <a:gd name="T31" fmla="*/ 65 h 98"/>
              <a:gd name="T32" fmla="*/ 0 w 97"/>
              <a:gd name="T33" fmla="*/ 50 h 98"/>
              <a:gd name="T34" fmla="*/ 3 w 97"/>
              <a:gd name="T35" fmla="*/ 34 h 98"/>
              <a:gd name="T36" fmla="*/ 9 w 97"/>
              <a:gd name="T37" fmla="*/ 20 h 98"/>
              <a:gd name="T38" fmla="*/ 20 w 97"/>
              <a:gd name="T39" fmla="*/ 10 h 98"/>
              <a:gd name="T40" fmla="*/ 33 w 97"/>
              <a:gd name="T41" fmla="*/ 3 h 98"/>
              <a:gd name="T42" fmla="*/ 48 w 97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8">
                <a:moveTo>
                  <a:pt x="48" y="0"/>
                </a:moveTo>
                <a:lnTo>
                  <a:pt x="64" y="3"/>
                </a:lnTo>
                <a:lnTo>
                  <a:pt x="77" y="10"/>
                </a:lnTo>
                <a:lnTo>
                  <a:pt x="88" y="20"/>
                </a:lnTo>
                <a:lnTo>
                  <a:pt x="95" y="34"/>
                </a:lnTo>
                <a:lnTo>
                  <a:pt x="97" y="50"/>
                </a:lnTo>
                <a:lnTo>
                  <a:pt x="95" y="65"/>
                </a:lnTo>
                <a:lnTo>
                  <a:pt x="88" y="78"/>
                </a:lnTo>
                <a:lnTo>
                  <a:pt x="77" y="89"/>
                </a:lnTo>
                <a:lnTo>
                  <a:pt x="64" y="96"/>
                </a:lnTo>
                <a:lnTo>
                  <a:pt x="49" y="98"/>
                </a:lnTo>
                <a:lnTo>
                  <a:pt x="48" y="98"/>
                </a:lnTo>
                <a:lnTo>
                  <a:pt x="33" y="96"/>
                </a:lnTo>
                <a:lnTo>
                  <a:pt x="20" y="89"/>
                </a:lnTo>
                <a:lnTo>
                  <a:pt x="9" y="78"/>
                </a:lnTo>
                <a:lnTo>
                  <a:pt x="3" y="65"/>
                </a:lnTo>
                <a:lnTo>
                  <a:pt x="0" y="50"/>
                </a:lnTo>
                <a:lnTo>
                  <a:pt x="3" y="34"/>
                </a:lnTo>
                <a:lnTo>
                  <a:pt x="9" y="20"/>
                </a:lnTo>
                <a:lnTo>
                  <a:pt x="20" y="10"/>
                </a:lnTo>
                <a:lnTo>
                  <a:pt x="33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" name="Freeform 33"/>
          <p:cNvSpPr>
            <a:spLocks/>
          </p:cNvSpPr>
          <p:nvPr/>
        </p:nvSpPr>
        <p:spPr bwMode="auto">
          <a:xfrm>
            <a:off x="996857" y="6112888"/>
            <a:ext cx="45719" cy="45719"/>
          </a:xfrm>
          <a:custGeom>
            <a:avLst/>
            <a:gdLst>
              <a:gd name="T0" fmla="*/ 48 w 97"/>
              <a:gd name="T1" fmla="*/ 0 h 98"/>
              <a:gd name="T2" fmla="*/ 64 w 97"/>
              <a:gd name="T3" fmla="*/ 3 h 98"/>
              <a:gd name="T4" fmla="*/ 77 w 97"/>
              <a:gd name="T5" fmla="*/ 10 h 98"/>
              <a:gd name="T6" fmla="*/ 88 w 97"/>
              <a:gd name="T7" fmla="*/ 20 h 98"/>
              <a:gd name="T8" fmla="*/ 95 w 97"/>
              <a:gd name="T9" fmla="*/ 34 h 98"/>
              <a:gd name="T10" fmla="*/ 97 w 97"/>
              <a:gd name="T11" fmla="*/ 50 h 98"/>
              <a:gd name="T12" fmla="*/ 95 w 97"/>
              <a:gd name="T13" fmla="*/ 65 h 98"/>
              <a:gd name="T14" fmla="*/ 88 w 97"/>
              <a:gd name="T15" fmla="*/ 78 h 98"/>
              <a:gd name="T16" fmla="*/ 78 w 97"/>
              <a:gd name="T17" fmla="*/ 89 h 98"/>
              <a:gd name="T18" fmla="*/ 65 w 97"/>
              <a:gd name="T19" fmla="*/ 96 h 98"/>
              <a:gd name="T20" fmla="*/ 49 w 97"/>
              <a:gd name="T21" fmla="*/ 98 h 98"/>
              <a:gd name="T22" fmla="*/ 48 w 97"/>
              <a:gd name="T23" fmla="*/ 98 h 98"/>
              <a:gd name="T24" fmla="*/ 33 w 97"/>
              <a:gd name="T25" fmla="*/ 96 h 98"/>
              <a:gd name="T26" fmla="*/ 20 w 97"/>
              <a:gd name="T27" fmla="*/ 89 h 98"/>
              <a:gd name="T28" fmla="*/ 10 w 97"/>
              <a:gd name="T29" fmla="*/ 78 h 98"/>
              <a:gd name="T30" fmla="*/ 3 w 97"/>
              <a:gd name="T31" fmla="*/ 65 h 98"/>
              <a:gd name="T32" fmla="*/ 0 w 97"/>
              <a:gd name="T33" fmla="*/ 50 h 98"/>
              <a:gd name="T34" fmla="*/ 3 w 97"/>
              <a:gd name="T35" fmla="*/ 34 h 98"/>
              <a:gd name="T36" fmla="*/ 10 w 97"/>
              <a:gd name="T37" fmla="*/ 20 h 98"/>
              <a:gd name="T38" fmla="*/ 20 w 97"/>
              <a:gd name="T39" fmla="*/ 10 h 98"/>
              <a:gd name="T40" fmla="*/ 33 w 97"/>
              <a:gd name="T41" fmla="*/ 3 h 98"/>
              <a:gd name="T42" fmla="*/ 48 w 97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8">
                <a:moveTo>
                  <a:pt x="48" y="0"/>
                </a:moveTo>
                <a:lnTo>
                  <a:pt x="64" y="3"/>
                </a:lnTo>
                <a:lnTo>
                  <a:pt x="77" y="10"/>
                </a:lnTo>
                <a:lnTo>
                  <a:pt x="88" y="20"/>
                </a:lnTo>
                <a:lnTo>
                  <a:pt x="95" y="34"/>
                </a:lnTo>
                <a:lnTo>
                  <a:pt x="97" y="50"/>
                </a:lnTo>
                <a:lnTo>
                  <a:pt x="95" y="65"/>
                </a:lnTo>
                <a:lnTo>
                  <a:pt x="88" y="78"/>
                </a:lnTo>
                <a:lnTo>
                  <a:pt x="78" y="89"/>
                </a:lnTo>
                <a:lnTo>
                  <a:pt x="65" y="96"/>
                </a:lnTo>
                <a:lnTo>
                  <a:pt x="49" y="98"/>
                </a:lnTo>
                <a:lnTo>
                  <a:pt x="48" y="98"/>
                </a:lnTo>
                <a:lnTo>
                  <a:pt x="33" y="96"/>
                </a:lnTo>
                <a:lnTo>
                  <a:pt x="20" y="89"/>
                </a:lnTo>
                <a:lnTo>
                  <a:pt x="10" y="78"/>
                </a:lnTo>
                <a:lnTo>
                  <a:pt x="3" y="65"/>
                </a:lnTo>
                <a:lnTo>
                  <a:pt x="0" y="50"/>
                </a:lnTo>
                <a:lnTo>
                  <a:pt x="3" y="34"/>
                </a:lnTo>
                <a:lnTo>
                  <a:pt x="10" y="20"/>
                </a:lnTo>
                <a:lnTo>
                  <a:pt x="20" y="10"/>
                </a:lnTo>
                <a:lnTo>
                  <a:pt x="33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1" name="Freeform 34"/>
          <p:cNvSpPr>
            <a:spLocks/>
          </p:cNvSpPr>
          <p:nvPr/>
        </p:nvSpPr>
        <p:spPr bwMode="auto">
          <a:xfrm>
            <a:off x="776194" y="6112888"/>
            <a:ext cx="45719" cy="45719"/>
          </a:xfrm>
          <a:custGeom>
            <a:avLst/>
            <a:gdLst>
              <a:gd name="T0" fmla="*/ 48 w 97"/>
              <a:gd name="T1" fmla="*/ 0 h 98"/>
              <a:gd name="T2" fmla="*/ 63 w 97"/>
              <a:gd name="T3" fmla="*/ 3 h 98"/>
              <a:gd name="T4" fmla="*/ 77 w 97"/>
              <a:gd name="T5" fmla="*/ 10 h 98"/>
              <a:gd name="T6" fmla="*/ 87 w 97"/>
              <a:gd name="T7" fmla="*/ 20 h 98"/>
              <a:gd name="T8" fmla="*/ 94 w 97"/>
              <a:gd name="T9" fmla="*/ 34 h 98"/>
              <a:gd name="T10" fmla="*/ 97 w 97"/>
              <a:gd name="T11" fmla="*/ 50 h 98"/>
              <a:gd name="T12" fmla="*/ 94 w 97"/>
              <a:gd name="T13" fmla="*/ 65 h 98"/>
              <a:gd name="T14" fmla="*/ 87 w 97"/>
              <a:gd name="T15" fmla="*/ 78 h 98"/>
              <a:gd name="T16" fmla="*/ 77 w 97"/>
              <a:gd name="T17" fmla="*/ 89 h 98"/>
              <a:gd name="T18" fmla="*/ 64 w 97"/>
              <a:gd name="T19" fmla="*/ 96 h 98"/>
              <a:gd name="T20" fmla="*/ 49 w 97"/>
              <a:gd name="T21" fmla="*/ 98 h 98"/>
              <a:gd name="T22" fmla="*/ 48 w 97"/>
              <a:gd name="T23" fmla="*/ 98 h 98"/>
              <a:gd name="T24" fmla="*/ 33 w 97"/>
              <a:gd name="T25" fmla="*/ 96 h 98"/>
              <a:gd name="T26" fmla="*/ 20 w 97"/>
              <a:gd name="T27" fmla="*/ 89 h 98"/>
              <a:gd name="T28" fmla="*/ 9 w 97"/>
              <a:gd name="T29" fmla="*/ 78 h 98"/>
              <a:gd name="T30" fmla="*/ 2 w 97"/>
              <a:gd name="T31" fmla="*/ 65 h 98"/>
              <a:gd name="T32" fmla="*/ 0 w 97"/>
              <a:gd name="T33" fmla="*/ 50 h 98"/>
              <a:gd name="T34" fmla="*/ 2 w 97"/>
              <a:gd name="T35" fmla="*/ 34 h 98"/>
              <a:gd name="T36" fmla="*/ 9 w 97"/>
              <a:gd name="T37" fmla="*/ 20 h 98"/>
              <a:gd name="T38" fmla="*/ 20 w 97"/>
              <a:gd name="T39" fmla="*/ 10 h 98"/>
              <a:gd name="T40" fmla="*/ 33 w 97"/>
              <a:gd name="T41" fmla="*/ 3 h 98"/>
              <a:gd name="T42" fmla="*/ 48 w 97"/>
              <a:gd name="T43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8">
                <a:moveTo>
                  <a:pt x="48" y="0"/>
                </a:moveTo>
                <a:lnTo>
                  <a:pt x="63" y="3"/>
                </a:lnTo>
                <a:lnTo>
                  <a:pt x="77" y="10"/>
                </a:lnTo>
                <a:lnTo>
                  <a:pt x="87" y="20"/>
                </a:lnTo>
                <a:lnTo>
                  <a:pt x="94" y="34"/>
                </a:lnTo>
                <a:lnTo>
                  <a:pt x="97" y="50"/>
                </a:lnTo>
                <a:lnTo>
                  <a:pt x="94" y="65"/>
                </a:lnTo>
                <a:lnTo>
                  <a:pt x="87" y="78"/>
                </a:lnTo>
                <a:lnTo>
                  <a:pt x="77" y="89"/>
                </a:lnTo>
                <a:lnTo>
                  <a:pt x="64" y="96"/>
                </a:lnTo>
                <a:lnTo>
                  <a:pt x="49" y="98"/>
                </a:lnTo>
                <a:lnTo>
                  <a:pt x="48" y="98"/>
                </a:lnTo>
                <a:lnTo>
                  <a:pt x="33" y="96"/>
                </a:lnTo>
                <a:lnTo>
                  <a:pt x="20" y="89"/>
                </a:lnTo>
                <a:lnTo>
                  <a:pt x="9" y="78"/>
                </a:lnTo>
                <a:lnTo>
                  <a:pt x="2" y="65"/>
                </a:lnTo>
                <a:lnTo>
                  <a:pt x="0" y="50"/>
                </a:lnTo>
                <a:lnTo>
                  <a:pt x="2" y="34"/>
                </a:lnTo>
                <a:lnTo>
                  <a:pt x="9" y="20"/>
                </a:lnTo>
                <a:lnTo>
                  <a:pt x="20" y="10"/>
                </a:lnTo>
                <a:lnTo>
                  <a:pt x="33" y="3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2" name="Freeform 6"/>
          <p:cNvSpPr>
            <a:spLocks noEditPoints="1"/>
          </p:cNvSpPr>
          <p:nvPr/>
        </p:nvSpPr>
        <p:spPr bwMode="auto">
          <a:xfrm>
            <a:off x="875072" y="4691186"/>
            <a:ext cx="564647" cy="564647"/>
          </a:xfrm>
          <a:custGeom>
            <a:avLst/>
            <a:gdLst>
              <a:gd name="T0" fmla="*/ 1113 w 3416"/>
              <a:gd name="T1" fmla="*/ 3274 h 3416"/>
              <a:gd name="T2" fmla="*/ 1265 w 3416"/>
              <a:gd name="T3" fmla="*/ 3255 h 3416"/>
              <a:gd name="T4" fmla="*/ 2032 w 3416"/>
              <a:gd name="T5" fmla="*/ 2392 h 3416"/>
              <a:gd name="T6" fmla="*/ 2032 w 3416"/>
              <a:gd name="T7" fmla="*/ 2342 h 3416"/>
              <a:gd name="T8" fmla="*/ 2332 w 3416"/>
              <a:gd name="T9" fmla="*/ 2242 h 3416"/>
              <a:gd name="T10" fmla="*/ 1915 w 3416"/>
              <a:gd name="T11" fmla="*/ 1858 h 3416"/>
              <a:gd name="T12" fmla="*/ 583 w 3416"/>
              <a:gd name="T13" fmla="*/ 2051 h 3416"/>
              <a:gd name="T14" fmla="*/ 326 w 3416"/>
              <a:gd name="T15" fmla="*/ 2058 h 3416"/>
              <a:gd name="T16" fmla="*/ 3405 w 3416"/>
              <a:gd name="T17" fmla="*/ 1740 h 3416"/>
              <a:gd name="T18" fmla="*/ 102 w 3416"/>
              <a:gd name="T19" fmla="*/ 1749 h 3416"/>
              <a:gd name="T20" fmla="*/ 1679 w 3416"/>
              <a:gd name="T21" fmla="*/ 1824 h 3416"/>
              <a:gd name="T22" fmla="*/ 1184 w 3416"/>
              <a:gd name="T23" fmla="*/ 3050 h 3416"/>
              <a:gd name="T24" fmla="*/ 1803 w 3416"/>
              <a:gd name="T25" fmla="*/ 2945 h 3416"/>
              <a:gd name="T26" fmla="*/ 2032 w 3416"/>
              <a:gd name="T27" fmla="*/ 2507 h 3416"/>
              <a:gd name="T28" fmla="*/ 1831 w 3416"/>
              <a:gd name="T29" fmla="*/ 2342 h 3416"/>
              <a:gd name="T30" fmla="*/ 1717 w 3416"/>
              <a:gd name="T31" fmla="*/ 2133 h 3416"/>
              <a:gd name="T32" fmla="*/ 1825 w 3416"/>
              <a:gd name="T33" fmla="*/ 1778 h 3416"/>
              <a:gd name="T34" fmla="*/ 2610 w 3416"/>
              <a:gd name="T35" fmla="*/ 1658 h 3416"/>
              <a:gd name="T36" fmla="*/ 2248 w 3416"/>
              <a:gd name="T37" fmla="*/ 1375 h 3416"/>
              <a:gd name="T38" fmla="*/ 583 w 3416"/>
              <a:gd name="T39" fmla="*/ 1365 h 3416"/>
              <a:gd name="T40" fmla="*/ 1831 w 3416"/>
              <a:gd name="T41" fmla="*/ 1174 h 3416"/>
              <a:gd name="T42" fmla="*/ 2340 w 3416"/>
              <a:gd name="T43" fmla="*/ 1272 h 3416"/>
              <a:gd name="T44" fmla="*/ 2040 w 3416"/>
              <a:gd name="T45" fmla="*/ 1009 h 3416"/>
              <a:gd name="T46" fmla="*/ 2049 w 3416"/>
              <a:gd name="T47" fmla="*/ 1007 h 3416"/>
              <a:gd name="T48" fmla="*/ 1113 w 3416"/>
              <a:gd name="T49" fmla="*/ 226 h 3416"/>
              <a:gd name="T50" fmla="*/ 1265 w 3416"/>
              <a:gd name="T51" fmla="*/ 206 h 3416"/>
              <a:gd name="T52" fmla="*/ 1217 w 3416"/>
              <a:gd name="T53" fmla="*/ 3 h 3416"/>
              <a:gd name="T54" fmla="*/ 1365 w 3416"/>
              <a:gd name="T55" fmla="*/ 213 h 3416"/>
              <a:gd name="T56" fmla="*/ 1843 w 3416"/>
              <a:gd name="T57" fmla="*/ 377 h 3416"/>
              <a:gd name="T58" fmla="*/ 2127 w 3416"/>
              <a:gd name="T59" fmla="*/ 843 h 3416"/>
              <a:gd name="T60" fmla="*/ 2232 w 3416"/>
              <a:gd name="T61" fmla="*/ 1074 h 3416"/>
              <a:gd name="T62" fmla="*/ 2449 w 3416"/>
              <a:gd name="T63" fmla="*/ 1258 h 3416"/>
              <a:gd name="T64" fmla="*/ 2699 w 3416"/>
              <a:gd name="T65" fmla="*/ 1558 h 3416"/>
              <a:gd name="T66" fmla="*/ 3402 w 3416"/>
              <a:gd name="T67" fmla="*/ 1673 h 3416"/>
              <a:gd name="T68" fmla="*/ 2912 w 3416"/>
              <a:gd name="T69" fmla="*/ 2004 h 3416"/>
              <a:gd name="T70" fmla="*/ 2349 w 3416"/>
              <a:gd name="T71" fmla="*/ 2043 h 3416"/>
              <a:gd name="T72" fmla="*/ 2446 w 3416"/>
              <a:gd name="T73" fmla="*/ 2251 h 3416"/>
              <a:gd name="T74" fmla="*/ 2230 w 3416"/>
              <a:gd name="T75" fmla="*/ 2416 h 3416"/>
              <a:gd name="T76" fmla="*/ 2100 w 3416"/>
              <a:gd name="T77" fmla="*/ 2699 h 3416"/>
              <a:gd name="T78" fmla="*/ 1733 w 3416"/>
              <a:gd name="T79" fmla="*/ 3098 h 3416"/>
              <a:gd name="T80" fmla="*/ 1365 w 3416"/>
              <a:gd name="T81" fmla="*/ 3266 h 3416"/>
              <a:gd name="T82" fmla="*/ 1151 w 3416"/>
              <a:gd name="T83" fmla="*/ 3413 h 3416"/>
              <a:gd name="T84" fmla="*/ 1001 w 3416"/>
              <a:gd name="T85" fmla="*/ 1858 h 3416"/>
              <a:gd name="T86" fmla="*/ 540 w 3416"/>
              <a:gd name="T87" fmla="*/ 2158 h 3416"/>
              <a:gd name="T88" fmla="*/ 49 w 3416"/>
              <a:gd name="T89" fmla="*/ 2038 h 3416"/>
              <a:gd name="T90" fmla="*/ 0 w 3416"/>
              <a:gd name="T91" fmla="*/ 1741 h 3416"/>
              <a:gd name="T92" fmla="*/ 137 w 3416"/>
              <a:gd name="T93" fmla="*/ 1558 h 3416"/>
              <a:gd name="T94" fmla="*/ 123 w 3416"/>
              <a:gd name="T95" fmla="*/ 1258 h 3416"/>
              <a:gd name="T96" fmla="*/ 822 w 3416"/>
              <a:gd name="T97" fmla="*/ 1558 h 3416"/>
              <a:gd name="T98" fmla="*/ 1081 w 3416"/>
              <a:gd name="T99" fmla="*/ 660 h 3416"/>
              <a:gd name="T100" fmla="*/ 1751 w 3416"/>
              <a:gd name="T101" fmla="*/ 1343 h 3416"/>
              <a:gd name="T102" fmla="*/ 1759 w 3416"/>
              <a:gd name="T103" fmla="*/ 1100 h 3416"/>
              <a:gd name="T104" fmla="*/ 1969 w 3416"/>
              <a:gd name="T105" fmla="*/ 939 h 3416"/>
              <a:gd name="T106" fmla="*/ 1922 w 3416"/>
              <a:gd name="T107" fmla="*/ 589 h 3416"/>
              <a:gd name="T108" fmla="*/ 1481 w 3416"/>
              <a:gd name="T109" fmla="*/ 366 h 3416"/>
              <a:gd name="T110" fmla="*/ 1091 w 3416"/>
              <a:gd name="T111" fmla="*/ 497 h 3416"/>
              <a:gd name="T112" fmla="*/ 1001 w 3416"/>
              <a:gd name="T113" fmla="*/ 183 h 3416"/>
              <a:gd name="T114" fmla="*/ 1184 w 3416"/>
              <a:gd name="T115" fmla="*/ 0 h 3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16" h="3416">
                <a:moveTo>
                  <a:pt x="1184" y="3149"/>
                </a:moveTo>
                <a:lnTo>
                  <a:pt x="1162" y="3152"/>
                </a:lnTo>
                <a:lnTo>
                  <a:pt x="1143" y="3160"/>
                </a:lnTo>
                <a:lnTo>
                  <a:pt x="1125" y="3174"/>
                </a:lnTo>
                <a:lnTo>
                  <a:pt x="1113" y="3190"/>
                </a:lnTo>
                <a:lnTo>
                  <a:pt x="1105" y="3210"/>
                </a:lnTo>
                <a:lnTo>
                  <a:pt x="1101" y="3233"/>
                </a:lnTo>
                <a:lnTo>
                  <a:pt x="1105" y="3255"/>
                </a:lnTo>
                <a:lnTo>
                  <a:pt x="1113" y="3274"/>
                </a:lnTo>
                <a:lnTo>
                  <a:pt x="1125" y="3292"/>
                </a:lnTo>
                <a:lnTo>
                  <a:pt x="1143" y="3304"/>
                </a:lnTo>
                <a:lnTo>
                  <a:pt x="1162" y="3312"/>
                </a:lnTo>
                <a:lnTo>
                  <a:pt x="1184" y="3316"/>
                </a:lnTo>
                <a:lnTo>
                  <a:pt x="1207" y="3312"/>
                </a:lnTo>
                <a:lnTo>
                  <a:pt x="1227" y="3304"/>
                </a:lnTo>
                <a:lnTo>
                  <a:pt x="1243" y="3292"/>
                </a:lnTo>
                <a:lnTo>
                  <a:pt x="1257" y="3274"/>
                </a:lnTo>
                <a:lnTo>
                  <a:pt x="1265" y="3255"/>
                </a:lnTo>
                <a:lnTo>
                  <a:pt x="1268" y="3233"/>
                </a:lnTo>
                <a:lnTo>
                  <a:pt x="1265" y="3210"/>
                </a:lnTo>
                <a:lnTo>
                  <a:pt x="1257" y="3190"/>
                </a:lnTo>
                <a:lnTo>
                  <a:pt x="1243" y="3174"/>
                </a:lnTo>
                <a:lnTo>
                  <a:pt x="1227" y="3160"/>
                </a:lnTo>
                <a:lnTo>
                  <a:pt x="1207" y="3152"/>
                </a:lnTo>
                <a:lnTo>
                  <a:pt x="1184" y="3149"/>
                </a:lnTo>
                <a:close/>
                <a:moveTo>
                  <a:pt x="2032" y="2342"/>
                </a:moveTo>
                <a:lnTo>
                  <a:pt x="2032" y="2392"/>
                </a:lnTo>
                <a:lnTo>
                  <a:pt x="2034" y="2401"/>
                </a:lnTo>
                <a:lnTo>
                  <a:pt x="2040" y="2407"/>
                </a:lnTo>
                <a:lnTo>
                  <a:pt x="2049" y="2409"/>
                </a:lnTo>
                <a:lnTo>
                  <a:pt x="2115" y="2409"/>
                </a:lnTo>
                <a:lnTo>
                  <a:pt x="2123" y="2407"/>
                </a:lnTo>
                <a:lnTo>
                  <a:pt x="2129" y="2401"/>
                </a:lnTo>
                <a:lnTo>
                  <a:pt x="2131" y="2392"/>
                </a:lnTo>
                <a:lnTo>
                  <a:pt x="2131" y="2342"/>
                </a:lnTo>
                <a:lnTo>
                  <a:pt x="2032" y="2342"/>
                </a:lnTo>
                <a:close/>
                <a:moveTo>
                  <a:pt x="1831" y="2142"/>
                </a:moveTo>
                <a:lnTo>
                  <a:pt x="1823" y="2144"/>
                </a:lnTo>
                <a:lnTo>
                  <a:pt x="1817" y="2150"/>
                </a:lnTo>
                <a:lnTo>
                  <a:pt x="1815" y="2158"/>
                </a:lnTo>
                <a:lnTo>
                  <a:pt x="1815" y="2226"/>
                </a:lnTo>
                <a:lnTo>
                  <a:pt x="1817" y="2234"/>
                </a:lnTo>
                <a:lnTo>
                  <a:pt x="1823" y="2239"/>
                </a:lnTo>
                <a:lnTo>
                  <a:pt x="1831" y="2242"/>
                </a:lnTo>
                <a:lnTo>
                  <a:pt x="2332" y="2242"/>
                </a:lnTo>
                <a:lnTo>
                  <a:pt x="2340" y="2239"/>
                </a:lnTo>
                <a:lnTo>
                  <a:pt x="2347" y="2234"/>
                </a:lnTo>
                <a:lnTo>
                  <a:pt x="2349" y="2226"/>
                </a:lnTo>
                <a:lnTo>
                  <a:pt x="2349" y="2158"/>
                </a:lnTo>
                <a:lnTo>
                  <a:pt x="2347" y="2150"/>
                </a:lnTo>
                <a:lnTo>
                  <a:pt x="2340" y="2144"/>
                </a:lnTo>
                <a:lnTo>
                  <a:pt x="2332" y="2142"/>
                </a:lnTo>
                <a:lnTo>
                  <a:pt x="1831" y="2142"/>
                </a:lnTo>
                <a:close/>
                <a:moveTo>
                  <a:pt x="1915" y="1858"/>
                </a:moveTo>
                <a:lnTo>
                  <a:pt x="1915" y="2041"/>
                </a:lnTo>
                <a:lnTo>
                  <a:pt x="2248" y="2041"/>
                </a:lnTo>
                <a:lnTo>
                  <a:pt x="2248" y="1858"/>
                </a:lnTo>
                <a:lnTo>
                  <a:pt x="1915" y="1858"/>
                </a:lnTo>
                <a:close/>
                <a:moveTo>
                  <a:pt x="535" y="1858"/>
                </a:moveTo>
                <a:lnTo>
                  <a:pt x="437" y="2058"/>
                </a:lnTo>
                <a:lnTo>
                  <a:pt x="540" y="2058"/>
                </a:lnTo>
                <a:lnTo>
                  <a:pt x="562" y="2056"/>
                </a:lnTo>
                <a:lnTo>
                  <a:pt x="583" y="2051"/>
                </a:lnTo>
                <a:lnTo>
                  <a:pt x="601" y="2040"/>
                </a:lnTo>
                <a:lnTo>
                  <a:pt x="619" y="2028"/>
                </a:lnTo>
                <a:lnTo>
                  <a:pt x="634" y="2011"/>
                </a:lnTo>
                <a:lnTo>
                  <a:pt x="645" y="1993"/>
                </a:lnTo>
                <a:lnTo>
                  <a:pt x="710" y="1858"/>
                </a:lnTo>
                <a:lnTo>
                  <a:pt x="535" y="1858"/>
                </a:lnTo>
                <a:close/>
                <a:moveTo>
                  <a:pt x="248" y="1858"/>
                </a:moveTo>
                <a:lnTo>
                  <a:pt x="150" y="2058"/>
                </a:lnTo>
                <a:lnTo>
                  <a:pt x="326" y="2058"/>
                </a:lnTo>
                <a:lnTo>
                  <a:pt x="423" y="1858"/>
                </a:lnTo>
                <a:lnTo>
                  <a:pt x="248" y="1858"/>
                </a:lnTo>
                <a:close/>
                <a:moveTo>
                  <a:pt x="2743" y="1758"/>
                </a:moveTo>
                <a:lnTo>
                  <a:pt x="2877" y="1909"/>
                </a:lnTo>
                <a:lnTo>
                  <a:pt x="3163" y="1758"/>
                </a:lnTo>
                <a:lnTo>
                  <a:pt x="2743" y="1758"/>
                </a:lnTo>
                <a:close/>
                <a:moveTo>
                  <a:pt x="3405" y="1739"/>
                </a:moveTo>
                <a:lnTo>
                  <a:pt x="3405" y="1740"/>
                </a:lnTo>
                <a:lnTo>
                  <a:pt x="3405" y="1740"/>
                </a:lnTo>
                <a:lnTo>
                  <a:pt x="3405" y="1740"/>
                </a:lnTo>
                <a:lnTo>
                  <a:pt x="3405" y="1740"/>
                </a:lnTo>
                <a:lnTo>
                  <a:pt x="3405" y="1739"/>
                </a:lnTo>
                <a:close/>
                <a:moveTo>
                  <a:pt x="117" y="1658"/>
                </a:moveTo>
                <a:lnTo>
                  <a:pt x="109" y="1660"/>
                </a:lnTo>
                <a:lnTo>
                  <a:pt x="102" y="1667"/>
                </a:lnTo>
                <a:lnTo>
                  <a:pt x="100" y="1675"/>
                </a:lnTo>
                <a:lnTo>
                  <a:pt x="100" y="1741"/>
                </a:lnTo>
                <a:lnTo>
                  <a:pt x="102" y="1749"/>
                </a:lnTo>
                <a:lnTo>
                  <a:pt x="109" y="1756"/>
                </a:lnTo>
                <a:lnTo>
                  <a:pt x="117" y="1758"/>
                </a:lnTo>
                <a:lnTo>
                  <a:pt x="1631" y="1758"/>
                </a:lnTo>
                <a:lnTo>
                  <a:pt x="1647" y="1761"/>
                </a:lnTo>
                <a:lnTo>
                  <a:pt x="1661" y="1768"/>
                </a:lnTo>
                <a:lnTo>
                  <a:pt x="1672" y="1778"/>
                </a:lnTo>
                <a:lnTo>
                  <a:pt x="1679" y="1792"/>
                </a:lnTo>
                <a:lnTo>
                  <a:pt x="1681" y="1808"/>
                </a:lnTo>
                <a:lnTo>
                  <a:pt x="1679" y="1824"/>
                </a:lnTo>
                <a:lnTo>
                  <a:pt x="1672" y="1837"/>
                </a:lnTo>
                <a:lnTo>
                  <a:pt x="1661" y="1849"/>
                </a:lnTo>
                <a:lnTo>
                  <a:pt x="1647" y="1856"/>
                </a:lnTo>
                <a:lnTo>
                  <a:pt x="1631" y="1858"/>
                </a:lnTo>
                <a:lnTo>
                  <a:pt x="1101" y="1858"/>
                </a:lnTo>
                <a:lnTo>
                  <a:pt x="1101" y="3069"/>
                </a:lnTo>
                <a:lnTo>
                  <a:pt x="1127" y="3058"/>
                </a:lnTo>
                <a:lnTo>
                  <a:pt x="1155" y="3052"/>
                </a:lnTo>
                <a:lnTo>
                  <a:pt x="1184" y="3050"/>
                </a:lnTo>
                <a:lnTo>
                  <a:pt x="1186" y="3050"/>
                </a:lnTo>
                <a:lnTo>
                  <a:pt x="1187" y="3050"/>
                </a:lnTo>
                <a:lnTo>
                  <a:pt x="1481" y="3050"/>
                </a:lnTo>
                <a:lnTo>
                  <a:pt x="1540" y="3045"/>
                </a:lnTo>
                <a:lnTo>
                  <a:pt x="1598" y="3036"/>
                </a:lnTo>
                <a:lnTo>
                  <a:pt x="1653" y="3022"/>
                </a:lnTo>
                <a:lnTo>
                  <a:pt x="1706" y="3001"/>
                </a:lnTo>
                <a:lnTo>
                  <a:pt x="1757" y="2975"/>
                </a:lnTo>
                <a:lnTo>
                  <a:pt x="1803" y="2945"/>
                </a:lnTo>
                <a:lnTo>
                  <a:pt x="1847" y="2910"/>
                </a:lnTo>
                <a:lnTo>
                  <a:pt x="1887" y="2870"/>
                </a:lnTo>
                <a:lnTo>
                  <a:pt x="1922" y="2827"/>
                </a:lnTo>
                <a:lnTo>
                  <a:pt x="1953" y="2780"/>
                </a:lnTo>
                <a:lnTo>
                  <a:pt x="1980" y="2731"/>
                </a:lnTo>
                <a:lnTo>
                  <a:pt x="2001" y="2679"/>
                </a:lnTo>
                <a:lnTo>
                  <a:pt x="2018" y="2623"/>
                </a:lnTo>
                <a:lnTo>
                  <a:pt x="2028" y="2566"/>
                </a:lnTo>
                <a:lnTo>
                  <a:pt x="2032" y="2507"/>
                </a:lnTo>
                <a:lnTo>
                  <a:pt x="2008" y="2501"/>
                </a:lnTo>
                <a:lnTo>
                  <a:pt x="1987" y="2491"/>
                </a:lnTo>
                <a:lnTo>
                  <a:pt x="1969" y="2477"/>
                </a:lnTo>
                <a:lnTo>
                  <a:pt x="1953" y="2460"/>
                </a:lnTo>
                <a:lnTo>
                  <a:pt x="1942" y="2439"/>
                </a:lnTo>
                <a:lnTo>
                  <a:pt x="1935" y="2416"/>
                </a:lnTo>
                <a:lnTo>
                  <a:pt x="1932" y="2392"/>
                </a:lnTo>
                <a:lnTo>
                  <a:pt x="1932" y="2342"/>
                </a:lnTo>
                <a:lnTo>
                  <a:pt x="1831" y="2342"/>
                </a:lnTo>
                <a:lnTo>
                  <a:pt x="1805" y="2338"/>
                </a:lnTo>
                <a:lnTo>
                  <a:pt x="1780" y="2330"/>
                </a:lnTo>
                <a:lnTo>
                  <a:pt x="1759" y="2316"/>
                </a:lnTo>
                <a:lnTo>
                  <a:pt x="1740" y="2298"/>
                </a:lnTo>
                <a:lnTo>
                  <a:pt x="1727" y="2276"/>
                </a:lnTo>
                <a:lnTo>
                  <a:pt x="1718" y="2251"/>
                </a:lnTo>
                <a:lnTo>
                  <a:pt x="1715" y="2226"/>
                </a:lnTo>
                <a:lnTo>
                  <a:pt x="1715" y="2158"/>
                </a:lnTo>
                <a:lnTo>
                  <a:pt x="1717" y="2133"/>
                </a:lnTo>
                <a:lnTo>
                  <a:pt x="1725" y="2112"/>
                </a:lnTo>
                <a:lnTo>
                  <a:pt x="1736" y="2091"/>
                </a:lnTo>
                <a:lnTo>
                  <a:pt x="1751" y="2073"/>
                </a:lnTo>
                <a:lnTo>
                  <a:pt x="1770" y="2059"/>
                </a:lnTo>
                <a:lnTo>
                  <a:pt x="1792" y="2049"/>
                </a:lnTo>
                <a:lnTo>
                  <a:pt x="1815" y="2043"/>
                </a:lnTo>
                <a:lnTo>
                  <a:pt x="1815" y="1808"/>
                </a:lnTo>
                <a:lnTo>
                  <a:pt x="1818" y="1792"/>
                </a:lnTo>
                <a:lnTo>
                  <a:pt x="1825" y="1778"/>
                </a:lnTo>
                <a:lnTo>
                  <a:pt x="1835" y="1768"/>
                </a:lnTo>
                <a:lnTo>
                  <a:pt x="1849" y="1761"/>
                </a:lnTo>
                <a:lnTo>
                  <a:pt x="1865" y="1758"/>
                </a:lnTo>
                <a:lnTo>
                  <a:pt x="2610" y="1758"/>
                </a:lnTo>
                <a:lnTo>
                  <a:pt x="2599" y="1739"/>
                </a:lnTo>
                <a:lnTo>
                  <a:pt x="2594" y="1718"/>
                </a:lnTo>
                <a:lnTo>
                  <a:pt x="2594" y="1698"/>
                </a:lnTo>
                <a:lnTo>
                  <a:pt x="2599" y="1677"/>
                </a:lnTo>
                <a:lnTo>
                  <a:pt x="2610" y="1658"/>
                </a:lnTo>
                <a:lnTo>
                  <a:pt x="117" y="1658"/>
                </a:lnTo>
                <a:close/>
                <a:moveTo>
                  <a:pt x="2877" y="1507"/>
                </a:moveTo>
                <a:lnTo>
                  <a:pt x="2743" y="1658"/>
                </a:lnTo>
                <a:lnTo>
                  <a:pt x="3163" y="1658"/>
                </a:lnTo>
                <a:lnTo>
                  <a:pt x="2877" y="1507"/>
                </a:lnTo>
                <a:close/>
                <a:moveTo>
                  <a:pt x="1915" y="1375"/>
                </a:moveTo>
                <a:lnTo>
                  <a:pt x="1915" y="1558"/>
                </a:lnTo>
                <a:lnTo>
                  <a:pt x="2248" y="1558"/>
                </a:lnTo>
                <a:lnTo>
                  <a:pt x="2248" y="1375"/>
                </a:lnTo>
                <a:lnTo>
                  <a:pt x="1915" y="1375"/>
                </a:lnTo>
                <a:close/>
                <a:moveTo>
                  <a:pt x="437" y="1358"/>
                </a:moveTo>
                <a:lnTo>
                  <a:pt x="535" y="1558"/>
                </a:lnTo>
                <a:lnTo>
                  <a:pt x="710" y="1558"/>
                </a:lnTo>
                <a:lnTo>
                  <a:pt x="645" y="1423"/>
                </a:lnTo>
                <a:lnTo>
                  <a:pt x="634" y="1405"/>
                </a:lnTo>
                <a:lnTo>
                  <a:pt x="619" y="1388"/>
                </a:lnTo>
                <a:lnTo>
                  <a:pt x="601" y="1376"/>
                </a:lnTo>
                <a:lnTo>
                  <a:pt x="583" y="1365"/>
                </a:lnTo>
                <a:lnTo>
                  <a:pt x="562" y="1360"/>
                </a:lnTo>
                <a:lnTo>
                  <a:pt x="540" y="1358"/>
                </a:lnTo>
                <a:lnTo>
                  <a:pt x="437" y="1358"/>
                </a:lnTo>
                <a:close/>
                <a:moveTo>
                  <a:pt x="150" y="1358"/>
                </a:moveTo>
                <a:lnTo>
                  <a:pt x="248" y="1558"/>
                </a:lnTo>
                <a:lnTo>
                  <a:pt x="423" y="1558"/>
                </a:lnTo>
                <a:lnTo>
                  <a:pt x="326" y="1358"/>
                </a:lnTo>
                <a:lnTo>
                  <a:pt x="150" y="1358"/>
                </a:lnTo>
                <a:close/>
                <a:moveTo>
                  <a:pt x="1831" y="1174"/>
                </a:moveTo>
                <a:lnTo>
                  <a:pt x="1823" y="1177"/>
                </a:lnTo>
                <a:lnTo>
                  <a:pt x="1817" y="1182"/>
                </a:lnTo>
                <a:lnTo>
                  <a:pt x="1815" y="1190"/>
                </a:lnTo>
                <a:lnTo>
                  <a:pt x="1815" y="1258"/>
                </a:lnTo>
                <a:lnTo>
                  <a:pt x="1817" y="1266"/>
                </a:lnTo>
                <a:lnTo>
                  <a:pt x="1823" y="1272"/>
                </a:lnTo>
                <a:lnTo>
                  <a:pt x="1831" y="1274"/>
                </a:lnTo>
                <a:lnTo>
                  <a:pt x="2332" y="1274"/>
                </a:lnTo>
                <a:lnTo>
                  <a:pt x="2340" y="1272"/>
                </a:lnTo>
                <a:lnTo>
                  <a:pt x="2347" y="1266"/>
                </a:lnTo>
                <a:lnTo>
                  <a:pt x="2349" y="1258"/>
                </a:lnTo>
                <a:lnTo>
                  <a:pt x="2349" y="1190"/>
                </a:lnTo>
                <a:lnTo>
                  <a:pt x="2347" y="1182"/>
                </a:lnTo>
                <a:lnTo>
                  <a:pt x="2340" y="1177"/>
                </a:lnTo>
                <a:lnTo>
                  <a:pt x="2332" y="1174"/>
                </a:lnTo>
                <a:lnTo>
                  <a:pt x="1831" y="1174"/>
                </a:lnTo>
                <a:close/>
                <a:moveTo>
                  <a:pt x="2049" y="1007"/>
                </a:moveTo>
                <a:lnTo>
                  <a:pt x="2040" y="1009"/>
                </a:lnTo>
                <a:lnTo>
                  <a:pt x="2034" y="1015"/>
                </a:lnTo>
                <a:lnTo>
                  <a:pt x="2032" y="1024"/>
                </a:lnTo>
                <a:lnTo>
                  <a:pt x="2032" y="1074"/>
                </a:lnTo>
                <a:lnTo>
                  <a:pt x="2131" y="1074"/>
                </a:lnTo>
                <a:lnTo>
                  <a:pt x="2131" y="1024"/>
                </a:lnTo>
                <a:lnTo>
                  <a:pt x="2129" y="1015"/>
                </a:lnTo>
                <a:lnTo>
                  <a:pt x="2123" y="1009"/>
                </a:lnTo>
                <a:lnTo>
                  <a:pt x="2115" y="1007"/>
                </a:lnTo>
                <a:lnTo>
                  <a:pt x="2049" y="1007"/>
                </a:lnTo>
                <a:close/>
                <a:moveTo>
                  <a:pt x="1184" y="100"/>
                </a:moveTo>
                <a:lnTo>
                  <a:pt x="1162" y="104"/>
                </a:lnTo>
                <a:lnTo>
                  <a:pt x="1143" y="112"/>
                </a:lnTo>
                <a:lnTo>
                  <a:pt x="1125" y="124"/>
                </a:lnTo>
                <a:lnTo>
                  <a:pt x="1113" y="142"/>
                </a:lnTo>
                <a:lnTo>
                  <a:pt x="1105" y="161"/>
                </a:lnTo>
                <a:lnTo>
                  <a:pt x="1101" y="183"/>
                </a:lnTo>
                <a:lnTo>
                  <a:pt x="1105" y="206"/>
                </a:lnTo>
                <a:lnTo>
                  <a:pt x="1113" y="226"/>
                </a:lnTo>
                <a:lnTo>
                  <a:pt x="1125" y="242"/>
                </a:lnTo>
                <a:lnTo>
                  <a:pt x="1143" y="256"/>
                </a:lnTo>
                <a:lnTo>
                  <a:pt x="1162" y="264"/>
                </a:lnTo>
                <a:lnTo>
                  <a:pt x="1184" y="267"/>
                </a:lnTo>
                <a:lnTo>
                  <a:pt x="1207" y="264"/>
                </a:lnTo>
                <a:lnTo>
                  <a:pt x="1227" y="256"/>
                </a:lnTo>
                <a:lnTo>
                  <a:pt x="1243" y="242"/>
                </a:lnTo>
                <a:lnTo>
                  <a:pt x="1257" y="226"/>
                </a:lnTo>
                <a:lnTo>
                  <a:pt x="1265" y="206"/>
                </a:lnTo>
                <a:lnTo>
                  <a:pt x="1268" y="183"/>
                </a:lnTo>
                <a:lnTo>
                  <a:pt x="1265" y="161"/>
                </a:lnTo>
                <a:lnTo>
                  <a:pt x="1257" y="142"/>
                </a:lnTo>
                <a:lnTo>
                  <a:pt x="1243" y="124"/>
                </a:lnTo>
                <a:lnTo>
                  <a:pt x="1227" y="112"/>
                </a:lnTo>
                <a:lnTo>
                  <a:pt x="1207" y="104"/>
                </a:lnTo>
                <a:lnTo>
                  <a:pt x="1184" y="100"/>
                </a:lnTo>
                <a:close/>
                <a:moveTo>
                  <a:pt x="1184" y="0"/>
                </a:moveTo>
                <a:lnTo>
                  <a:pt x="1217" y="3"/>
                </a:lnTo>
                <a:lnTo>
                  <a:pt x="1248" y="11"/>
                </a:lnTo>
                <a:lnTo>
                  <a:pt x="1277" y="25"/>
                </a:lnTo>
                <a:lnTo>
                  <a:pt x="1302" y="43"/>
                </a:lnTo>
                <a:lnTo>
                  <a:pt x="1325" y="65"/>
                </a:lnTo>
                <a:lnTo>
                  <a:pt x="1343" y="91"/>
                </a:lnTo>
                <a:lnTo>
                  <a:pt x="1356" y="119"/>
                </a:lnTo>
                <a:lnTo>
                  <a:pt x="1365" y="150"/>
                </a:lnTo>
                <a:lnTo>
                  <a:pt x="1367" y="183"/>
                </a:lnTo>
                <a:lnTo>
                  <a:pt x="1365" y="213"/>
                </a:lnTo>
                <a:lnTo>
                  <a:pt x="1359" y="241"/>
                </a:lnTo>
                <a:lnTo>
                  <a:pt x="1348" y="267"/>
                </a:lnTo>
                <a:lnTo>
                  <a:pt x="1481" y="267"/>
                </a:lnTo>
                <a:lnTo>
                  <a:pt x="1548" y="270"/>
                </a:lnTo>
                <a:lnTo>
                  <a:pt x="1612" y="279"/>
                </a:lnTo>
                <a:lnTo>
                  <a:pt x="1673" y="296"/>
                </a:lnTo>
                <a:lnTo>
                  <a:pt x="1733" y="318"/>
                </a:lnTo>
                <a:lnTo>
                  <a:pt x="1789" y="345"/>
                </a:lnTo>
                <a:lnTo>
                  <a:pt x="1843" y="377"/>
                </a:lnTo>
                <a:lnTo>
                  <a:pt x="1892" y="413"/>
                </a:lnTo>
                <a:lnTo>
                  <a:pt x="1938" y="454"/>
                </a:lnTo>
                <a:lnTo>
                  <a:pt x="1980" y="500"/>
                </a:lnTo>
                <a:lnTo>
                  <a:pt x="2018" y="550"/>
                </a:lnTo>
                <a:lnTo>
                  <a:pt x="2051" y="602"/>
                </a:lnTo>
                <a:lnTo>
                  <a:pt x="2079" y="658"/>
                </a:lnTo>
                <a:lnTo>
                  <a:pt x="2100" y="717"/>
                </a:lnTo>
                <a:lnTo>
                  <a:pt x="2117" y="779"/>
                </a:lnTo>
                <a:lnTo>
                  <a:pt x="2127" y="843"/>
                </a:lnTo>
                <a:lnTo>
                  <a:pt x="2131" y="909"/>
                </a:lnTo>
                <a:lnTo>
                  <a:pt x="2155" y="914"/>
                </a:lnTo>
                <a:lnTo>
                  <a:pt x="2176" y="924"/>
                </a:lnTo>
                <a:lnTo>
                  <a:pt x="2195" y="939"/>
                </a:lnTo>
                <a:lnTo>
                  <a:pt x="2210" y="956"/>
                </a:lnTo>
                <a:lnTo>
                  <a:pt x="2221" y="977"/>
                </a:lnTo>
                <a:lnTo>
                  <a:pt x="2230" y="1000"/>
                </a:lnTo>
                <a:lnTo>
                  <a:pt x="2232" y="1024"/>
                </a:lnTo>
                <a:lnTo>
                  <a:pt x="2232" y="1074"/>
                </a:lnTo>
                <a:lnTo>
                  <a:pt x="2332" y="1074"/>
                </a:lnTo>
                <a:lnTo>
                  <a:pt x="2359" y="1078"/>
                </a:lnTo>
                <a:lnTo>
                  <a:pt x="2383" y="1086"/>
                </a:lnTo>
                <a:lnTo>
                  <a:pt x="2405" y="1100"/>
                </a:lnTo>
                <a:lnTo>
                  <a:pt x="2423" y="1118"/>
                </a:lnTo>
                <a:lnTo>
                  <a:pt x="2437" y="1140"/>
                </a:lnTo>
                <a:lnTo>
                  <a:pt x="2446" y="1165"/>
                </a:lnTo>
                <a:lnTo>
                  <a:pt x="2449" y="1190"/>
                </a:lnTo>
                <a:lnTo>
                  <a:pt x="2449" y="1258"/>
                </a:lnTo>
                <a:lnTo>
                  <a:pt x="2446" y="1283"/>
                </a:lnTo>
                <a:lnTo>
                  <a:pt x="2439" y="1304"/>
                </a:lnTo>
                <a:lnTo>
                  <a:pt x="2427" y="1325"/>
                </a:lnTo>
                <a:lnTo>
                  <a:pt x="2412" y="1343"/>
                </a:lnTo>
                <a:lnTo>
                  <a:pt x="2393" y="1357"/>
                </a:lnTo>
                <a:lnTo>
                  <a:pt x="2372" y="1367"/>
                </a:lnTo>
                <a:lnTo>
                  <a:pt x="2349" y="1373"/>
                </a:lnTo>
                <a:lnTo>
                  <a:pt x="2349" y="1558"/>
                </a:lnTo>
                <a:lnTo>
                  <a:pt x="2699" y="1558"/>
                </a:lnTo>
                <a:lnTo>
                  <a:pt x="2810" y="1431"/>
                </a:lnTo>
                <a:lnTo>
                  <a:pt x="2825" y="1418"/>
                </a:lnTo>
                <a:lnTo>
                  <a:pt x="2841" y="1409"/>
                </a:lnTo>
                <a:lnTo>
                  <a:pt x="2858" y="1404"/>
                </a:lnTo>
                <a:lnTo>
                  <a:pt x="2877" y="1403"/>
                </a:lnTo>
                <a:lnTo>
                  <a:pt x="2894" y="1406"/>
                </a:lnTo>
                <a:lnTo>
                  <a:pt x="2912" y="1412"/>
                </a:lnTo>
                <a:lnTo>
                  <a:pt x="3389" y="1663"/>
                </a:lnTo>
                <a:lnTo>
                  <a:pt x="3402" y="1673"/>
                </a:lnTo>
                <a:lnTo>
                  <a:pt x="3410" y="1684"/>
                </a:lnTo>
                <a:lnTo>
                  <a:pt x="3415" y="1698"/>
                </a:lnTo>
                <a:lnTo>
                  <a:pt x="3416" y="1712"/>
                </a:lnTo>
                <a:lnTo>
                  <a:pt x="3413" y="1727"/>
                </a:lnTo>
                <a:lnTo>
                  <a:pt x="3405" y="1739"/>
                </a:lnTo>
                <a:lnTo>
                  <a:pt x="3400" y="1744"/>
                </a:lnTo>
                <a:lnTo>
                  <a:pt x="3395" y="1748"/>
                </a:lnTo>
                <a:lnTo>
                  <a:pt x="3389" y="1753"/>
                </a:lnTo>
                <a:lnTo>
                  <a:pt x="2912" y="2004"/>
                </a:lnTo>
                <a:lnTo>
                  <a:pt x="2893" y="2011"/>
                </a:lnTo>
                <a:lnTo>
                  <a:pt x="2874" y="2013"/>
                </a:lnTo>
                <a:lnTo>
                  <a:pt x="2856" y="2011"/>
                </a:lnTo>
                <a:lnTo>
                  <a:pt x="2839" y="2006"/>
                </a:lnTo>
                <a:lnTo>
                  <a:pt x="2824" y="1997"/>
                </a:lnTo>
                <a:lnTo>
                  <a:pt x="2810" y="1985"/>
                </a:lnTo>
                <a:lnTo>
                  <a:pt x="2699" y="1858"/>
                </a:lnTo>
                <a:lnTo>
                  <a:pt x="2349" y="1858"/>
                </a:lnTo>
                <a:lnTo>
                  <a:pt x="2349" y="2043"/>
                </a:lnTo>
                <a:lnTo>
                  <a:pt x="2372" y="2049"/>
                </a:lnTo>
                <a:lnTo>
                  <a:pt x="2393" y="2059"/>
                </a:lnTo>
                <a:lnTo>
                  <a:pt x="2412" y="2073"/>
                </a:lnTo>
                <a:lnTo>
                  <a:pt x="2427" y="2091"/>
                </a:lnTo>
                <a:lnTo>
                  <a:pt x="2439" y="2112"/>
                </a:lnTo>
                <a:lnTo>
                  <a:pt x="2446" y="2133"/>
                </a:lnTo>
                <a:lnTo>
                  <a:pt x="2449" y="2158"/>
                </a:lnTo>
                <a:lnTo>
                  <a:pt x="2449" y="2226"/>
                </a:lnTo>
                <a:lnTo>
                  <a:pt x="2446" y="2251"/>
                </a:lnTo>
                <a:lnTo>
                  <a:pt x="2437" y="2276"/>
                </a:lnTo>
                <a:lnTo>
                  <a:pt x="2423" y="2298"/>
                </a:lnTo>
                <a:lnTo>
                  <a:pt x="2405" y="2316"/>
                </a:lnTo>
                <a:lnTo>
                  <a:pt x="2383" y="2330"/>
                </a:lnTo>
                <a:lnTo>
                  <a:pt x="2359" y="2338"/>
                </a:lnTo>
                <a:lnTo>
                  <a:pt x="2332" y="2342"/>
                </a:lnTo>
                <a:lnTo>
                  <a:pt x="2232" y="2342"/>
                </a:lnTo>
                <a:lnTo>
                  <a:pt x="2232" y="2392"/>
                </a:lnTo>
                <a:lnTo>
                  <a:pt x="2230" y="2416"/>
                </a:lnTo>
                <a:lnTo>
                  <a:pt x="2221" y="2439"/>
                </a:lnTo>
                <a:lnTo>
                  <a:pt x="2210" y="2460"/>
                </a:lnTo>
                <a:lnTo>
                  <a:pt x="2195" y="2477"/>
                </a:lnTo>
                <a:lnTo>
                  <a:pt x="2176" y="2492"/>
                </a:lnTo>
                <a:lnTo>
                  <a:pt x="2155" y="2502"/>
                </a:lnTo>
                <a:lnTo>
                  <a:pt x="2131" y="2507"/>
                </a:lnTo>
                <a:lnTo>
                  <a:pt x="2127" y="2573"/>
                </a:lnTo>
                <a:lnTo>
                  <a:pt x="2117" y="2637"/>
                </a:lnTo>
                <a:lnTo>
                  <a:pt x="2100" y="2699"/>
                </a:lnTo>
                <a:lnTo>
                  <a:pt x="2079" y="2758"/>
                </a:lnTo>
                <a:lnTo>
                  <a:pt x="2051" y="2814"/>
                </a:lnTo>
                <a:lnTo>
                  <a:pt x="2018" y="2866"/>
                </a:lnTo>
                <a:lnTo>
                  <a:pt x="1980" y="2916"/>
                </a:lnTo>
                <a:lnTo>
                  <a:pt x="1938" y="2962"/>
                </a:lnTo>
                <a:lnTo>
                  <a:pt x="1892" y="3003"/>
                </a:lnTo>
                <a:lnTo>
                  <a:pt x="1843" y="3039"/>
                </a:lnTo>
                <a:lnTo>
                  <a:pt x="1789" y="3071"/>
                </a:lnTo>
                <a:lnTo>
                  <a:pt x="1733" y="3098"/>
                </a:lnTo>
                <a:lnTo>
                  <a:pt x="1673" y="3120"/>
                </a:lnTo>
                <a:lnTo>
                  <a:pt x="1612" y="3137"/>
                </a:lnTo>
                <a:lnTo>
                  <a:pt x="1548" y="3146"/>
                </a:lnTo>
                <a:lnTo>
                  <a:pt x="1481" y="3149"/>
                </a:lnTo>
                <a:lnTo>
                  <a:pt x="1348" y="3149"/>
                </a:lnTo>
                <a:lnTo>
                  <a:pt x="1359" y="3175"/>
                </a:lnTo>
                <a:lnTo>
                  <a:pt x="1365" y="3203"/>
                </a:lnTo>
                <a:lnTo>
                  <a:pt x="1367" y="3233"/>
                </a:lnTo>
                <a:lnTo>
                  <a:pt x="1365" y="3266"/>
                </a:lnTo>
                <a:lnTo>
                  <a:pt x="1356" y="3297"/>
                </a:lnTo>
                <a:lnTo>
                  <a:pt x="1343" y="3325"/>
                </a:lnTo>
                <a:lnTo>
                  <a:pt x="1325" y="3351"/>
                </a:lnTo>
                <a:lnTo>
                  <a:pt x="1302" y="3373"/>
                </a:lnTo>
                <a:lnTo>
                  <a:pt x="1277" y="3391"/>
                </a:lnTo>
                <a:lnTo>
                  <a:pt x="1248" y="3405"/>
                </a:lnTo>
                <a:lnTo>
                  <a:pt x="1217" y="3413"/>
                </a:lnTo>
                <a:lnTo>
                  <a:pt x="1184" y="3416"/>
                </a:lnTo>
                <a:lnTo>
                  <a:pt x="1151" y="3413"/>
                </a:lnTo>
                <a:lnTo>
                  <a:pt x="1120" y="3405"/>
                </a:lnTo>
                <a:lnTo>
                  <a:pt x="1092" y="3391"/>
                </a:lnTo>
                <a:lnTo>
                  <a:pt x="1066" y="3373"/>
                </a:lnTo>
                <a:lnTo>
                  <a:pt x="1044" y="3351"/>
                </a:lnTo>
                <a:lnTo>
                  <a:pt x="1026" y="3325"/>
                </a:lnTo>
                <a:lnTo>
                  <a:pt x="1012" y="3297"/>
                </a:lnTo>
                <a:lnTo>
                  <a:pt x="1004" y="3266"/>
                </a:lnTo>
                <a:lnTo>
                  <a:pt x="1001" y="3233"/>
                </a:lnTo>
                <a:lnTo>
                  <a:pt x="1001" y="1858"/>
                </a:lnTo>
                <a:lnTo>
                  <a:pt x="822" y="1858"/>
                </a:lnTo>
                <a:lnTo>
                  <a:pt x="735" y="2037"/>
                </a:lnTo>
                <a:lnTo>
                  <a:pt x="717" y="2067"/>
                </a:lnTo>
                <a:lnTo>
                  <a:pt x="695" y="2093"/>
                </a:lnTo>
                <a:lnTo>
                  <a:pt x="669" y="2116"/>
                </a:lnTo>
                <a:lnTo>
                  <a:pt x="640" y="2133"/>
                </a:lnTo>
                <a:lnTo>
                  <a:pt x="609" y="2147"/>
                </a:lnTo>
                <a:lnTo>
                  <a:pt x="575" y="2155"/>
                </a:lnTo>
                <a:lnTo>
                  <a:pt x="540" y="2158"/>
                </a:lnTo>
                <a:lnTo>
                  <a:pt x="123" y="2158"/>
                </a:lnTo>
                <a:lnTo>
                  <a:pt x="102" y="2155"/>
                </a:lnTo>
                <a:lnTo>
                  <a:pt x="83" y="2148"/>
                </a:lnTo>
                <a:lnTo>
                  <a:pt x="66" y="2136"/>
                </a:lnTo>
                <a:lnTo>
                  <a:pt x="53" y="2119"/>
                </a:lnTo>
                <a:lnTo>
                  <a:pt x="45" y="2099"/>
                </a:lnTo>
                <a:lnTo>
                  <a:pt x="40" y="2080"/>
                </a:lnTo>
                <a:lnTo>
                  <a:pt x="41" y="2059"/>
                </a:lnTo>
                <a:lnTo>
                  <a:pt x="49" y="2038"/>
                </a:lnTo>
                <a:lnTo>
                  <a:pt x="137" y="1858"/>
                </a:lnTo>
                <a:lnTo>
                  <a:pt x="117" y="1858"/>
                </a:lnTo>
                <a:lnTo>
                  <a:pt x="90" y="1855"/>
                </a:lnTo>
                <a:lnTo>
                  <a:pt x="65" y="1847"/>
                </a:lnTo>
                <a:lnTo>
                  <a:pt x="43" y="1832"/>
                </a:lnTo>
                <a:lnTo>
                  <a:pt x="26" y="1815"/>
                </a:lnTo>
                <a:lnTo>
                  <a:pt x="12" y="1793"/>
                </a:lnTo>
                <a:lnTo>
                  <a:pt x="3" y="1768"/>
                </a:lnTo>
                <a:lnTo>
                  <a:pt x="0" y="1741"/>
                </a:lnTo>
                <a:lnTo>
                  <a:pt x="0" y="1675"/>
                </a:lnTo>
                <a:lnTo>
                  <a:pt x="3" y="1648"/>
                </a:lnTo>
                <a:lnTo>
                  <a:pt x="12" y="1623"/>
                </a:lnTo>
                <a:lnTo>
                  <a:pt x="26" y="1601"/>
                </a:lnTo>
                <a:lnTo>
                  <a:pt x="43" y="1584"/>
                </a:lnTo>
                <a:lnTo>
                  <a:pt x="65" y="1569"/>
                </a:lnTo>
                <a:lnTo>
                  <a:pt x="90" y="1561"/>
                </a:lnTo>
                <a:lnTo>
                  <a:pt x="117" y="1558"/>
                </a:lnTo>
                <a:lnTo>
                  <a:pt x="137" y="1558"/>
                </a:lnTo>
                <a:lnTo>
                  <a:pt x="49" y="1378"/>
                </a:lnTo>
                <a:lnTo>
                  <a:pt x="41" y="1357"/>
                </a:lnTo>
                <a:lnTo>
                  <a:pt x="40" y="1336"/>
                </a:lnTo>
                <a:lnTo>
                  <a:pt x="45" y="1317"/>
                </a:lnTo>
                <a:lnTo>
                  <a:pt x="53" y="1297"/>
                </a:lnTo>
                <a:lnTo>
                  <a:pt x="66" y="1280"/>
                </a:lnTo>
                <a:lnTo>
                  <a:pt x="83" y="1268"/>
                </a:lnTo>
                <a:lnTo>
                  <a:pt x="102" y="1261"/>
                </a:lnTo>
                <a:lnTo>
                  <a:pt x="123" y="1258"/>
                </a:lnTo>
                <a:lnTo>
                  <a:pt x="540" y="1258"/>
                </a:lnTo>
                <a:lnTo>
                  <a:pt x="575" y="1261"/>
                </a:lnTo>
                <a:lnTo>
                  <a:pt x="608" y="1269"/>
                </a:lnTo>
                <a:lnTo>
                  <a:pt x="640" y="1283"/>
                </a:lnTo>
                <a:lnTo>
                  <a:pt x="669" y="1300"/>
                </a:lnTo>
                <a:lnTo>
                  <a:pt x="695" y="1323"/>
                </a:lnTo>
                <a:lnTo>
                  <a:pt x="716" y="1349"/>
                </a:lnTo>
                <a:lnTo>
                  <a:pt x="735" y="1379"/>
                </a:lnTo>
                <a:lnTo>
                  <a:pt x="822" y="1558"/>
                </a:lnTo>
                <a:lnTo>
                  <a:pt x="1001" y="1558"/>
                </a:lnTo>
                <a:lnTo>
                  <a:pt x="1001" y="701"/>
                </a:lnTo>
                <a:lnTo>
                  <a:pt x="1003" y="684"/>
                </a:lnTo>
                <a:lnTo>
                  <a:pt x="1010" y="671"/>
                </a:lnTo>
                <a:lnTo>
                  <a:pt x="1022" y="660"/>
                </a:lnTo>
                <a:lnTo>
                  <a:pt x="1035" y="653"/>
                </a:lnTo>
                <a:lnTo>
                  <a:pt x="1051" y="650"/>
                </a:lnTo>
                <a:lnTo>
                  <a:pt x="1067" y="653"/>
                </a:lnTo>
                <a:lnTo>
                  <a:pt x="1081" y="660"/>
                </a:lnTo>
                <a:lnTo>
                  <a:pt x="1091" y="671"/>
                </a:lnTo>
                <a:lnTo>
                  <a:pt x="1098" y="684"/>
                </a:lnTo>
                <a:lnTo>
                  <a:pt x="1101" y="701"/>
                </a:lnTo>
                <a:lnTo>
                  <a:pt x="1101" y="1558"/>
                </a:lnTo>
                <a:lnTo>
                  <a:pt x="1815" y="1558"/>
                </a:lnTo>
                <a:lnTo>
                  <a:pt x="1815" y="1373"/>
                </a:lnTo>
                <a:lnTo>
                  <a:pt x="1792" y="1367"/>
                </a:lnTo>
                <a:lnTo>
                  <a:pt x="1770" y="1357"/>
                </a:lnTo>
                <a:lnTo>
                  <a:pt x="1751" y="1343"/>
                </a:lnTo>
                <a:lnTo>
                  <a:pt x="1736" y="1325"/>
                </a:lnTo>
                <a:lnTo>
                  <a:pt x="1725" y="1304"/>
                </a:lnTo>
                <a:lnTo>
                  <a:pt x="1717" y="1283"/>
                </a:lnTo>
                <a:lnTo>
                  <a:pt x="1715" y="1258"/>
                </a:lnTo>
                <a:lnTo>
                  <a:pt x="1715" y="1190"/>
                </a:lnTo>
                <a:lnTo>
                  <a:pt x="1718" y="1165"/>
                </a:lnTo>
                <a:lnTo>
                  <a:pt x="1727" y="1140"/>
                </a:lnTo>
                <a:lnTo>
                  <a:pt x="1740" y="1118"/>
                </a:lnTo>
                <a:lnTo>
                  <a:pt x="1759" y="1100"/>
                </a:lnTo>
                <a:lnTo>
                  <a:pt x="1780" y="1086"/>
                </a:lnTo>
                <a:lnTo>
                  <a:pt x="1805" y="1078"/>
                </a:lnTo>
                <a:lnTo>
                  <a:pt x="1831" y="1074"/>
                </a:lnTo>
                <a:lnTo>
                  <a:pt x="1932" y="1074"/>
                </a:lnTo>
                <a:lnTo>
                  <a:pt x="1932" y="1024"/>
                </a:lnTo>
                <a:lnTo>
                  <a:pt x="1935" y="1000"/>
                </a:lnTo>
                <a:lnTo>
                  <a:pt x="1942" y="977"/>
                </a:lnTo>
                <a:lnTo>
                  <a:pt x="1953" y="956"/>
                </a:lnTo>
                <a:lnTo>
                  <a:pt x="1969" y="939"/>
                </a:lnTo>
                <a:lnTo>
                  <a:pt x="1987" y="925"/>
                </a:lnTo>
                <a:lnTo>
                  <a:pt x="2008" y="915"/>
                </a:lnTo>
                <a:lnTo>
                  <a:pt x="2032" y="909"/>
                </a:lnTo>
                <a:lnTo>
                  <a:pt x="2028" y="850"/>
                </a:lnTo>
                <a:lnTo>
                  <a:pt x="2018" y="793"/>
                </a:lnTo>
                <a:lnTo>
                  <a:pt x="2001" y="737"/>
                </a:lnTo>
                <a:lnTo>
                  <a:pt x="1980" y="685"/>
                </a:lnTo>
                <a:lnTo>
                  <a:pt x="1953" y="636"/>
                </a:lnTo>
                <a:lnTo>
                  <a:pt x="1922" y="589"/>
                </a:lnTo>
                <a:lnTo>
                  <a:pt x="1887" y="546"/>
                </a:lnTo>
                <a:lnTo>
                  <a:pt x="1847" y="506"/>
                </a:lnTo>
                <a:lnTo>
                  <a:pt x="1803" y="471"/>
                </a:lnTo>
                <a:lnTo>
                  <a:pt x="1757" y="441"/>
                </a:lnTo>
                <a:lnTo>
                  <a:pt x="1706" y="415"/>
                </a:lnTo>
                <a:lnTo>
                  <a:pt x="1653" y="394"/>
                </a:lnTo>
                <a:lnTo>
                  <a:pt x="1598" y="380"/>
                </a:lnTo>
                <a:lnTo>
                  <a:pt x="1540" y="371"/>
                </a:lnTo>
                <a:lnTo>
                  <a:pt x="1481" y="366"/>
                </a:lnTo>
                <a:lnTo>
                  <a:pt x="1187" y="366"/>
                </a:lnTo>
                <a:lnTo>
                  <a:pt x="1186" y="366"/>
                </a:lnTo>
                <a:lnTo>
                  <a:pt x="1184" y="366"/>
                </a:lnTo>
                <a:lnTo>
                  <a:pt x="1155" y="364"/>
                </a:lnTo>
                <a:lnTo>
                  <a:pt x="1127" y="358"/>
                </a:lnTo>
                <a:lnTo>
                  <a:pt x="1101" y="347"/>
                </a:lnTo>
                <a:lnTo>
                  <a:pt x="1101" y="467"/>
                </a:lnTo>
                <a:lnTo>
                  <a:pt x="1098" y="482"/>
                </a:lnTo>
                <a:lnTo>
                  <a:pt x="1091" y="497"/>
                </a:lnTo>
                <a:lnTo>
                  <a:pt x="1081" y="507"/>
                </a:lnTo>
                <a:lnTo>
                  <a:pt x="1067" y="514"/>
                </a:lnTo>
                <a:lnTo>
                  <a:pt x="1051" y="518"/>
                </a:lnTo>
                <a:lnTo>
                  <a:pt x="1035" y="514"/>
                </a:lnTo>
                <a:lnTo>
                  <a:pt x="1022" y="507"/>
                </a:lnTo>
                <a:lnTo>
                  <a:pt x="1010" y="497"/>
                </a:lnTo>
                <a:lnTo>
                  <a:pt x="1003" y="482"/>
                </a:lnTo>
                <a:lnTo>
                  <a:pt x="1001" y="467"/>
                </a:lnTo>
                <a:lnTo>
                  <a:pt x="1001" y="183"/>
                </a:lnTo>
                <a:lnTo>
                  <a:pt x="1004" y="150"/>
                </a:lnTo>
                <a:lnTo>
                  <a:pt x="1012" y="119"/>
                </a:lnTo>
                <a:lnTo>
                  <a:pt x="1026" y="91"/>
                </a:lnTo>
                <a:lnTo>
                  <a:pt x="1044" y="65"/>
                </a:lnTo>
                <a:lnTo>
                  <a:pt x="1066" y="43"/>
                </a:lnTo>
                <a:lnTo>
                  <a:pt x="1092" y="25"/>
                </a:lnTo>
                <a:lnTo>
                  <a:pt x="1120" y="11"/>
                </a:lnTo>
                <a:lnTo>
                  <a:pt x="1151" y="3"/>
                </a:lnTo>
                <a:lnTo>
                  <a:pt x="118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816134" y="2878649"/>
            <a:ext cx="572324" cy="482908"/>
            <a:chOff x="4716" y="1709"/>
            <a:chExt cx="1741" cy="1469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716" y="1709"/>
              <a:ext cx="1741" cy="1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4716" y="1709"/>
              <a:ext cx="1740" cy="1745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6"/>
            <p:cNvSpPr>
              <a:spLocks noEditPoints="1"/>
            </p:cNvSpPr>
            <p:nvPr/>
          </p:nvSpPr>
          <p:spPr bwMode="auto">
            <a:xfrm>
              <a:off x="4715" y="1711"/>
              <a:ext cx="1740" cy="1739"/>
            </a:xfrm>
            <a:custGeom>
              <a:avLst/>
              <a:gdLst>
                <a:gd name="T0" fmla="*/ 1525 w 3480"/>
                <a:gd name="T1" fmla="*/ 1655 h 3480"/>
                <a:gd name="T2" fmla="*/ 1385 w 3480"/>
                <a:gd name="T3" fmla="*/ 1640 h 3480"/>
                <a:gd name="T4" fmla="*/ 876 w 3480"/>
                <a:gd name="T5" fmla="*/ 1166 h 3480"/>
                <a:gd name="T6" fmla="*/ 755 w 3480"/>
                <a:gd name="T7" fmla="*/ 1262 h 3480"/>
                <a:gd name="T8" fmla="*/ 831 w 3480"/>
                <a:gd name="T9" fmla="*/ 1987 h 3480"/>
                <a:gd name="T10" fmla="*/ 864 w 3480"/>
                <a:gd name="T11" fmla="*/ 2789 h 3480"/>
                <a:gd name="T12" fmla="*/ 1056 w 3480"/>
                <a:gd name="T13" fmla="*/ 2080 h 3480"/>
                <a:gd name="T14" fmla="*/ 1127 w 3480"/>
                <a:gd name="T15" fmla="*/ 2092 h 3480"/>
                <a:gd name="T16" fmla="*/ 1253 w 3480"/>
                <a:gd name="T17" fmla="*/ 1492 h 3480"/>
                <a:gd name="T18" fmla="*/ 1302 w 3480"/>
                <a:gd name="T19" fmla="*/ 1441 h 3480"/>
                <a:gd name="T20" fmla="*/ 1404 w 3480"/>
                <a:gd name="T21" fmla="*/ 1532 h 3480"/>
                <a:gd name="T22" fmla="*/ 1508 w 3480"/>
                <a:gd name="T23" fmla="*/ 1553 h 3480"/>
                <a:gd name="T24" fmla="*/ 1794 w 3480"/>
                <a:gd name="T25" fmla="*/ 1323 h 3480"/>
                <a:gd name="T26" fmla="*/ 1765 w 3480"/>
                <a:gd name="T27" fmla="*/ 1252 h 3480"/>
                <a:gd name="T28" fmla="*/ 1516 w 3480"/>
                <a:gd name="T29" fmla="*/ 1408 h 3480"/>
                <a:gd name="T30" fmla="*/ 1444 w 3480"/>
                <a:gd name="T31" fmla="*/ 1401 h 3480"/>
                <a:gd name="T32" fmla="*/ 1224 w 3480"/>
                <a:gd name="T33" fmla="*/ 1190 h 3480"/>
                <a:gd name="T34" fmla="*/ 1072 w 3480"/>
                <a:gd name="T35" fmla="*/ 1270 h 3480"/>
                <a:gd name="T36" fmla="*/ 973 w 3480"/>
                <a:gd name="T37" fmla="*/ 1260 h 3480"/>
                <a:gd name="T38" fmla="*/ 972 w 3480"/>
                <a:gd name="T39" fmla="*/ 1072 h 3480"/>
                <a:gd name="T40" fmla="*/ 1030 w 3480"/>
                <a:gd name="T41" fmla="*/ 1175 h 3480"/>
                <a:gd name="T42" fmla="*/ 1107 w 3480"/>
                <a:gd name="T43" fmla="*/ 1103 h 3480"/>
                <a:gd name="T44" fmla="*/ 973 w 3480"/>
                <a:gd name="T45" fmla="*/ 1028 h 3480"/>
                <a:gd name="T46" fmla="*/ 890 w 3480"/>
                <a:gd name="T47" fmla="*/ 580 h 3480"/>
                <a:gd name="T48" fmla="*/ 868 w 3480"/>
                <a:gd name="T49" fmla="*/ 789 h 3480"/>
                <a:gd name="T50" fmla="*/ 947 w 3480"/>
                <a:gd name="T51" fmla="*/ 904 h 3480"/>
                <a:gd name="T52" fmla="*/ 1090 w 3480"/>
                <a:gd name="T53" fmla="*/ 916 h 3480"/>
                <a:gd name="T54" fmla="*/ 1188 w 3480"/>
                <a:gd name="T55" fmla="*/ 818 h 3480"/>
                <a:gd name="T56" fmla="*/ 1187 w 3480"/>
                <a:gd name="T57" fmla="*/ 601 h 3480"/>
                <a:gd name="T58" fmla="*/ 1085 w 3480"/>
                <a:gd name="T59" fmla="*/ 538 h 3480"/>
                <a:gd name="T60" fmla="*/ 1781 w 3480"/>
                <a:gd name="T61" fmla="*/ 21 h 3480"/>
                <a:gd name="T62" fmla="*/ 2570 w 3480"/>
                <a:gd name="T63" fmla="*/ 111 h 3480"/>
                <a:gd name="T64" fmla="*/ 2608 w 3480"/>
                <a:gd name="T65" fmla="*/ 166 h 3480"/>
                <a:gd name="T66" fmla="*/ 2607 w 3480"/>
                <a:gd name="T67" fmla="*/ 606 h 3480"/>
                <a:gd name="T68" fmla="*/ 2557 w 3480"/>
                <a:gd name="T69" fmla="*/ 647 h 3480"/>
                <a:gd name="T70" fmla="*/ 1910 w 3480"/>
                <a:gd name="T71" fmla="*/ 613 h 3480"/>
                <a:gd name="T72" fmla="*/ 1941 w 3480"/>
                <a:gd name="T73" fmla="*/ 548 h 3480"/>
                <a:gd name="T74" fmla="*/ 2397 w 3480"/>
                <a:gd name="T75" fmla="*/ 370 h 3480"/>
                <a:gd name="T76" fmla="*/ 1810 w 3480"/>
                <a:gd name="T77" fmla="*/ 1161 h 3480"/>
                <a:gd name="T78" fmla="*/ 1892 w 3480"/>
                <a:gd name="T79" fmla="*/ 1254 h 3480"/>
                <a:gd name="T80" fmla="*/ 1876 w 3480"/>
                <a:gd name="T81" fmla="*/ 1388 h 3480"/>
                <a:gd name="T82" fmla="*/ 3458 w 3480"/>
                <a:gd name="T83" fmla="*/ 3388 h 3480"/>
                <a:gd name="T84" fmla="*/ 3470 w 3480"/>
                <a:gd name="T85" fmla="*/ 3458 h 3480"/>
                <a:gd name="T86" fmla="*/ 3399 w 3480"/>
                <a:gd name="T87" fmla="*/ 3470 h 3480"/>
                <a:gd name="T88" fmla="*/ 35 w 3480"/>
                <a:gd name="T89" fmla="*/ 3476 h 3480"/>
                <a:gd name="T90" fmla="*/ 2 w 3480"/>
                <a:gd name="T91" fmla="*/ 3413 h 3480"/>
                <a:gd name="T92" fmla="*/ 760 w 3480"/>
                <a:gd name="T93" fmla="*/ 2097 h 3480"/>
                <a:gd name="T94" fmla="*/ 662 w 3480"/>
                <a:gd name="T95" fmla="*/ 1859 h 3480"/>
                <a:gd name="T96" fmla="*/ 664 w 3480"/>
                <a:gd name="T97" fmla="*/ 1204 h 3480"/>
                <a:gd name="T98" fmla="*/ 870 w 3480"/>
                <a:gd name="T99" fmla="*/ 1056 h 3480"/>
                <a:gd name="T100" fmla="*/ 821 w 3480"/>
                <a:gd name="T101" fmla="*/ 927 h 3480"/>
                <a:gd name="T102" fmla="*/ 763 w 3480"/>
                <a:gd name="T103" fmla="*/ 760 h 3480"/>
                <a:gd name="T104" fmla="*/ 804 w 3480"/>
                <a:gd name="T105" fmla="*/ 524 h 3480"/>
                <a:gd name="T106" fmla="*/ 943 w 3480"/>
                <a:gd name="T107" fmla="*/ 439 h 3480"/>
                <a:gd name="T108" fmla="*/ 1185 w 3480"/>
                <a:gd name="T109" fmla="*/ 460 h 3480"/>
                <a:gd name="T110" fmla="*/ 1290 w 3480"/>
                <a:gd name="T111" fmla="*/ 583 h 3480"/>
                <a:gd name="T112" fmla="*/ 1291 w 3480"/>
                <a:gd name="T113" fmla="*/ 833 h 3480"/>
                <a:gd name="T114" fmla="*/ 1191 w 3480"/>
                <a:gd name="T115" fmla="*/ 976 h 3480"/>
                <a:gd name="T116" fmla="*/ 1231 w 3480"/>
                <a:gd name="T117" fmla="*/ 1087 h 3480"/>
                <a:gd name="T118" fmla="*/ 1354 w 3480"/>
                <a:gd name="T119" fmla="*/ 1129 h 3480"/>
                <a:gd name="T120" fmla="*/ 1689 w 3480"/>
                <a:gd name="T121" fmla="*/ 1154 h 3480"/>
                <a:gd name="T122" fmla="*/ 1723 w 3480"/>
                <a:gd name="T123" fmla="*/ 3 h 3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80" h="3480">
                  <a:moveTo>
                    <a:pt x="1689" y="1550"/>
                  </a:moveTo>
                  <a:lnTo>
                    <a:pt x="1610" y="1612"/>
                  </a:lnTo>
                  <a:lnTo>
                    <a:pt x="1584" y="1630"/>
                  </a:lnTo>
                  <a:lnTo>
                    <a:pt x="1555" y="1645"/>
                  </a:lnTo>
                  <a:lnTo>
                    <a:pt x="1525" y="1655"/>
                  </a:lnTo>
                  <a:lnTo>
                    <a:pt x="1494" y="1659"/>
                  </a:lnTo>
                  <a:lnTo>
                    <a:pt x="1473" y="1660"/>
                  </a:lnTo>
                  <a:lnTo>
                    <a:pt x="1453" y="1659"/>
                  </a:lnTo>
                  <a:lnTo>
                    <a:pt x="1418" y="1652"/>
                  </a:lnTo>
                  <a:lnTo>
                    <a:pt x="1385" y="1640"/>
                  </a:lnTo>
                  <a:lnTo>
                    <a:pt x="1355" y="1623"/>
                  </a:lnTo>
                  <a:lnTo>
                    <a:pt x="1355" y="2441"/>
                  </a:lnTo>
                  <a:lnTo>
                    <a:pt x="1689" y="2204"/>
                  </a:lnTo>
                  <a:lnTo>
                    <a:pt x="1689" y="1550"/>
                  </a:lnTo>
                  <a:close/>
                  <a:moveTo>
                    <a:pt x="876" y="1166"/>
                  </a:moveTo>
                  <a:lnTo>
                    <a:pt x="788" y="1210"/>
                  </a:lnTo>
                  <a:lnTo>
                    <a:pt x="774" y="1220"/>
                  </a:lnTo>
                  <a:lnTo>
                    <a:pt x="764" y="1232"/>
                  </a:lnTo>
                  <a:lnTo>
                    <a:pt x="757" y="1246"/>
                  </a:lnTo>
                  <a:lnTo>
                    <a:pt x="755" y="1262"/>
                  </a:lnTo>
                  <a:lnTo>
                    <a:pt x="755" y="1785"/>
                  </a:lnTo>
                  <a:lnTo>
                    <a:pt x="759" y="1819"/>
                  </a:lnTo>
                  <a:lnTo>
                    <a:pt x="766" y="1851"/>
                  </a:lnTo>
                  <a:lnTo>
                    <a:pt x="779" y="1883"/>
                  </a:lnTo>
                  <a:lnTo>
                    <a:pt x="831" y="1987"/>
                  </a:lnTo>
                  <a:lnTo>
                    <a:pt x="845" y="2021"/>
                  </a:lnTo>
                  <a:lnTo>
                    <a:pt x="856" y="2057"/>
                  </a:lnTo>
                  <a:lnTo>
                    <a:pt x="862" y="2094"/>
                  </a:lnTo>
                  <a:lnTo>
                    <a:pt x="864" y="2131"/>
                  </a:lnTo>
                  <a:lnTo>
                    <a:pt x="864" y="2789"/>
                  </a:lnTo>
                  <a:lnTo>
                    <a:pt x="1035" y="2668"/>
                  </a:lnTo>
                  <a:lnTo>
                    <a:pt x="1035" y="2121"/>
                  </a:lnTo>
                  <a:lnTo>
                    <a:pt x="1038" y="2105"/>
                  </a:lnTo>
                  <a:lnTo>
                    <a:pt x="1045" y="2092"/>
                  </a:lnTo>
                  <a:lnTo>
                    <a:pt x="1056" y="2080"/>
                  </a:lnTo>
                  <a:lnTo>
                    <a:pt x="1070" y="2073"/>
                  </a:lnTo>
                  <a:lnTo>
                    <a:pt x="1087" y="2070"/>
                  </a:lnTo>
                  <a:lnTo>
                    <a:pt x="1102" y="2073"/>
                  </a:lnTo>
                  <a:lnTo>
                    <a:pt x="1116" y="2080"/>
                  </a:lnTo>
                  <a:lnTo>
                    <a:pt x="1127" y="2092"/>
                  </a:lnTo>
                  <a:lnTo>
                    <a:pt x="1134" y="2105"/>
                  </a:lnTo>
                  <a:lnTo>
                    <a:pt x="1137" y="2121"/>
                  </a:lnTo>
                  <a:lnTo>
                    <a:pt x="1137" y="2595"/>
                  </a:lnTo>
                  <a:lnTo>
                    <a:pt x="1253" y="2513"/>
                  </a:lnTo>
                  <a:lnTo>
                    <a:pt x="1253" y="1492"/>
                  </a:lnTo>
                  <a:lnTo>
                    <a:pt x="1256" y="1477"/>
                  </a:lnTo>
                  <a:lnTo>
                    <a:pt x="1262" y="1462"/>
                  </a:lnTo>
                  <a:lnTo>
                    <a:pt x="1273" y="1452"/>
                  </a:lnTo>
                  <a:lnTo>
                    <a:pt x="1288" y="1444"/>
                  </a:lnTo>
                  <a:lnTo>
                    <a:pt x="1302" y="1441"/>
                  </a:lnTo>
                  <a:lnTo>
                    <a:pt x="1318" y="1443"/>
                  </a:lnTo>
                  <a:lnTo>
                    <a:pt x="1332" y="1449"/>
                  </a:lnTo>
                  <a:lnTo>
                    <a:pt x="1344" y="1460"/>
                  </a:lnTo>
                  <a:lnTo>
                    <a:pt x="1388" y="1516"/>
                  </a:lnTo>
                  <a:lnTo>
                    <a:pt x="1404" y="1532"/>
                  </a:lnTo>
                  <a:lnTo>
                    <a:pt x="1422" y="1544"/>
                  </a:lnTo>
                  <a:lnTo>
                    <a:pt x="1442" y="1553"/>
                  </a:lnTo>
                  <a:lnTo>
                    <a:pt x="1463" y="1557"/>
                  </a:lnTo>
                  <a:lnTo>
                    <a:pt x="1486" y="1557"/>
                  </a:lnTo>
                  <a:lnTo>
                    <a:pt x="1508" y="1553"/>
                  </a:lnTo>
                  <a:lnTo>
                    <a:pt x="1528" y="1546"/>
                  </a:lnTo>
                  <a:lnTo>
                    <a:pt x="1547" y="1533"/>
                  </a:lnTo>
                  <a:lnTo>
                    <a:pt x="1776" y="1349"/>
                  </a:lnTo>
                  <a:lnTo>
                    <a:pt x="1787" y="1337"/>
                  </a:lnTo>
                  <a:lnTo>
                    <a:pt x="1794" y="1323"/>
                  </a:lnTo>
                  <a:lnTo>
                    <a:pt x="1798" y="1306"/>
                  </a:lnTo>
                  <a:lnTo>
                    <a:pt x="1795" y="1289"/>
                  </a:lnTo>
                  <a:lnTo>
                    <a:pt x="1789" y="1274"/>
                  </a:lnTo>
                  <a:lnTo>
                    <a:pt x="1779" y="1260"/>
                  </a:lnTo>
                  <a:lnTo>
                    <a:pt x="1765" y="1252"/>
                  </a:lnTo>
                  <a:lnTo>
                    <a:pt x="1749" y="1247"/>
                  </a:lnTo>
                  <a:lnTo>
                    <a:pt x="1732" y="1248"/>
                  </a:lnTo>
                  <a:lnTo>
                    <a:pt x="1715" y="1253"/>
                  </a:lnTo>
                  <a:lnTo>
                    <a:pt x="1699" y="1262"/>
                  </a:lnTo>
                  <a:lnTo>
                    <a:pt x="1516" y="1408"/>
                  </a:lnTo>
                  <a:lnTo>
                    <a:pt x="1502" y="1417"/>
                  </a:lnTo>
                  <a:lnTo>
                    <a:pt x="1486" y="1420"/>
                  </a:lnTo>
                  <a:lnTo>
                    <a:pt x="1471" y="1418"/>
                  </a:lnTo>
                  <a:lnTo>
                    <a:pt x="1457" y="1411"/>
                  </a:lnTo>
                  <a:lnTo>
                    <a:pt x="1444" y="1401"/>
                  </a:lnTo>
                  <a:lnTo>
                    <a:pt x="1295" y="1214"/>
                  </a:lnTo>
                  <a:lnTo>
                    <a:pt x="1282" y="1202"/>
                  </a:lnTo>
                  <a:lnTo>
                    <a:pt x="1266" y="1195"/>
                  </a:lnTo>
                  <a:lnTo>
                    <a:pt x="1249" y="1191"/>
                  </a:lnTo>
                  <a:lnTo>
                    <a:pt x="1224" y="1190"/>
                  </a:lnTo>
                  <a:lnTo>
                    <a:pt x="1201" y="1184"/>
                  </a:lnTo>
                  <a:lnTo>
                    <a:pt x="1179" y="1175"/>
                  </a:lnTo>
                  <a:lnTo>
                    <a:pt x="1107" y="1247"/>
                  </a:lnTo>
                  <a:lnTo>
                    <a:pt x="1090" y="1260"/>
                  </a:lnTo>
                  <a:lnTo>
                    <a:pt x="1072" y="1270"/>
                  </a:lnTo>
                  <a:lnTo>
                    <a:pt x="1053" y="1276"/>
                  </a:lnTo>
                  <a:lnTo>
                    <a:pt x="1032" y="1278"/>
                  </a:lnTo>
                  <a:lnTo>
                    <a:pt x="1010" y="1276"/>
                  </a:lnTo>
                  <a:lnTo>
                    <a:pt x="991" y="1270"/>
                  </a:lnTo>
                  <a:lnTo>
                    <a:pt x="973" y="1260"/>
                  </a:lnTo>
                  <a:lnTo>
                    <a:pt x="957" y="1247"/>
                  </a:lnTo>
                  <a:lnTo>
                    <a:pt x="876" y="1166"/>
                  </a:lnTo>
                  <a:close/>
                  <a:moveTo>
                    <a:pt x="973" y="1028"/>
                  </a:moveTo>
                  <a:lnTo>
                    <a:pt x="973" y="1053"/>
                  </a:lnTo>
                  <a:lnTo>
                    <a:pt x="972" y="1072"/>
                  </a:lnTo>
                  <a:lnTo>
                    <a:pt x="967" y="1089"/>
                  </a:lnTo>
                  <a:lnTo>
                    <a:pt x="960" y="1106"/>
                  </a:lnTo>
                  <a:lnTo>
                    <a:pt x="1029" y="1175"/>
                  </a:lnTo>
                  <a:lnTo>
                    <a:pt x="1029" y="1175"/>
                  </a:lnTo>
                  <a:lnTo>
                    <a:pt x="1030" y="1175"/>
                  </a:lnTo>
                  <a:lnTo>
                    <a:pt x="1032" y="1177"/>
                  </a:lnTo>
                  <a:lnTo>
                    <a:pt x="1033" y="1175"/>
                  </a:lnTo>
                  <a:lnTo>
                    <a:pt x="1034" y="1175"/>
                  </a:lnTo>
                  <a:lnTo>
                    <a:pt x="1034" y="1175"/>
                  </a:lnTo>
                  <a:lnTo>
                    <a:pt x="1107" y="1103"/>
                  </a:lnTo>
                  <a:lnTo>
                    <a:pt x="1097" y="1080"/>
                  </a:lnTo>
                  <a:lnTo>
                    <a:pt x="1092" y="1057"/>
                  </a:lnTo>
                  <a:lnTo>
                    <a:pt x="1090" y="1032"/>
                  </a:lnTo>
                  <a:lnTo>
                    <a:pt x="1090" y="1028"/>
                  </a:lnTo>
                  <a:lnTo>
                    <a:pt x="973" y="1028"/>
                  </a:lnTo>
                  <a:close/>
                  <a:moveTo>
                    <a:pt x="978" y="538"/>
                  </a:moveTo>
                  <a:lnTo>
                    <a:pt x="951" y="541"/>
                  </a:lnTo>
                  <a:lnTo>
                    <a:pt x="928" y="549"/>
                  </a:lnTo>
                  <a:lnTo>
                    <a:pt x="907" y="563"/>
                  </a:lnTo>
                  <a:lnTo>
                    <a:pt x="890" y="580"/>
                  </a:lnTo>
                  <a:lnTo>
                    <a:pt x="876" y="601"/>
                  </a:lnTo>
                  <a:lnTo>
                    <a:pt x="868" y="624"/>
                  </a:lnTo>
                  <a:lnTo>
                    <a:pt x="864" y="651"/>
                  </a:lnTo>
                  <a:lnTo>
                    <a:pt x="864" y="760"/>
                  </a:lnTo>
                  <a:lnTo>
                    <a:pt x="868" y="789"/>
                  </a:lnTo>
                  <a:lnTo>
                    <a:pt x="875" y="818"/>
                  </a:lnTo>
                  <a:lnTo>
                    <a:pt x="888" y="843"/>
                  </a:lnTo>
                  <a:lnTo>
                    <a:pt x="904" y="867"/>
                  </a:lnTo>
                  <a:lnTo>
                    <a:pt x="924" y="887"/>
                  </a:lnTo>
                  <a:lnTo>
                    <a:pt x="947" y="904"/>
                  </a:lnTo>
                  <a:lnTo>
                    <a:pt x="973" y="916"/>
                  </a:lnTo>
                  <a:lnTo>
                    <a:pt x="1002" y="924"/>
                  </a:lnTo>
                  <a:lnTo>
                    <a:pt x="1032" y="927"/>
                  </a:lnTo>
                  <a:lnTo>
                    <a:pt x="1061" y="924"/>
                  </a:lnTo>
                  <a:lnTo>
                    <a:pt x="1090" y="916"/>
                  </a:lnTo>
                  <a:lnTo>
                    <a:pt x="1116" y="904"/>
                  </a:lnTo>
                  <a:lnTo>
                    <a:pt x="1139" y="887"/>
                  </a:lnTo>
                  <a:lnTo>
                    <a:pt x="1160" y="867"/>
                  </a:lnTo>
                  <a:lnTo>
                    <a:pt x="1175" y="843"/>
                  </a:lnTo>
                  <a:lnTo>
                    <a:pt x="1188" y="818"/>
                  </a:lnTo>
                  <a:lnTo>
                    <a:pt x="1196" y="789"/>
                  </a:lnTo>
                  <a:lnTo>
                    <a:pt x="1199" y="760"/>
                  </a:lnTo>
                  <a:lnTo>
                    <a:pt x="1199" y="651"/>
                  </a:lnTo>
                  <a:lnTo>
                    <a:pt x="1196" y="624"/>
                  </a:lnTo>
                  <a:lnTo>
                    <a:pt x="1187" y="601"/>
                  </a:lnTo>
                  <a:lnTo>
                    <a:pt x="1173" y="580"/>
                  </a:lnTo>
                  <a:lnTo>
                    <a:pt x="1156" y="563"/>
                  </a:lnTo>
                  <a:lnTo>
                    <a:pt x="1135" y="549"/>
                  </a:lnTo>
                  <a:lnTo>
                    <a:pt x="1112" y="541"/>
                  </a:lnTo>
                  <a:lnTo>
                    <a:pt x="1085" y="538"/>
                  </a:lnTo>
                  <a:lnTo>
                    <a:pt x="978" y="538"/>
                  </a:lnTo>
                  <a:close/>
                  <a:moveTo>
                    <a:pt x="1739" y="0"/>
                  </a:moveTo>
                  <a:lnTo>
                    <a:pt x="1756" y="3"/>
                  </a:lnTo>
                  <a:lnTo>
                    <a:pt x="1770" y="11"/>
                  </a:lnTo>
                  <a:lnTo>
                    <a:pt x="1781" y="21"/>
                  </a:lnTo>
                  <a:lnTo>
                    <a:pt x="1788" y="35"/>
                  </a:lnTo>
                  <a:lnTo>
                    <a:pt x="1791" y="51"/>
                  </a:lnTo>
                  <a:lnTo>
                    <a:pt x="1791" y="109"/>
                  </a:lnTo>
                  <a:lnTo>
                    <a:pt x="2557" y="109"/>
                  </a:lnTo>
                  <a:lnTo>
                    <a:pt x="2570" y="111"/>
                  </a:lnTo>
                  <a:lnTo>
                    <a:pt x="2582" y="115"/>
                  </a:lnTo>
                  <a:lnTo>
                    <a:pt x="2592" y="123"/>
                  </a:lnTo>
                  <a:lnTo>
                    <a:pt x="2601" y="133"/>
                  </a:lnTo>
                  <a:lnTo>
                    <a:pt x="2607" y="149"/>
                  </a:lnTo>
                  <a:lnTo>
                    <a:pt x="2608" y="166"/>
                  </a:lnTo>
                  <a:lnTo>
                    <a:pt x="2603" y="183"/>
                  </a:lnTo>
                  <a:lnTo>
                    <a:pt x="2505" y="378"/>
                  </a:lnTo>
                  <a:lnTo>
                    <a:pt x="2603" y="574"/>
                  </a:lnTo>
                  <a:lnTo>
                    <a:pt x="2608" y="589"/>
                  </a:lnTo>
                  <a:lnTo>
                    <a:pt x="2607" y="606"/>
                  </a:lnTo>
                  <a:lnTo>
                    <a:pt x="2601" y="623"/>
                  </a:lnTo>
                  <a:lnTo>
                    <a:pt x="2592" y="633"/>
                  </a:lnTo>
                  <a:lnTo>
                    <a:pt x="2582" y="640"/>
                  </a:lnTo>
                  <a:lnTo>
                    <a:pt x="2570" y="645"/>
                  </a:lnTo>
                  <a:lnTo>
                    <a:pt x="2557" y="647"/>
                  </a:lnTo>
                  <a:lnTo>
                    <a:pt x="1957" y="647"/>
                  </a:lnTo>
                  <a:lnTo>
                    <a:pt x="1941" y="644"/>
                  </a:lnTo>
                  <a:lnTo>
                    <a:pt x="1928" y="637"/>
                  </a:lnTo>
                  <a:lnTo>
                    <a:pt x="1916" y="626"/>
                  </a:lnTo>
                  <a:lnTo>
                    <a:pt x="1910" y="613"/>
                  </a:lnTo>
                  <a:lnTo>
                    <a:pt x="1907" y="596"/>
                  </a:lnTo>
                  <a:lnTo>
                    <a:pt x="1910" y="580"/>
                  </a:lnTo>
                  <a:lnTo>
                    <a:pt x="1916" y="566"/>
                  </a:lnTo>
                  <a:lnTo>
                    <a:pt x="1928" y="555"/>
                  </a:lnTo>
                  <a:lnTo>
                    <a:pt x="1941" y="548"/>
                  </a:lnTo>
                  <a:lnTo>
                    <a:pt x="1957" y="545"/>
                  </a:lnTo>
                  <a:lnTo>
                    <a:pt x="2475" y="545"/>
                  </a:lnTo>
                  <a:lnTo>
                    <a:pt x="2403" y="401"/>
                  </a:lnTo>
                  <a:lnTo>
                    <a:pt x="2397" y="386"/>
                  </a:lnTo>
                  <a:lnTo>
                    <a:pt x="2397" y="370"/>
                  </a:lnTo>
                  <a:lnTo>
                    <a:pt x="2403" y="356"/>
                  </a:lnTo>
                  <a:lnTo>
                    <a:pt x="2475" y="212"/>
                  </a:lnTo>
                  <a:lnTo>
                    <a:pt x="1791" y="212"/>
                  </a:lnTo>
                  <a:lnTo>
                    <a:pt x="1791" y="1153"/>
                  </a:lnTo>
                  <a:lnTo>
                    <a:pt x="1810" y="1161"/>
                  </a:lnTo>
                  <a:lnTo>
                    <a:pt x="1829" y="1171"/>
                  </a:lnTo>
                  <a:lnTo>
                    <a:pt x="1846" y="1185"/>
                  </a:lnTo>
                  <a:lnTo>
                    <a:pt x="1865" y="1205"/>
                  </a:lnTo>
                  <a:lnTo>
                    <a:pt x="1881" y="1228"/>
                  </a:lnTo>
                  <a:lnTo>
                    <a:pt x="1892" y="1254"/>
                  </a:lnTo>
                  <a:lnTo>
                    <a:pt x="1898" y="1281"/>
                  </a:lnTo>
                  <a:lnTo>
                    <a:pt x="1900" y="1309"/>
                  </a:lnTo>
                  <a:lnTo>
                    <a:pt x="1896" y="1336"/>
                  </a:lnTo>
                  <a:lnTo>
                    <a:pt x="1889" y="1363"/>
                  </a:lnTo>
                  <a:lnTo>
                    <a:pt x="1876" y="1388"/>
                  </a:lnTo>
                  <a:lnTo>
                    <a:pt x="1860" y="1409"/>
                  </a:lnTo>
                  <a:lnTo>
                    <a:pt x="1840" y="1429"/>
                  </a:lnTo>
                  <a:lnTo>
                    <a:pt x="1791" y="1469"/>
                  </a:lnTo>
                  <a:lnTo>
                    <a:pt x="1791" y="2204"/>
                  </a:lnTo>
                  <a:lnTo>
                    <a:pt x="3458" y="3388"/>
                  </a:lnTo>
                  <a:lnTo>
                    <a:pt x="3469" y="3398"/>
                  </a:lnTo>
                  <a:lnTo>
                    <a:pt x="3477" y="3413"/>
                  </a:lnTo>
                  <a:lnTo>
                    <a:pt x="3480" y="3428"/>
                  </a:lnTo>
                  <a:lnTo>
                    <a:pt x="3478" y="3444"/>
                  </a:lnTo>
                  <a:lnTo>
                    <a:pt x="3470" y="3458"/>
                  </a:lnTo>
                  <a:lnTo>
                    <a:pt x="3459" y="3470"/>
                  </a:lnTo>
                  <a:lnTo>
                    <a:pt x="3444" y="3477"/>
                  </a:lnTo>
                  <a:lnTo>
                    <a:pt x="3429" y="3480"/>
                  </a:lnTo>
                  <a:lnTo>
                    <a:pt x="3413" y="3477"/>
                  </a:lnTo>
                  <a:lnTo>
                    <a:pt x="3399" y="3470"/>
                  </a:lnTo>
                  <a:lnTo>
                    <a:pt x="1739" y="2293"/>
                  </a:lnTo>
                  <a:lnTo>
                    <a:pt x="80" y="3470"/>
                  </a:lnTo>
                  <a:lnTo>
                    <a:pt x="66" y="3477"/>
                  </a:lnTo>
                  <a:lnTo>
                    <a:pt x="50" y="3480"/>
                  </a:lnTo>
                  <a:lnTo>
                    <a:pt x="35" y="3476"/>
                  </a:lnTo>
                  <a:lnTo>
                    <a:pt x="21" y="3470"/>
                  </a:lnTo>
                  <a:lnTo>
                    <a:pt x="9" y="3458"/>
                  </a:lnTo>
                  <a:lnTo>
                    <a:pt x="2" y="3444"/>
                  </a:lnTo>
                  <a:lnTo>
                    <a:pt x="0" y="3428"/>
                  </a:lnTo>
                  <a:lnTo>
                    <a:pt x="2" y="3413"/>
                  </a:lnTo>
                  <a:lnTo>
                    <a:pt x="9" y="3398"/>
                  </a:lnTo>
                  <a:lnTo>
                    <a:pt x="21" y="3388"/>
                  </a:lnTo>
                  <a:lnTo>
                    <a:pt x="763" y="2861"/>
                  </a:lnTo>
                  <a:lnTo>
                    <a:pt x="763" y="2131"/>
                  </a:lnTo>
                  <a:lnTo>
                    <a:pt x="760" y="2097"/>
                  </a:lnTo>
                  <a:lnTo>
                    <a:pt x="752" y="2064"/>
                  </a:lnTo>
                  <a:lnTo>
                    <a:pt x="740" y="2032"/>
                  </a:lnTo>
                  <a:lnTo>
                    <a:pt x="688" y="1929"/>
                  </a:lnTo>
                  <a:lnTo>
                    <a:pt x="673" y="1895"/>
                  </a:lnTo>
                  <a:lnTo>
                    <a:pt x="662" y="1859"/>
                  </a:lnTo>
                  <a:lnTo>
                    <a:pt x="656" y="1822"/>
                  </a:lnTo>
                  <a:lnTo>
                    <a:pt x="654" y="1785"/>
                  </a:lnTo>
                  <a:lnTo>
                    <a:pt x="654" y="1262"/>
                  </a:lnTo>
                  <a:lnTo>
                    <a:pt x="657" y="1233"/>
                  </a:lnTo>
                  <a:lnTo>
                    <a:pt x="664" y="1204"/>
                  </a:lnTo>
                  <a:lnTo>
                    <a:pt x="677" y="1179"/>
                  </a:lnTo>
                  <a:lnTo>
                    <a:pt x="695" y="1155"/>
                  </a:lnTo>
                  <a:lnTo>
                    <a:pt x="716" y="1135"/>
                  </a:lnTo>
                  <a:lnTo>
                    <a:pt x="742" y="1119"/>
                  </a:lnTo>
                  <a:lnTo>
                    <a:pt x="870" y="1056"/>
                  </a:lnTo>
                  <a:lnTo>
                    <a:pt x="871" y="1055"/>
                  </a:lnTo>
                  <a:lnTo>
                    <a:pt x="872" y="1053"/>
                  </a:lnTo>
                  <a:lnTo>
                    <a:pt x="872" y="976"/>
                  </a:lnTo>
                  <a:lnTo>
                    <a:pt x="845" y="952"/>
                  </a:lnTo>
                  <a:lnTo>
                    <a:pt x="821" y="927"/>
                  </a:lnTo>
                  <a:lnTo>
                    <a:pt x="801" y="897"/>
                  </a:lnTo>
                  <a:lnTo>
                    <a:pt x="785" y="867"/>
                  </a:lnTo>
                  <a:lnTo>
                    <a:pt x="772" y="833"/>
                  </a:lnTo>
                  <a:lnTo>
                    <a:pt x="765" y="797"/>
                  </a:lnTo>
                  <a:lnTo>
                    <a:pt x="763" y="760"/>
                  </a:lnTo>
                  <a:lnTo>
                    <a:pt x="763" y="651"/>
                  </a:lnTo>
                  <a:lnTo>
                    <a:pt x="766" y="616"/>
                  </a:lnTo>
                  <a:lnTo>
                    <a:pt x="773" y="583"/>
                  </a:lnTo>
                  <a:lnTo>
                    <a:pt x="787" y="552"/>
                  </a:lnTo>
                  <a:lnTo>
                    <a:pt x="804" y="524"/>
                  </a:lnTo>
                  <a:lnTo>
                    <a:pt x="825" y="500"/>
                  </a:lnTo>
                  <a:lnTo>
                    <a:pt x="851" y="477"/>
                  </a:lnTo>
                  <a:lnTo>
                    <a:pt x="878" y="460"/>
                  </a:lnTo>
                  <a:lnTo>
                    <a:pt x="910" y="447"/>
                  </a:lnTo>
                  <a:lnTo>
                    <a:pt x="943" y="439"/>
                  </a:lnTo>
                  <a:lnTo>
                    <a:pt x="978" y="436"/>
                  </a:lnTo>
                  <a:lnTo>
                    <a:pt x="1087" y="436"/>
                  </a:lnTo>
                  <a:lnTo>
                    <a:pt x="1120" y="439"/>
                  </a:lnTo>
                  <a:lnTo>
                    <a:pt x="1154" y="447"/>
                  </a:lnTo>
                  <a:lnTo>
                    <a:pt x="1185" y="460"/>
                  </a:lnTo>
                  <a:lnTo>
                    <a:pt x="1212" y="477"/>
                  </a:lnTo>
                  <a:lnTo>
                    <a:pt x="1238" y="500"/>
                  </a:lnTo>
                  <a:lnTo>
                    <a:pt x="1259" y="524"/>
                  </a:lnTo>
                  <a:lnTo>
                    <a:pt x="1277" y="552"/>
                  </a:lnTo>
                  <a:lnTo>
                    <a:pt x="1290" y="583"/>
                  </a:lnTo>
                  <a:lnTo>
                    <a:pt x="1298" y="616"/>
                  </a:lnTo>
                  <a:lnTo>
                    <a:pt x="1300" y="651"/>
                  </a:lnTo>
                  <a:lnTo>
                    <a:pt x="1300" y="760"/>
                  </a:lnTo>
                  <a:lnTo>
                    <a:pt x="1298" y="797"/>
                  </a:lnTo>
                  <a:lnTo>
                    <a:pt x="1291" y="833"/>
                  </a:lnTo>
                  <a:lnTo>
                    <a:pt x="1278" y="867"/>
                  </a:lnTo>
                  <a:lnTo>
                    <a:pt x="1262" y="897"/>
                  </a:lnTo>
                  <a:lnTo>
                    <a:pt x="1242" y="927"/>
                  </a:lnTo>
                  <a:lnTo>
                    <a:pt x="1219" y="952"/>
                  </a:lnTo>
                  <a:lnTo>
                    <a:pt x="1191" y="976"/>
                  </a:lnTo>
                  <a:lnTo>
                    <a:pt x="1191" y="1032"/>
                  </a:lnTo>
                  <a:lnTo>
                    <a:pt x="1194" y="1051"/>
                  </a:lnTo>
                  <a:lnTo>
                    <a:pt x="1203" y="1067"/>
                  </a:lnTo>
                  <a:lnTo>
                    <a:pt x="1216" y="1078"/>
                  </a:lnTo>
                  <a:lnTo>
                    <a:pt x="1231" y="1087"/>
                  </a:lnTo>
                  <a:lnTo>
                    <a:pt x="1249" y="1090"/>
                  </a:lnTo>
                  <a:lnTo>
                    <a:pt x="1278" y="1092"/>
                  </a:lnTo>
                  <a:lnTo>
                    <a:pt x="1306" y="1100"/>
                  </a:lnTo>
                  <a:lnTo>
                    <a:pt x="1331" y="1112"/>
                  </a:lnTo>
                  <a:lnTo>
                    <a:pt x="1354" y="1129"/>
                  </a:lnTo>
                  <a:lnTo>
                    <a:pt x="1374" y="1150"/>
                  </a:lnTo>
                  <a:lnTo>
                    <a:pt x="1493" y="1297"/>
                  </a:lnTo>
                  <a:lnTo>
                    <a:pt x="1636" y="1183"/>
                  </a:lnTo>
                  <a:lnTo>
                    <a:pt x="1661" y="1166"/>
                  </a:lnTo>
                  <a:lnTo>
                    <a:pt x="1689" y="1154"/>
                  </a:lnTo>
                  <a:lnTo>
                    <a:pt x="1689" y="51"/>
                  </a:lnTo>
                  <a:lnTo>
                    <a:pt x="1692" y="35"/>
                  </a:lnTo>
                  <a:lnTo>
                    <a:pt x="1699" y="21"/>
                  </a:lnTo>
                  <a:lnTo>
                    <a:pt x="1710" y="11"/>
                  </a:lnTo>
                  <a:lnTo>
                    <a:pt x="1723" y="3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7"/>
            <p:cNvSpPr>
              <a:spLocks/>
            </p:cNvSpPr>
            <p:nvPr/>
          </p:nvSpPr>
          <p:spPr bwMode="auto">
            <a:xfrm>
              <a:off x="5696" y="3033"/>
              <a:ext cx="299" cy="227"/>
            </a:xfrm>
            <a:custGeom>
              <a:avLst/>
              <a:gdLst>
                <a:gd name="T0" fmla="*/ 49 w 596"/>
                <a:gd name="T1" fmla="*/ 0 h 454"/>
                <a:gd name="T2" fmla="*/ 65 w 596"/>
                <a:gd name="T3" fmla="*/ 2 h 454"/>
                <a:gd name="T4" fmla="*/ 80 w 596"/>
                <a:gd name="T5" fmla="*/ 9 h 454"/>
                <a:gd name="T6" fmla="*/ 575 w 596"/>
                <a:gd name="T7" fmla="*/ 361 h 454"/>
                <a:gd name="T8" fmla="*/ 587 w 596"/>
                <a:gd name="T9" fmla="*/ 372 h 454"/>
                <a:gd name="T10" fmla="*/ 594 w 596"/>
                <a:gd name="T11" fmla="*/ 386 h 454"/>
                <a:gd name="T12" fmla="*/ 596 w 596"/>
                <a:gd name="T13" fmla="*/ 402 h 454"/>
                <a:gd name="T14" fmla="*/ 594 w 596"/>
                <a:gd name="T15" fmla="*/ 417 h 454"/>
                <a:gd name="T16" fmla="*/ 587 w 596"/>
                <a:gd name="T17" fmla="*/ 432 h 454"/>
                <a:gd name="T18" fmla="*/ 575 w 596"/>
                <a:gd name="T19" fmla="*/ 443 h 454"/>
                <a:gd name="T20" fmla="*/ 561 w 596"/>
                <a:gd name="T21" fmla="*/ 451 h 454"/>
                <a:gd name="T22" fmla="*/ 545 w 596"/>
                <a:gd name="T23" fmla="*/ 454 h 454"/>
                <a:gd name="T24" fmla="*/ 531 w 596"/>
                <a:gd name="T25" fmla="*/ 451 h 454"/>
                <a:gd name="T26" fmla="*/ 516 w 596"/>
                <a:gd name="T27" fmla="*/ 444 h 454"/>
                <a:gd name="T28" fmla="*/ 21 w 596"/>
                <a:gd name="T29" fmla="*/ 93 h 454"/>
                <a:gd name="T30" fmla="*/ 9 w 596"/>
                <a:gd name="T31" fmla="*/ 81 h 454"/>
                <a:gd name="T32" fmla="*/ 2 w 596"/>
                <a:gd name="T33" fmla="*/ 67 h 454"/>
                <a:gd name="T34" fmla="*/ 0 w 596"/>
                <a:gd name="T35" fmla="*/ 52 h 454"/>
                <a:gd name="T36" fmla="*/ 2 w 596"/>
                <a:gd name="T37" fmla="*/ 36 h 454"/>
                <a:gd name="T38" fmla="*/ 9 w 596"/>
                <a:gd name="T39" fmla="*/ 21 h 454"/>
                <a:gd name="T40" fmla="*/ 20 w 596"/>
                <a:gd name="T41" fmla="*/ 9 h 454"/>
                <a:gd name="T42" fmla="*/ 34 w 596"/>
                <a:gd name="T43" fmla="*/ 3 h 454"/>
                <a:gd name="T44" fmla="*/ 49 w 596"/>
                <a:gd name="T45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6" h="454">
                  <a:moveTo>
                    <a:pt x="49" y="0"/>
                  </a:moveTo>
                  <a:lnTo>
                    <a:pt x="65" y="2"/>
                  </a:lnTo>
                  <a:lnTo>
                    <a:pt x="80" y="9"/>
                  </a:lnTo>
                  <a:lnTo>
                    <a:pt x="575" y="361"/>
                  </a:lnTo>
                  <a:lnTo>
                    <a:pt x="587" y="372"/>
                  </a:lnTo>
                  <a:lnTo>
                    <a:pt x="594" y="386"/>
                  </a:lnTo>
                  <a:lnTo>
                    <a:pt x="596" y="402"/>
                  </a:lnTo>
                  <a:lnTo>
                    <a:pt x="594" y="417"/>
                  </a:lnTo>
                  <a:lnTo>
                    <a:pt x="587" y="432"/>
                  </a:lnTo>
                  <a:lnTo>
                    <a:pt x="575" y="443"/>
                  </a:lnTo>
                  <a:lnTo>
                    <a:pt x="561" y="451"/>
                  </a:lnTo>
                  <a:lnTo>
                    <a:pt x="545" y="454"/>
                  </a:lnTo>
                  <a:lnTo>
                    <a:pt x="531" y="451"/>
                  </a:lnTo>
                  <a:lnTo>
                    <a:pt x="516" y="444"/>
                  </a:lnTo>
                  <a:lnTo>
                    <a:pt x="21" y="93"/>
                  </a:lnTo>
                  <a:lnTo>
                    <a:pt x="9" y="81"/>
                  </a:lnTo>
                  <a:lnTo>
                    <a:pt x="2" y="67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9" y="21"/>
                  </a:lnTo>
                  <a:lnTo>
                    <a:pt x="20" y="9"/>
                  </a:lnTo>
                  <a:lnTo>
                    <a:pt x="34" y="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8"/>
            <p:cNvSpPr>
              <a:spLocks/>
            </p:cNvSpPr>
            <p:nvPr/>
          </p:nvSpPr>
          <p:spPr bwMode="auto">
            <a:xfrm>
              <a:off x="5560" y="2936"/>
              <a:ext cx="105" cy="90"/>
            </a:xfrm>
            <a:custGeom>
              <a:avLst/>
              <a:gdLst>
                <a:gd name="T0" fmla="*/ 50 w 210"/>
                <a:gd name="T1" fmla="*/ 0 h 180"/>
                <a:gd name="T2" fmla="*/ 65 w 210"/>
                <a:gd name="T3" fmla="*/ 2 h 180"/>
                <a:gd name="T4" fmla="*/ 80 w 210"/>
                <a:gd name="T5" fmla="*/ 10 h 180"/>
                <a:gd name="T6" fmla="*/ 189 w 210"/>
                <a:gd name="T7" fmla="*/ 87 h 180"/>
                <a:gd name="T8" fmla="*/ 201 w 210"/>
                <a:gd name="T9" fmla="*/ 99 h 180"/>
                <a:gd name="T10" fmla="*/ 208 w 210"/>
                <a:gd name="T11" fmla="*/ 112 h 180"/>
                <a:gd name="T12" fmla="*/ 210 w 210"/>
                <a:gd name="T13" fmla="*/ 128 h 180"/>
                <a:gd name="T14" fmla="*/ 208 w 210"/>
                <a:gd name="T15" fmla="*/ 144 h 180"/>
                <a:gd name="T16" fmla="*/ 202 w 210"/>
                <a:gd name="T17" fmla="*/ 158 h 180"/>
                <a:gd name="T18" fmla="*/ 190 w 210"/>
                <a:gd name="T19" fmla="*/ 171 h 180"/>
                <a:gd name="T20" fmla="*/ 175 w 210"/>
                <a:gd name="T21" fmla="*/ 177 h 180"/>
                <a:gd name="T22" fmla="*/ 159 w 210"/>
                <a:gd name="T23" fmla="*/ 180 h 180"/>
                <a:gd name="T24" fmla="*/ 145 w 210"/>
                <a:gd name="T25" fmla="*/ 177 h 180"/>
                <a:gd name="T26" fmla="*/ 130 w 210"/>
                <a:gd name="T27" fmla="*/ 171 h 180"/>
                <a:gd name="T28" fmla="*/ 22 w 210"/>
                <a:gd name="T29" fmla="*/ 93 h 180"/>
                <a:gd name="T30" fmla="*/ 10 w 210"/>
                <a:gd name="T31" fmla="*/ 82 h 180"/>
                <a:gd name="T32" fmla="*/ 3 w 210"/>
                <a:gd name="T33" fmla="*/ 68 h 180"/>
                <a:gd name="T34" fmla="*/ 0 w 210"/>
                <a:gd name="T35" fmla="*/ 52 h 180"/>
                <a:gd name="T36" fmla="*/ 2 w 210"/>
                <a:gd name="T37" fmla="*/ 36 h 180"/>
                <a:gd name="T38" fmla="*/ 9 w 210"/>
                <a:gd name="T39" fmla="*/ 23 h 180"/>
                <a:gd name="T40" fmla="*/ 21 w 210"/>
                <a:gd name="T41" fmla="*/ 11 h 180"/>
                <a:gd name="T42" fmla="*/ 34 w 210"/>
                <a:gd name="T43" fmla="*/ 3 h 180"/>
                <a:gd name="T44" fmla="*/ 50 w 210"/>
                <a:gd name="T4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0" h="180">
                  <a:moveTo>
                    <a:pt x="50" y="0"/>
                  </a:moveTo>
                  <a:lnTo>
                    <a:pt x="65" y="2"/>
                  </a:lnTo>
                  <a:lnTo>
                    <a:pt x="80" y="10"/>
                  </a:lnTo>
                  <a:lnTo>
                    <a:pt x="189" y="87"/>
                  </a:lnTo>
                  <a:lnTo>
                    <a:pt x="201" y="99"/>
                  </a:lnTo>
                  <a:lnTo>
                    <a:pt x="208" y="112"/>
                  </a:lnTo>
                  <a:lnTo>
                    <a:pt x="210" y="128"/>
                  </a:lnTo>
                  <a:lnTo>
                    <a:pt x="208" y="144"/>
                  </a:lnTo>
                  <a:lnTo>
                    <a:pt x="202" y="158"/>
                  </a:lnTo>
                  <a:lnTo>
                    <a:pt x="190" y="171"/>
                  </a:lnTo>
                  <a:lnTo>
                    <a:pt x="175" y="177"/>
                  </a:lnTo>
                  <a:lnTo>
                    <a:pt x="159" y="180"/>
                  </a:lnTo>
                  <a:lnTo>
                    <a:pt x="145" y="177"/>
                  </a:lnTo>
                  <a:lnTo>
                    <a:pt x="130" y="171"/>
                  </a:lnTo>
                  <a:lnTo>
                    <a:pt x="22" y="93"/>
                  </a:lnTo>
                  <a:lnTo>
                    <a:pt x="10" y="82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9" y="23"/>
                  </a:lnTo>
                  <a:lnTo>
                    <a:pt x="21" y="11"/>
                  </a:lnTo>
                  <a:lnTo>
                    <a:pt x="34" y="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49" name="AutoShape 3"/>
          <p:cNvSpPr>
            <a:spLocks noChangeAspect="1" noChangeArrowheads="1" noTextEdit="1"/>
          </p:cNvSpPr>
          <p:nvPr/>
        </p:nvSpPr>
        <p:spPr bwMode="auto">
          <a:xfrm>
            <a:off x="794855" y="3773818"/>
            <a:ext cx="495442" cy="49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0" name="Rectangle 5"/>
          <p:cNvSpPr>
            <a:spLocks noChangeArrowheads="1"/>
          </p:cNvSpPr>
          <p:nvPr/>
        </p:nvSpPr>
        <p:spPr bwMode="auto">
          <a:xfrm>
            <a:off x="794855" y="3773818"/>
            <a:ext cx="495442" cy="495442"/>
          </a:xfrm>
          <a:prstGeom prst="rect">
            <a:avLst/>
          </a:prstGeom>
          <a:noFill/>
          <a:ln w="0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1" name="Freeform 6"/>
          <p:cNvSpPr>
            <a:spLocks/>
          </p:cNvSpPr>
          <p:nvPr/>
        </p:nvSpPr>
        <p:spPr bwMode="auto">
          <a:xfrm>
            <a:off x="893718" y="4161205"/>
            <a:ext cx="30481" cy="31288"/>
          </a:xfrm>
          <a:custGeom>
            <a:avLst/>
            <a:gdLst>
              <a:gd name="T0" fmla="*/ 292 w 378"/>
              <a:gd name="T1" fmla="*/ 0 h 390"/>
              <a:gd name="T2" fmla="*/ 320 w 378"/>
              <a:gd name="T3" fmla="*/ 6 h 390"/>
              <a:gd name="T4" fmla="*/ 344 w 378"/>
              <a:gd name="T5" fmla="*/ 21 h 390"/>
              <a:gd name="T6" fmla="*/ 363 w 378"/>
              <a:gd name="T7" fmla="*/ 43 h 390"/>
              <a:gd name="T8" fmla="*/ 374 w 378"/>
              <a:gd name="T9" fmla="*/ 68 h 390"/>
              <a:gd name="T10" fmla="*/ 378 w 378"/>
              <a:gd name="T11" fmla="*/ 95 h 390"/>
              <a:gd name="T12" fmla="*/ 372 w 378"/>
              <a:gd name="T13" fmla="*/ 123 h 390"/>
              <a:gd name="T14" fmla="*/ 357 w 378"/>
              <a:gd name="T15" fmla="*/ 148 h 390"/>
              <a:gd name="T16" fmla="*/ 352 w 378"/>
              <a:gd name="T17" fmla="*/ 155 h 390"/>
              <a:gd name="T18" fmla="*/ 289 w 378"/>
              <a:gd name="T19" fmla="*/ 229 h 390"/>
              <a:gd name="T20" fmla="*/ 221 w 378"/>
              <a:gd name="T21" fmla="*/ 300 h 390"/>
              <a:gd name="T22" fmla="*/ 151 w 378"/>
              <a:gd name="T23" fmla="*/ 367 h 390"/>
              <a:gd name="T24" fmla="*/ 132 w 378"/>
              <a:gd name="T25" fmla="*/ 380 h 390"/>
              <a:gd name="T26" fmla="*/ 112 w 378"/>
              <a:gd name="T27" fmla="*/ 388 h 390"/>
              <a:gd name="T28" fmla="*/ 89 w 378"/>
              <a:gd name="T29" fmla="*/ 390 h 390"/>
              <a:gd name="T30" fmla="*/ 65 w 378"/>
              <a:gd name="T31" fmla="*/ 386 h 390"/>
              <a:gd name="T32" fmla="*/ 43 w 378"/>
              <a:gd name="T33" fmla="*/ 377 h 390"/>
              <a:gd name="T34" fmla="*/ 22 w 378"/>
              <a:gd name="T35" fmla="*/ 360 h 390"/>
              <a:gd name="T36" fmla="*/ 7 w 378"/>
              <a:gd name="T37" fmla="*/ 336 h 390"/>
              <a:gd name="T38" fmla="*/ 0 w 378"/>
              <a:gd name="T39" fmla="*/ 310 h 390"/>
              <a:gd name="T40" fmla="*/ 2 w 378"/>
              <a:gd name="T41" fmla="*/ 282 h 390"/>
              <a:gd name="T42" fmla="*/ 11 w 378"/>
              <a:gd name="T43" fmla="*/ 256 h 390"/>
              <a:gd name="T44" fmla="*/ 30 w 378"/>
              <a:gd name="T45" fmla="*/ 233 h 390"/>
              <a:gd name="T46" fmla="*/ 125 w 378"/>
              <a:gd name="T47" fmla="*/ 140 h 390"/>
              <a:gd name="T48" fmla="*/ 212 w 378"/>
              <a:gd name="T49" fmla="*/ 41 h 390"/>
              <a:gd name="T50" fmla="*/ 218 w 378"/>
              <a:gd name="T51" fmla="*/ 34 h 390"/>
              <a:gd name="T52" fmla="*/ 238 w 378"/>
              <a:gd name="T53" fmla="*/ 15 h 390"/>
              <a:gd name="T54" fmla="*/ 264 w 378"/>
              <a:gd name="T55" fmla="*/ 4 h 390"/>
              <a:gd name="T56" fmla="*/ 292 w 378"/>
              <a:gd name="T57" fmla="*/ 0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78" h="390">
                <a:moveTo>
                  <a:pt x="292" y="0"/>
                </a:moveTo>
                <a:lnTo>
                  <a:pt x="320" y="6"/>
                </a:lnTo>
                <a:lnTo>
                  <a:pt x="344" y="21"/>
                </a:lnTo>
                <a:lnTo>
                  <a:pt x="363" y="43"/>
                </a:lnTo>
                <a:lnTo>
                  <a:pt x="374" y="68"/>
                </a:lnTo>
                <a:lnTo>
                  <a:pt x="378" y="95"/>
                </a:lnTo>
                <a:lnTo>
                  <a:pt x="372" y="123"/>
                </a:lnTo>
                <a:lnTo>
                  <a:pt x="357" y="148"/>
                </a:lnTo>
                <a:lnTo>
                  <a:pt x="352" y="155"/>
                </a:lnTo>
                <a:lnTo>
                  <a:pt x="289" y="229"/>
                </a:lnTo>
                <a:lnTo>
                  <a:pt x="221" y="300"/>
                </a:lnTo>
                <a:lnTo>
                  <a:pt x="151" y="367"/>
                </a:lnTo>
                <a:lnTo>
                  <a:pt x="132" y="380"/>
                </a:lnTo>
                <a:lnTo>
                  <a:pt x="112" y="388"/>
                </a:lnTo>
                <a:lnTo>
                  <a:pt x="89" y="390"/>
                </a:lnTo>
                <a:lnTo>
                  <a:pt x="65" y="386"/>
                </a:lnTo>
                <a:lnTo>
                  <a:pt x="43" y="377"/>
                </a:lnTo>
                <a:lnTo>
                  <a:pt x="22" y="360"/>
                </a:lnTo>
                <a:lnTo>
                  <a:pt x="7" y="336"/>
                </a:lnTo>
                <a:lnTo>
                  <a:pt x="0" y="310"/>
                </a:lnTo>
                <a:lnTo>
                  <a:pt x="2" y="282"/>
                </a:lnTo>
                <a:lnTo>
                  <a:pt x="11" y="256"/>
                </a:lnTo>
                <a:lnTo>
                  <a:pt x="30" y="233"/>
                </a:lnTo>
                <a:lnTo>
                  <a:pt x="125" y="140"/>
                </a:lnTo>
                <a:lnTo>
                  <a:pt x="212" y="41"/>
                </a:lnTo>
                <a:lnTo>
                  <a:pt x="218" y="34"/>
                </a:lnTo>
                <a:lnTo>
                  <a:pt x="238" y="15"/>
                </a:lnTo>
                <a:lnTo>
                  <a:pt x="264" y="4"/>
                </a:lnTo>
                <a:lnTo>
                  <a:pt x="292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2" name="Freeform 7"/>
          <p:cNvSpPr>
            <a:spLocks/>
          </p:cNvSpPr>
          <p:nvPr/>
        </p:nvSpPr>
        <p:spPr bwMode="auto">
          <a:xfrm>
            <a:off x="929198" y="4119273"/>
            <a:ext cx="29352" cy="32417"/>
          </a:xfrm>
          <a:custGeom>
            <a:avLst/>
            <a:gdLst>
              <a:gd name="T0" fmla="*/ 278 w 363"/>
              <a:gd name="T1" fmla="*/ 0 h 402"/>
              <a:gd name="T2" fmla="*/ 306 w 363"/>
              <a:gd name="T3" fmla="*/ 6 h 402"/>
              <a:gd name="T4" fmla="*/ 330 w 363"/>
              <a:gd name="T5" fmla="*/ 19 h 402"/>
              <a:gd name="T6" fmla="*/ 348 w 363"/>
              <a:gd name="T7" fmla="*/ 41 h 402"/>
              <a:gd name="T8" fmla="*/ 360 w 363"/>
              <a:gd name="T9" fmla="*/ 67 h 402"/>
              <a:gd name="T10" fmla="*/ 363 w 363"/>
              <a:gd name="T11" fmla="*/ 93 h 402"/>
              <a:gd name="T12" fmla="*/ 358 w 363"/>
              <a:gd name="T13" fmla="*/ 121 h 402"/>
              <a:gd name="T14" fmla="*/ 343 w 363"/>
              <a:gd name="T15" fmla="*/ 145 h 402"/>
              <a:gd name="T16" fmla="*/ 160 w 363"/>
              <a:gd name="T17" fmla="*/ 369 h 402"/>
              <a:gd name="T18" fmla="*/ 140 w 363"/>
              <a:gd name="T19" fmla="*/ 387 h 402"/>
              <a:gd name="T20" fmla="*/ 118 w 363"/>
              <a:gd name="T21" fmla="*/ 398 h 402"/>
              <a:gd name="T22" fmla="*/ 92 w 363"/>
              <a:gd name="T23" fmla="*/ 402 h 402"/>
              <a:gd name="T24" fmla="*/ 71 w 363"/>
              <a:gd name="T25" fmla="*/ 400 h 402"/>
              <a:gd name="T26" fmla="*/ 52 w 363"/>
              <a:gd name="T27" fmla="*/ 393 h 402"/>
              <a:gd name="T28" fmla="*/ 34 w 363"/>
              <a:gd name="T29" fmla="*/ 382 h 402"/>
              <a:gd name="T30" fmla="*/ 15 w 363"/>
              <a:gd name="T31" fmla="*/ 361 h 402"/>
              <a:gd name="T32" fmla="*/ 4 w 363"/>
              <a:gd name="T33" fmla="*/ 335 h 402"/>
              <a:gd name="T34" fmla="*/ 0 w 363"/>
              <a:gd name="T35" fmla="*/ 307 h 402"/>
              <a:gd name="T36" fmla="*/ 8 w 363"/>
              <a:gd name="T37" fmla="*/ 281 h 402"/>
              <a:gd name="T38" fmla="*/ 21 w 363"/>
              <a:gd name="T39" fmla="*/ 255 h 402"/>
              <a:gd name="T40" fmla="*/ 203 w 363"/>
              <a:gd name="T41" fmla="*/ 32 h 402"/>
              <a:gd name="T42" fmla="*/ 226 w 363"/>
              <a:gd name="T43" fmla="*/ 13 h 402"/>
              <a:gd name="T44" fmla="*/ 250 w 363"/>
              <a:gd name="T45" fmla="*/ 2 h 402"/>
              <a:gd name="T46" fmla="*/ 278 w 363"/>
              <a:gd name="T4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402">
                <a:moveTo>
                  <a:pt x="278" y="0"/>
                </a:moveTo>
                <a:lnTo>
                  <a:pt x="306" y="6"/>
                </a:lnTo>
                <a:lnTo>
                  <a:pt x="330" y="19"/>
                </a:lnTo>
                <a:lnTo>
                  <a:pt x="348" y="41"/>
                </a:lnTo>
                <a:lnTo>
                  <a:pt x="360" y="67"/>
                </a:lnTo>
                <a:lnTo>
                  <a:pt x="363" y="93"/>
                </a:lnTo>
                <a:lnTo>
                  <a:pt x="358" y="121"/>
                </a:lnTo>
                <a:lnTo>
                  <a:pt x="343" y="145"/>
                </a:lnTo>
                <a:lnTo>
                  <a:pt x="160" y="369"/>
                </a:lnTo>
                <a:lnTo>
                  <a:pt x="140" y="387"/>
                </a:lnTo>
                <a:lnTo>
                  <a:pt x="118" y="398"/>
                </a:lnTo>
                <a:lnTo>
                  <a:pt x="92" y="402"/>
                </a:lnTo>
                <a:lnTo>
                  <a:pt x="71" y="400"/>
                </a:lnTo>
                <a:lnTo>
                  <a:pt x="52" y="393"/>
                </a:lnTo>
                <a:lnTo>
                  <a:pt x="34" y="382"/>
                </a:lnTo>
                <a:lnTo>
                  <a:pt x="15" y="361"/>
                </a:lnTo>
                <a:lnTo>
                  <a:pt x="4" y="335"/>
                </a:lnTo>
                <a:lnTo>
                  <a:pt x="0" y="307"/>
                </a:lnTo>
                <a:lnTo>
                  <a:pt x="8" y="281"/>
                </a:lnTo>
                <a:lnTo>
                  <a:pt x="21" y="255"/>
                </a:lnTo>
                <a:lnTo>
                  <a:pt x="203" y="32"/>
                </a:lnTo>
                <a:lnTo>
                  <a:pt x="226" y="13"/>
                </a:lnTo>
                <a:lnTo>
                  <a:pt x="250" y="2"/>
                </a:lnTo>
                <a:lnTo>
                  <a:pt x="278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" name="Freeform 8"/>
          <p:cNvSpPr>
            <a:spLocks/>
          </p:cNvSpPr>
          <p:nvPr/>
        </p:nvSpPr>
        <p:spPr bwMode="auto">
          <a:xfrm>
            <a:off x="963550" y="4077179"/>
            <a:ext cx="29191" cy="32417"/>
          </a:xfrm>
          <a:custGeom>
            <a:avLst/>
            <a:gdLst>
              <a:gd name="T0" fmla="*/ 275 w 361"/>
              <a:gd name="T1" fmla="*/ 0 h 402"/>
              <a:gd name="T2" fmla="*/ 303 w 361"/>
              <a:gd name="T3" fmla="*/ 5 h 402"/>
              <a:gd name="T4" fmla="*/ 327 w 361"/>
              <a:gd name="T5" fmla="*/ 20 h 402"/>
              <a:gd name="T6" fmla="*/ 348 w 361"/>
              <a:gd name="T7" fmla="*/ 41 h 402"/>
              <a:gd name="T8" fmla="*/ 357 w 361"/>
              <a:gd name="T9" fmla="*/ 67 h 402"/>
              <a:gd name="T10" fmla="*/ 361 w 361"/>
              <a:gd name="T11" fmla="*/ 95 h 402"/>
              <a:gd name="T12" fmla="*/ 355 w 361"/>
              <a:gd name="T13" fmla="*/ 121 h 402"/>
              <a:gd name="T14" fmla="*/ 340 w 361"/>
              <a:gd name="T15" fmla="*/ 147 h 402"/>
              <a:gd name="T16" fmla="*/ 158 w 361"/>
              <a:gd name="T17" fmla="*/ 370 h 402"/>
              <a:gd name="T18" fmla="*/ 137 w 361"/>
              <a:gd name="T19" fmla="*/ 387 h 402"/>
              <a:gd name="T20" fmla="*/ 115 w 361"/>
              <a:gd name="T21" fmla="*/ 398 h 402"/>
              <a:gd name="T22" fmla="*/ 89 w 361"/>
              <a:gd name="T23" fmla="*/ 402 h 402"/>
              <a:gd name="T24" fmla="*/ 69 w 361"/>
              <a:gd name="T25" fmla="*/ 400 h 402"/>
              <a:gd name="T26" fmla="*/ 50 w 361"/>
              <a:gd name="T27" fmla="*/ 394 h 402"/>
              <a:gd name="T28" fmla="*/ 31 w 361"/>
              <a:gd name="T29" fmla="*/ 381 h 402"/>
              <a:gd name="T30" fmla="*/ 13 w 361"/>
              <a:gd name="T31" fmla="*/ 361 h 402"/>
              <a:gd name="T32" fmla="*/ 2 w 361"/>
              <a:gd name="T33" fmla="*/ 335 h 402"/>
              <a:gd name="T34" fmla="*/ 0 w 361"/>
              <a:gd name="T35" fmla="*/ 307 h 402"/>
              <a:gd name="T36" fmla="*/ 5 w 361"/>
              <a:gd name="T37" fmla="*/ 281 h 402"/>
              <a:gd name="T38" fmla="*/ 18 w 361"/>
              <a:gd name="T39" fmla="*/ 255 h 402"/>
              <a:gd name="T40" fmla="*/ 201 w 361"/>
              <a:gd name="T41" fmla="*/ 33 h 402"/>
              <a:gd name="T42" fmla="*/ 223 w 361"/>
              <a:gd name="T43" fmla="*/ 13 h 402"/>
              <a:gd name="T44" fmla="*/ 247 w 361"/>
              <a:gd name="T45" fmla="*/ 2 h 402"/>
              <a:gd name="T46" fmla="*/ 275 w 361"/>
              <a:gd name="T4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2">
                <a:moveTo>
                  <a:pt x="275" y="0"/>
                </a:moveTo>
                <a:lnTo>
                  <a:pt x="303" y="5"/>
                </a:lnTo>
                <a:lnTo>
                  <a:pt x="327" y="20"/>
                </a:lnTo>
                <a:lnTo>
                  <a:pt x="348" y="41"/>
                </a:lnTo>
                <a:lnTo>
                  <a:pt x="357" y="67"/>
                </a:lnTo>
                <a:lnTo>
                  <a:pt x="361" y="95"/>
                </a:lnTo>
                <a:lnTo>
                  <a:pt x="355" y="121"/>
                </a:lnTo>
                <a:lnTo>
                  <a:pt x="340" y="147"/>
                </a:lnTo>
                <a:lnTo>
                  <a:pt x="158" y="370"/>
                </a:lnTo>
                <a:lnTo>
                  <a:pt x="137" y="387"/>
                </a:lnTo>
                <a:lnTo>
                  <a:pt x="115" y="398"/>
                </a:lnTo>
                <a:lnTo>
                  <a:pt x="89" y="402"/>
                </a:lnTo>
                <a:lnTo>
                  <a:pt x="69" y="400"/>
                </a:lnTo>
                <a:lnTo>
                  <a:pt x="50" y="394"/>
                </a:lnTo>
                <a:lnTo>
                  <a:pt x="31" y="381"/>
                </a:lnTo>
                <a:lnTo>
                  <a:pt x="13" y="361"/>
                </a:lnTo>
                <a:lnTo>
                  <a:pt x="2" y="335"/>
                </a:lnTo>
                <a:lnTo>
                  <a:pt x="0" y="307"/>
                </a:lnTo>
                <a:lnTo>
                  <a:pt x="5" y="281"/>
                </a:lnTo>
                <a:lnTo>
                  <a:pt x="18" y="255"/>
                </a:lnTo>
                <a:lnTo>
                  <a:pt x="201" y="33"/>
                </a:lnTo>
                <a:lnTo>
                  <a:pt x="223" y="13"/>
                </a:lnTo>
                <a:lnTo>
                  <a:pt x="247" y="2"/>
                </a:lnTo>
                <a:lnTo>
                  <a:pt x="275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4" name="Freeform 9"/>
          <p:cNvSpPr>
            <a:spLocks/>
          </p:cNvSpPr>
          <p:nvPr/>
        </p:nvSpPr>
        <p:spPr bwMode="auto">
          <a:xfrm>
            <a:off x="997902" y="4045247"/>
            <a:ext cx="20805" cy="22579"/>
          </a:xfrm>
          <a:custGeom>
            <a:avLst/>
            <a:gdLst>
              <a:gd name="T0" fmla="*/ 175 w 259"/>
              <a:gd name="T1" fmla="*/ 0 h 279"/>
              <a:gd name="T2" fmla="*/ 201 w 259"/>
              <a:gd name="T3" fmla="*/ 6 h 279"/>
              <a:gd name="T4" fmla="*/ 227 w 259"/>
              <a:gd name="T5" fmla="*/ 21 h 279"/>
              <a:gd name="T6" fmla="*/ 246 w 259"/>
              <a:gd name="T7" fmla="*/ 43 h 279"/>
              <a:gd name="T8" fmla="*/ 257 w 259"/>
              <a:gd name="T9" fmla="*/ 67 h 279"/>
              <a:gd name="T10" fmla="*/ 259 w 259"/>
              <a:gd name="T11" fmla="*/ 95 h 279"/>
              <a:gd name="T12" fmla="*/ 253 w 259"/>
              <a:gd name="T13" fmla="*/ 123 h 279"/>
              <a:gd name="T14" fmla="*/ 238 w 259"/>
              <a:gd name="T15" fmla="*/ 147 h 279"/>
              <a:gd name="T16" fmla="*/ 160 w 259"/>
              <a:gd name="T17" fmla="*/ 246 h 279"/>
              <a:gd name="T18" fmla="*/ 140 w 259"/>
              <a:gd name="T19" fmla="*/ 265 h 279"/>
              <a:gd name="T20" fmla="*/ 116 w 259"/>
              <a:gd name="T21" fmla="*/ 276 h 279"/>
              <a:gd name="T22" fmla="*/ 90 w 259"/>
              <a:gd name="T23" fmla="*/ 279 h 279"/>
              <a:gd name="T24" fmla="*/ 69 w 259"/>
              <a:gd name="T25" fmla="*/ 278 h 279"/>
              <a:gd name="T26" fmla="*/ 50 w 259"/>
              <a:gd name="T27" fmla="*/ 270 h 279"/>
              <a:gd name="T28" fmla="*/ 32 w 259"/>
              <a:gd name="T29" fmla="*/ 259 h 279"/>
              <a:gd name="T30" fmla="*/ 13 w 259"/>
              <a:gd name="T31" fmla="*/ 237 h 279"/>
              <a:gd name="T32" fmla="*/ 2 w 259"/>
              <a:gd name="T33" fmla="*/ 212 h 279"/>
              <a:gd name="T34" fmla="*/ 0 w 259"/>
              <a:gd name="T35" fmla="*/ 184 h 279"/>
              <a:gd name="T36" fmla="*/ 6 w 259"/>
              <a:gd name="T37" fmla="*/ 157 h 279"/>
              <a:gd name="T38" fmla="*/ 21 w 259"/>
              <a:gd name="T39" fmla="*/ 132 h 279"/>
              <a:gd name="T40" fmla="*/ 101 w 259"/>
              <a:gd name="T41" fmla="*/ 34 h 279"/>
              <a:gd name="T42" fmla="*/ 121 w 259"/>
              <a:gd name="T43" fmla="*/ 15 h 279"/>
              <a:gd name="T44" fmla="*/ 147 w 259"/>
              <a:gd name="T45" fmla="*/ 4 h 279"/>
              <a:gd name="T46" fmla="*/ 175 w 259"/>
              <a:gd name="T47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59" h="279">
                <a:moveTo>
                  <a:pt x="175" y="0"/>
                </a:moveTo>
                <a:lnTo>
                  <a:pt x="201" y="6"/>
                </a:lnTo>
                <a:lnTo>
                  <a:pt x="227" y="21"/>
                </a:lnTo>
                <a:lnTo>
                  <a:pt x="246" y="43"/>
                </a:lnTo>
                <a:lnTo>
                  <a:pt x="257" y="67"/>
                </a:lnTo>
                <a:lnTo>
                  <a:pt x="259" y="95"/>
                </a:lnTo>
                <a:lnTo>
                  <a:pt x="253" y="123"/>
                </a:lnTo>
                <a:lnTo>
                  <a:pt x="238" y="147"/>
                </a:lnTo>
                <a:lnTo>
                  <a:pt x="160" y="246"/>
                </a:lnTo>
                <a:lnTo>
                  <a:pt x="140" y="265"/>
                </a:lnTo>
                <a:lnTo>
                  <a:pt x="116" y="276"/>
                </a:lnTo>
                <a:lnTo>
                  <a:pt x="90" y="279"/>
                </a:lnTo>
                <a:lnTo>
                  <a:pt x="69" y="278"/>
                </a:lnTo>
                <a:lnTo>
                  <a:pt x="50" y="270"/>
                </a:lnTo>
                <a:lnTo>
                  <a:pt x="32" y="259"/>
                </a:lnTo>
                <a:lnTo>
                  <a:pt x="13" y="237"/>
                </a:lnTo>
                <a:lnTo>
                  <a:pt x="2" y="212"/>
                </a:lnTo>
                <a:lnTo>
                  <a:pt x="0" y="184"/>
                </a:lnTo>
                <a:lnTo>
                  <a:pt x="6" y="157"/>
                </a:lnTo>
                <a:lnTo>
                  <a:pt x="21" y="132"/>
                </a:lnTo>
                <a:lnTo>
                  <a:pt x="101" y="34"/>
                </a:lnTo>
                <a:lnTo>
                  <a:pt x="121" y="15"/>
                </a:lnTo>
                <a:lnTo>
                  <a:pt x="147" y="4"/>
                </a:lnTo>
                <a:lnTo>
                  <a:pt x="175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5" name="Freeform 10"/>
          <p:cNvSpPr>
            <a:spLocks/>
          </p:cNvSpPr>
          <p:nvPr/>
        </p:nvSpPr>
        <p:spPr bwMode="auto">
          <a:xfrm>
            <a:off x="847915" y="4196363"/>
            <a:ext cx="35320" cy="24353"/>
          </a:xfrm>
          <a:custGeom>
            <a:avLst/>
            <a:gdLst>
              <a:gd name="T0" fmla="*/ 360 w 440"/>
              <a:gd name="T1" fmla="*/ 0 h 304"/>
              <a:gd name="T2" fmla="*/ 386 w 440"/>
              <a:gd name="T3" fmla="*/ 8 h 304"/>
              <a:gd name="T4" fmla="*/ 410 w 440"/>
              <a:gd name="T5" fmla="*/ 22 h 304"/>
              <a:gd name="T6" fmla="*/ 428 w 440"/>
              <a:gd name="T7" fmla="*/ 45 h 304"/>
              <a:gd name="T8" fmla="*/ 438 w 440"/>
              <a:gd name="T9" fmla="*/ 71 h 304"/>
              <a:gd name="T10" fmla="*/ 440 w 440"/>
              <a:gd name="T11" fmla="*/ 99 h 304"/>
              <a:gd name="T12" fmla="*/ 432 w 440"/>
              <a:gd name="T13" fmla="*/ 127 h 304"/>
              <a:gd name="T14" fmla="*/ 417 w 440"/>
              <a:gd name="T15" fmla="*/ 149 h 304"/>
              <a:gd name="T16" fmla="*/ 395 w 440"/>
              <a:gd name="T17" fmla="*/ 168 h 304"/>
              <a:gd name="T18" fmla="*/ 307 w 440"/>
              <a:gd name="T19" fmla="*/ 216 h 304"/>
              <a:gd name="T20" fmla="*/ 216 w 440"/>
              <a:gd name="T21" fmla="*/ 259 h 304"/>
              <a:gd name="T22" fmla="*/ 123 w 440"/>
              <a:gd name="T23" fmla="*/ 298 h 304"/>
              <a:gd name="T24" fmla="*/ 90 w 440"/>
              <a:gd name="T25" fmla="*/ 304 h 304"/>
              <a:gd name="T26" fmla="*/ 64 w 440"/>
              <a:gd name="T27" fmla="*/ 300 h 304"/>
              <a:gd name="T28" fmla="*/ 39 w 440"/>
              <a:gd name="T29" fmla="*/ 289 h 304"/>
              <a:gd name="T30" fmla="*/ 21 w 440"/>
              <a:gd name="T31" fmla="*/ 270 h 304"/>
              <a:gd name="T32" fmla="*/ 6 w 440"/>
              <a:gd name="T33" fmla="*/ 246 h 304"/>
              <a:gd name="T34" fmla="*/ 0 w 440"/>
              <a:gd name="T35" fmla="*/ 218 h 304"/>
              <a:gd name="T36" fmla="*/ 4 w 440"/>
              <a:gd name="T37" fmla="*/ 190 h 304"/>
              <a:gd name="T38" fmla="*/ 15 w 440"/>
              <a:gd name="T39" fmla="*/ 164 h 304"/>
              <a:gd name="T40" fmla="*/ 34 w 440"/>
              <a:gd name="T41" fmla="*/ 144 h 304"/>
              <a:gd name="T42" fmla="*/ 58 w 440"/>
              <a:gd name="T43" fmla="*/ 129 h 304"/>
              <a:gd name="T44" fmla="*/ 142 w 440"/>
              <a:gd name="T45" fmla="*/ 95 h 304"/>
              <a:gd name="T46" fmla="*/ 226 w 440"/>
              <a:gd name="T47" fmla="*/ 56 h 304"/>
              <a:gd name="T48" fmla="*/ 306 w 440"/>
              <a:gd name="T49" fmla="*/ 11 h 304"/>
              <a:gd name="T50" fmla="*/ 332 w 440"/>
              <a:gd name="T51" fmla="*/ 2 h 304"/>
              <a:gd name="T52" fmla="*/ 360 w 440"/>
              <a:gd name="T53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40" h="304">
                <a:moveTo>
                  <a:pt x="360" y="0"/>
                </a:moveTo>
                <a:lnTo>
                  <a:pt x="386" y="8"/>
                </a:lnTo>
                <a:lnTo>
                  <a:pt x="410" y="22"/>
                </a:lnTo>
                <a:lnTo>
                  <a:pt x="428" y="45"/>
                </a:lnTo>
                <a:lnTo>
                  <a:pt x="438" y="71"/>
                </a:lnTo>
                <a:lnTo>
                  <a:pt x="440" y="99"/>
                </a:lnTo>
                <a:lnTo>
                  <a:pt x="432" y="127"/>
                </a:lnTo>
                <a:lnTo>
                  <a:pt x="417" y="149"/>
                </a:lnTo>
                <a:lnTo>
                  <a:pt x="395" y="168"/>
                </a:lnTo>
                <a:lnTo>
                  <a:pt x="307" y="216"/>
                </a:lnTo>
                <a:lnTo>
                  <a:pt x="216" y="259"/>
                </a:lnTo>
                <a:lnTo>
                  <a:pt x="123" y="298"/>
                </a:lnTo>
                <a:lnTo>
                  <a:pt x="90" y="304"/>
                </a:lnTo>
                <a:lnTo>
                  <a:pt x="64" y="300"/>
                </a:lnTo>
                <a:lnTo>
                  <a:pt x="39" y="289"/>
                </a:lnTo>
                <a:lnTo>
                  <a:pt x="21" y="270"/>
                </a:lnTo>
                <a:lnTo>
                  <a:pt x="6" y="246"/>
                </a:lnTo>
                <a:lnTo>
                  <a:pt x="0" y="218"/>
                </a:lnTo>
                <a:lnTo>
                  <a:pt x="4" y="190"/>
                </a:lnTo>
                <a:lnTo>
                  <a:pt x="15" y="164"/>
                </a:lnTo>
                <a:lnTo>
                  <a:pt x="34" y="144"/>
                </a:lnTo>
                <a:lnTo>
                  <a:pt x="58" y="129"/>
                </a:lnTo>
                <a:lnTo>
                  <a:pt x="142" y="95"/>
                </a:lnTo>
                <a:lnTo>
                  <a:pt x="226" y="56"/>
                </a:lnTo>
                <a:lnTo>
                  <a:pt x="306" y="11"/>
                </a:lnTo>
                <a:lnTo>
                  <a:pt x="332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6" name="Freeform 11"/>
          <p:cNvSpPr>
            <a:spLocks/>
          </p:cNvSpPr>
          <p:nvPr/>
        </p:nvSpPr>
        <p:spPr bwMode="auto">
          <a:xfrm>
            <a:off x="794855" y="4214265"/>
            <a:ext cx="37577" cy="16289"/>
          </a:xfrm>
          <a:custGeom>
            <a:avLst/>
            <a:gdLst>
              <a:gd name="T0" fmla="*/ 363 w 465"/>
              <a:gd name="T1" fmla="*/ 0 h 201"/>
              <a:gd name="T2" fmla="*/ 391 w 465"/>
              <a:gd name="T3" fmla="*/ 0 h 201"/>
              <a:gd name="T4" fmla="*/ 419 w 465"/>
              <a:gd name="T5" fmla="*/ 7 h 201"/>
              <a:gd name="T6" fmla="*/ 441 w 465"/>
              <a:gd name="T7" fmla="*/ 24 h 201"/>
              <a:gd name="T8" fmla="*/ 456 w 465"/>
              <a:gd name="T9" fmla="*/ 46 h 201"/>
              <a:gd name="T10" fmla="*/ 465 w 465"/>
              <a:gd name="T11" fmla="*/ 74 h 201"/>
              <a:gd name="T12" fmla="*/ 465 w 465"/>
              <a:gd name="T13" fmla="*/ 102 h 201"/>
              <a:gd name="T14" fmla="*/ 456 w 465"/>
              <a:gd name="T15" fmla="*/ 130 h 201"/>
              <a:gd name="T16" fmla="*/ 441 w 465"/>
              <a:gd name="T17" fmla="*/ 152 h 201"/>
              <a:gd name="T18" fmla="*/ 419 w 465"/>
              <a:gd name="T19" fmla="*/ 167 h 201"/>
              <a:gd name="T20" fmla="*/ 391 w 465"/>
              <a:gd name="T21" fmla="*/ 176 h 201"/>
              <a:gd name="T22" fmla="*/ 290 w 465"/>
              <a:gd name="T23" fmla="*/ 189 h 201"/>
              <a:gd name="T24" fmla="*/ 190 w 465"/>
              <a:gd name="T25" fmla="*/ 197 h 201"/>
              <a:gd name="T26" fmla="*/ 89 w 465"/>
              <a:gd name="T27" fmla="*/ 201 h 201"/>
              <a:gd name="T28" fmla="*/ 61 w 465"/>
              <a:gd name="T29" fmla="*/ 195 h 201"/>
              <a:gd name="T30" fmla="*/ 37 w 465"/>
              <a:gd name="T31" fmla="*/ 182 h 201"/>
              <a:gd name="T32" fmla="*/ 17 w 465"/>
              <a:gd name="T33" fmla="*/ 163 h 201"/>
              <a:gd name="T34" fmla="*/ 4 w 465"/>
              <a:gd name="T35" fmla="*/ 139 h 201"/>
              <a:gd name="T36" fmla="*/ 0 w 465"/>
              <a:gd name="T37" fmla="*/ 109 h 201"/>
              <a:gd name="T38" fmla="*/ 4 w 465"/>
              <a:gd name="T39" fmla="*/ 81 h 201"/>
              <a:gd name="T40" fmla="*/ 17 w 465"/>
              <a:gd name="T41" fmla="*/ 57 h 201"/>
              <a:gd name="T42" fmla="*/ 37 w 465"/>
              <a:gd name="T43" fmla="*/ 37 h 201"/>
              <a:gd name="T44" fmla="*/ 61 w 465"/>
              <a:gd name="T45" fmla="*/ 24 h 201"/>
              <a:gd name="T46" fmla="*/ 89 w 465"/>
              <a:gd name="T47" fmla="*/ 20 h 201"/>
              <a:gd name="T48" fmla="*/ 227 w 465"/>
              <a:gd name="T49" fmla="*/ 14 h 201"/>
              <a:gd name="T50" fmla="*/ 363 w 465"/>
              <a:gd name="T51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65" h="201">
                <a:moveTo>
                  <a:pt x="363" y="0"/>
                </a:moveTo>
                <a:lnTo>
                  <a:pt x="391" y="0"/>
                </a:lnTo>
                <a:lnTo>
                  <a:pt x="419" y="7"/>
                </a:lnTo>
                <a:lnTo>
                  <a:pt x="441" y="24"/>
                </a:lnTo>
                <a:lnTo>
                  <a:pt x="456" y="46"/>
                </a:lnTo>
                <a:lnTo>
                  <a:pt x="465" y="74"/>
                </a:lnTo>
                <a:lnTo>
                  <a:pt x="465" y="102"/>
                </a:lnTo>
                <a:lnTo>
                  <a:pt x="456" y="130"/>
                </a:lnTo>
                <a:lnTo>
                  <a:pt x="441" y="152"/>
                </a:lnTo>
                <a:lnTo>
                  <a:pt x="419" y="167"/>
                </a:lnTo>
                <a:lnTo>
                  <a:pt x="391" y="176"/>
                </a:lnTo>
                <a:lnTo>
                  <a:pt x="290" y="189"/>
                </a:lnTo>
                <a:lnTo>
                  <a:pt x="190" y="197"/>
                </a:lnTo>
                <a:lnTo>
                  <a:pt x="89" y="201"/>
                </a:lnTo>
                <a:lnTo>
                  <a:pt x="61" y="195"/>
                </a:lnTo>
                <a:lnTo>
                  <a:pt x="37" y="182"/>
                </a:lnTo>
                <a:lnTo>
                  <a:pt x="17" y="163"/>
                </a:lnTo>
                <a:lnTo>
                  <a:pt x="4" y="139"/>
                </a:lnTo>
                <a:lnTo>
                  <a:pt x="0" y="109"/>
                </a:lnTo>
                <a:lnTo>
                  <a:pt x="4" y="81"/>
                </a:lnTo>
                <a:lnTo>
                  <a:pt x="17" y="57"/>
                </a:lnTo>
                <a:lnTo>
                  <a:pt x="37" y="37"/>
                </a:lnTo>
                <a:lnTo>
                  <a:pt x="61" y="24"/>
                </a:lnTo>
                <a:lnTo>
                  <a:pt x="89" y="20"/>
                </a:lnTo>
                <a:lnTo>
                  <a:pt x="227" y="14"/>
                </a:lnTo>
                <a:lnTo>
                  <a:pt x="363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7" name="Freeform 12"/>
          <p:cNvSpPr>
            <a:spLocks/>
          </p:cNvSpPr>
          <p:nvPr/>
        </p:nvSpPr>
        <p:spPr bwMode="auto">
          <a:xfrm>
            <a:off x="885331" y="4218780"/>
            <a:ext cx="34191" cy="27094"/>
          </a:xfrm>
          <a:custGeom>
            <a:avLst/>
            <a:gdLst>
              <a:gd name="T0" fmla="*/ 333 w 422"/>
              <a:gd name="T1" fmla="*/ 0 h 336"/>
              <a:gd name="T2" fmla="*/ 359 w 422"/>
              <a:gd name="T3" fmla="*/ 6 h 336"/>
              <a:gd name="T4" fmla="*/ 385 w 422"/>
              <a:gd name="T5" fmla="*/ 17 h 336"/>
              <a:gd name="T6" fmla="*/ 406 w 422"/>
              <a:gd name="T7" fmla="*/ 38 h 336"/>
              <a:gd name="T8" fmla="*/ 419 w 422"/>
              <a:gd name="T9" fmla="*/ 64 h 336"/>
              <a:gd name="T10" fmla="*/ 422 w 422"/>
              <a:gd name="T11" fmla="*/ 92 h 336"/>
              <a:gd name="T12" fmla="*/ 419 w 422"/>
              <a:gd name="T13" fmla="*/ 118 h 336"/>
              <a:gd name="T14" fmla="*/ 406 w 422"/>
              <a:gd name="T15" fmla="*/ 144 h 336"/>
              <a:gd name="T16" fmla="*/ 385 w 422"/>
              <a:gd name="T17" fmla="*/ 164 h 336"/>
              <a:gd name="T18" fmla="*/ 262 w 422"/>
              <a:gd name="T19" fmla="*/ 248 h 336"/>
              <a:gd name="T20" fmla="*/ 134 w 422"/>
              <a:gd name="T21" fmla="*/ 324 h 336"/>
              <a:gd name="T22" fmla="*/ 111 w 422"/>
              <a:gd name="T23" fmla="*/ 334 h 336"/>
              <a:gd name="T24" fmla="*/ 89 w 422"/>
              <a:gd name="T25" fmla="*/ 336 h 336"/>
              <a:gd name="T26" fmla="*/ 67 w 422"/>
              <a:gd name="T27" fmla="*/ 334 h 336"/>
              <a:gd name="T28" fmla="*/ 44 w 422"/>
              <a:gd name="T29" fmla="*/ 324 h 336"/>
              <a:gd name="T30" fmla="*/ 26 w 422"/>
              <a:gd name="T31" fmla="*/ 309 h 336"/>
              <a:gd name="T32" fmla="*/ 11 w 422"/>
              <a:gd name="T33" fmla="*/ 289 h 336"/>
              <a:gd name="T34" fmla="*/ 2 w 422"/>
              <a:gd name="T35" fmla="*/ 263 h 336"/>
              <a:gd name="T36" fmla="*/ 0 w 422"/>
              <a:gd name="T37" fmla="*/ 235 h 336"/>
              <a:gd name="T38" fmla="*/ 7 w 422"/>
              <a:gd name="T39" fmla="*/ 209 h 336"/>
              <a:gd name="T40" fmla="*/ 24 w 422"/>
              <a:gd name="T41" fmla="*/ 185 h 336"/>
              <a:gd name="T42" fmla="*/ 46 w 422"/>
              <a:gd name="T43" fmla="*/ 168 h 336"/>
              <a:gd name="T44" fmla="*/ 165 w 422"/>
              <a:gd name="T45" fmla="*/ 97 h 336"/>
              <a:gd name="T46" fmla="*/ 279 w 422"/>
              <a:gd name="T47" fmla="*/ 19 h 336"/>
              <a:gd name="T48" fmla="*/ 305 w 422"/>
              <a:gd name="T49" fmla="*/ 6 h 336"/>
              <a:gd name="T50" fmla="*/ 333 w 422"/>
              <a:gd name="T51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22" h="336">
                <a:moveTo>
                  <a:pt x="333" y="0"/>
                </a:moveTo>
                <a:lnTo>
                  <a:pt x="359" y="6"/>
                </a:lnTo>
                <a:lnTo>
                  <a:pt x="385" y="17"/>
                </a:lnTo>
                <a:lnTo>
                  <a:pt x="406" y="38"/>
                </a:lnTo>
                <a:lnTo>
                  <a:pt x="419" y="64"/>
                </a:lnTo>
                <a:lnTo>
                  <a:pt x="422" y="92"/>
                </a:lnTo>
                <a:lnTo>
                  <a:pt x="419" y="118"/>
                </a:lnTo>
                <a:lnTo>
                  <a:pt x="406" y="144"/>
                </a:lnTo>
                <a:lnTo>
                  <a:pt x="385" y="164"/>
                </a:lnTo>
                <a:lnTo>
                  <a:pt x="262" y="248"/>
                </a:lnTo>
                <a:lnTo>
                  <a:pt x="134" y="324"/>
                </a:lnTo>
                <a:lnTo>
                  <a:pt x="111" y="334"/>
                </a:lnTo>
                <a:lnTo>
                  <a:pt x="89" y="336"/>
                </a:lnTo>
                <a:lnTo>
                  <a:pt x="67" y="334"/>
                </a:lnTo>
                <a:lnTo>
                  <a:pt x="44" y="324"/>
                </a:lnTo>
                <a:lnTo>
                  <a:pt x="26" y="309"/>
                </a:lnTo>
                <a:lnTo>
                  <a:pt x="11" y="289"/>
                </a:lnTo>
                <a:lnTo>
                  <a:pt x="2" y="263"/>
                </a:lnTo>
                <a:lnTo>
                  <a:pt x="0" y="235"/>
                </a:lnTo>
                <a:lnTo>
                  <a:pt x="7" y="209"/>
                </a:lnTo>
                <a:lnTo>
                  <a:pt x="24" y="185"/>
                </a:lnTo>
                <a:lnTo>
                  <a:pt x="46" y="168"/>
                </a:lnTo>
                <a:lnTo>
                  <a:pt x="165" y="97"/>
                </a:lnTo>
                <a:lnTo>
                  <a:pt x="279" y="19"/>
                </a:lnTo>
                <a:lnTo>
                  <a:pt x="305" y="6"/>
                </a:lnTo>
                <a:lnTo>
                  <a:pt x="333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8" name="Freeform 13"/>
          <p:cNvSpPr>
            <a:spLocks/>
          </p:cNvSpPr>
          <p:nvPr/>
        </p:nvSpPr>
        <p:spPr bwMode="auto">
          <a:xfrm>
            <a:off x="997419" y="4097016"/>
            <a:ext cx="29030" cy="32578"/>
          </a:xfrm>
          <a:custGeom>
            <a:avLst/>
            <a:gdLst>
              <a:gd name="T0" fmla="*/ 277 w 361"/>
              <a:gd name="T1" fmla="*/ 0 h 405"/>
              <a:gd name="T2" fmla="*/ 303 w 361"/>
              <a:gd name="T3" fmla="*/ 6 h 405"/>
              <a:gd name="T4" fmla="*/ 329 w 361"/>
              <a:gd name="T5" fmla="*/ 21 h 405"/>
              <a:gd name="T6" fmla="*/ 348 w 361"/>
              <a:gd name="T7" fmla="*/ 43 h 405"/>
              <a:gd name="T8" fmla="*/ 359 w 361"/>
              <a:gd name="T9" fmla="*/ 69 h 405"/>
              <a:gd name="T10" fmla="*/ 361 w 361"/>
              <a:gd name="T11" fmla="*/ 95 h 405"/>
              <a:gd name="T12" fmla="*/ 355 w 361"/>
              <a:gd name="T13" fmla="*/ 123 h 405"/>
              <a:gd name="T14" fmla="*/ 340 w 361"/>
              <a:gd name="T15" fmla="*/ 148 h 405"/>
              <a:gd name="T16" fmla="*/ 160 w 361"/>
              <a:gd name="T17" fmla="*/ 371 h 405"/>
              <a:gd name="T18" fmla="*/ 139 w 361"/>
              <a:gd name="T19" fmla="*/ 390 h 405"/>
              <a:gd name="T20" fmla="*/ 115 w 361"/>
              <a:gd name="T21" fmla="*/ 401 h 405"/>
              <a:gd name="T22" fmla="*/ 89 w 361"/>
              <a:gd name="T23" fmla="*/ 405 h 405"/>
              <a:gd name="T24" fmla="*/ 68 w 361"/>
              <a:gd name="T25" fmla="*/ 403 h 405"/>
              <a:gd name="T26" fmla="*/ 50 w 361"/>
              <a:gd name="T27" fmla="*/ 395 h 405"/>
              <a:gd name="T28" fmla="*/ 33 w 361"/>
              <a:gd name="T29" fmla="*/ 384 h 405"/>
              <a:gd name="T30" fmla="*/ 13 w 361"/>
              <a:gd name="T31" fmla="*/ 362 h 405"/>
              <a:gd name="T32" fmla="*/ 1 w 361"/>
              <a:gd name="T33" fmla="*/ 337 h 405"/>
              <a:gd name="T34" fmla="*/ 0 w 361"/>
              <a:gd name="T35" fmla="*/ 310 h 405"/>
              <a:gd name="T36" fmla="*/ 5 w 361"/>
              <a:gd name="T37" fmla="*/ 282 h 405"/>
              <a:gd name="T38" fmla="*/ 20 w 361"/>
              <a:gd name="T39" fmla="*/ 257 h 405"/>
              <a:gd name="T40" fmla="*/ 203 w 361"/>
              <a:gd name="T41" fmla="*/ 34 h 405"/>
              <a:gd name="T42" fmla="*/ 223 w 361"/>
              <a:gd name="T43" fmla="*/ 15 h 405"/>
              <a:gd name="T44" fmla="*/ 249 w 361"/>
              <a:gd name="T45" fmla="*/ 4 h 405"/>
              <a:gd name="T46" fmla="*/ 277 w 361"/>
              <a:gd name="T47" fmla="*/ 0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5">
                <a:moveTo>
                  <a:pt x="277" y="0"/>
                </a:moveTo>
                <a:lnTo>
                  <a:pt x="303" y="6"/>
                </a:lnTo>
                <a:lnTo>
                  <a:pt x="329" y="21"/>
                </a:lnTo>
                <a:lnTo>
                  <a:pt x="348" y="43"/>
                </a:lnTo>
                <a:lnTo>
                  <a:pt x="359" y="69"/>
                </a:lnTo>
                <a:lnTo>
                  <a:pt x="361" y="95"/>
                </a:lnTo>
                <a:lnTo>
                  <a:pt x="355" y="123"/>
                </a:lnTo>
                <a:lnTo>
                  <a:pt x="340" y="148"/>
                </a:lnTo>
                <a:lnTo>
                  <a:pt x="160" y="371"/>
                </a:lnTo>
                <a:lnTo>
                  <a:pt x="139" y="390"/>
                </a:lnTo>
                <a:lnTo>
                  <a:pt x="115" y="401"/>
                </a:lnTo>
                <a:lnTo>
                  <a:pt x="89" y="405"/>
                </a:lnTo>
                <a:lnTo>
                  <a:pt x="68" y="403"/>
                </a:lnTo>
                <a:lnTo>
                  <a:pt x="50" y="395"/>
                </a:lnTo>
                <a:lnTo>
                  <a:pt x="33" y="384"/>
                </a:lnTo>
                <a:lnTo>
                  <a:pt x="13" y="362"/>
                </a:lnTo>
                <a:lnTo>
                  <a:pt x="1" y="337"/>
                </a:lnTo>
                <a:lnTo>
                  <a:pt x="0" y="310"/>
                </a:lnTo>
                <a:lnTo>
                  <a:pt x="5" y="282"/>
                </a:lnTo>
                <a:lnTo>
                  <a:pt x="20" y="257"/>
                </a:lnTo>
                <a:lnTo>
                  <a:pt x="203" y="34"/>
                </a:lnTo>
                <a:lnTo>
                  <a:pt x="223" y="15"/>
                </a:lnTo>
                <a:lnTo>
                  <a:pt x="249" y="4"/>
                </a:lnTo>
                <a:lnTo>
                  <a:pt x="277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9" name="Freeform 14"/>
          <p:cNvSpPr>
            <a:spLocks/>
          </p:cNvSpPr>
          <p:nvPr/>
        </p:nvSpPr>
        <p:spPr bwMode="auto">
          <a:xfrm>
            <a:off x="963228" y="4139110"/>
            <a:ext cx="29030" cy="32578"/>
          </a:xfrm>
          <a:custGeom>
            <a:avLst/>
            <a:gdLst>
              <a:gd name="T0" fmla="*/ 276 w 361"/>
              <a:gd name="T1" fmla="*/ 0 h 404"/>
              <a:gd name="T2" fmla="*/ 304 w 361"/>
              <a:gd name="T3" fmla="*/ 5 h 404"/>
              <a:gd name="T4" fmla="*/ 328 w 361"/>
              <a:gd name="T5" fmla="*/ 20 h 404"/>
              <a:gd name="T6" fmla="*/ 348 w 361"/>
              <a:gd name="T7" fmla="*/ 41 h 404"/>
              <a:gd name="T8" fmla="*/ 359 w 361"/>
              <a:gd name="T9" fmla="*/ 67 h 404"/>
              <a:gd name="T10" fmla="*/ 361 w 361"/>
              <a:gd name="T11" fmla="*/ 95 h 404"/>
              <a:gd name="T12" fmla="*/ 356 w 361"/>
              <a:gd name="T13" fmla="*/ 123 h 404"/>
              <a:gd name="T14" fmla="*/ 341 w 361"/>
              <a:gd name="T15" fmla="*/ 147 h 404"/>
              <a:gd name="T16" fmla="*/ 160 w 361"/>
              <a:gd name="T17" fmla="*/ 370 h 404"/>
              <a:gd name="T18" fmla="*/ 140 w 361"/>
              <a:gd name="T19" fmla="*/ 389 h 404"/>
              <a:gd name="T20" fmla="*/ 116 w 361"/>
              <a:gd name="T21" fmla="*/ 400 h 404"/>
              <a:gd name="T22" fmla="*/ 89 w 361"/>
              <a:gd name="T23" fmla="*/ 404 h 404"/>
              <a:gd name="T24" fmla="*/ 69 w 361"/>
              <a:gd name="T25" fmla="*/ 400 h 404"/>
              <a:gd name="T26" fmla="*/ 50 w 361"/>
              <a:gd name="T27" fmla="*/ 395 h 404"/>
              <a:gd name="T28" fmla="*/ 32 w 361"/>
              <a:gd name="T29" fmla="*/ 383 h 404"/>
              <a:gd name="T30" fmla="*/ 13 w 361"/>
              <a:gd name="T31" fmla="*/ 361 h 404"/>
              <a:gd name="T32" fmla="*/ 2 w 361"/>
              <a:gd name="T33" fmla="*/ 335 h 404"/>
              <a:gd name="T34" fmla="*/ 0 w 361"/>
              <a:gd name="T35" fmla="*/ 309 h 404"/>
              <a:gd name="T36" fmla="*/ 6 w 361"/>
              <a:gd name="T37" fmla="*/ 281 h 404"/>
              <a:gd name="T38" fmla="*/ 21 w 361"/>
              <a:gd name="T39" fmla="*/ 257 h 404"/>
              <a:gd name="T40" fmla="*/ 201 w 361"/>
              <a:gd name="T41" fmla="*/ 33 h 404"/>
              <a:gd name="T42" fmla="*/ 224 w 361"/>
              <a:gd name="T43" fmla="*/ 15 h 404"/>
              <a:gd name="T44" fmla="*/ 250 w 361"/>
              <a:gd name="T45" fmla="*/ 4 h 404"/>
              <a:gd name="T46" fmla="*/ 276 w 361"/>
              <a:gd name="T4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4">
                <a:moveTo>
                  <a:pt x="276" y="0"/>
                </a:moveTo>
                <a:lnTo>
                  <a:pt x="304" y="5"/>
                </a:lnTo>
                <a:lnTo>
                  <a:pt x="328" y="20"/>
                </a:lnTo>
                <a:lnTo>
                  <a:pt x="348" y="41"/>
                </a:lnTo>
                <a:lnTo>
                  <a:pt x="359" y="67"/>
                </a:lnTo>
                <a:lnTo>
                  <a:pt x="361" y="95"/>
                </a:lnTo>
                <a:lnTo>
                  <a:pt x="356" y="123"/>
                </a:lnTo>
                <a:lnTo>
                  <a:pt x="341" y="147"/>
                </a:lnTo>
                <a:lnTo>
                  <a:pt x="160" y="370"/>
                </a:lnTo>
                <a:lnTo>
                  <a:pt x="140" y="389"/>
                </a:lnTo>
                <a:lnTo>
                  <a:pt x="116" y="400"/>
                </a:lnTo>
                <a:lnTo>
                  <a:pt x="89" y="404"/>
                </a:lnTo>
                <a:lnTo>
                  <a:pt x="69" y="400"/>
                </a:lnTo>
                <a:lnTo>
                  <a:pt x="50" y="395"/>
                </a:lnTo>
                <a:lnTo>
                  <a:pt x="32" y="383"/>
                </a:lnTo>
                <a:lnTo>
                  <a:pt x="13" y="361"/>
                </a:lnTo>
                <a:lnTo>
                  <a:pt x="2" y="335"/>
                </a:lnTo>
                <a:lnTo>
                  <a:pt x="0" y="309"/>
                </a:lnTo>
                <a:lnTo>
                  <a:pt x="6" y="281"/>
                </a:lnTo>
                <a:lnTo>
                  <a:pt x="21" y="257"/>
                </a:lnTo>
                <a:lnTo>
                  <a:pt x="201" y="33"/>
                </a:lnTo>
                <a:lnTo>
                  <a:pt x="224" y="15"/>
                </a:lnTo>
                <a:lnTo>
                  <a:pt x="250" y="4"/>
                </a:lnTo>
                <a:lnTo>
                  <a:pt x="27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0" name="Freeform 15"/>
          <p:cNvSpPr>
            <a:spLocks/>
          </p:cNvSpPr>
          <p:nvPr/>
        </p:nvSpPr>
        <p:spPr bwMode="auto">
          <a:xfrm>
            <a:off x="928392" y="4181203"/>
            <a:ext cx="29675" cy="31933"/>
          </a:xfrm>
          <a:custGeom>
            <a:avLst/>
            <a:gdLst>
              <a:gd name="T0" fmla="*/ 283 w 369"/>
              <a:gd name="T1" fmla="*/ 0 h 397"/>
              <a:gd name="T2" fmla="*/ 311 w 369"/>
              <a:gd name="T3" fmla="*/ 6 h 397"/>
              <a:gd name="T4" fmla="*/ 335 w 369"/>
              <a:gd name="T5" fmla="*/ 21 h 397"/>
              <a:gd name="T6" fmla="*/ 354 w 369"/>
              <a:gd name="T7" fmla="*/ 41 h 397"/>
              <a:gd name="T8" fmla="*/ 365 w 369"/>
              <a:gd name="T9" fmla="*/ 67 h 397"/>
              <a:gd name="T10" fmla="*/ 369 w 369"/>
              <a:gd name="T11" fmla="*/ 95 h 397"/>
              <a:gd name="T12" fmla="*/ 363 w 369"/>
              <a:gd name="T13" fmla="*/ 121 h 397"/>
              <a:gd name="T14" fmla="*/ 348 w 369"/>
              <a:gd name="T15" fmla="*/ 147 h 397"/>
              <a:gd name="T16" fmla="*/ 296 w 369"/>
              <a:gd name="T17" fmla="*/ 210 h 397"/>
              <a:gd name="T18" fmla="*/ 227 w 369"/>
              <a:gd name="T19" fmla="*/ 292 h 397"/>
              <a:gd name="T20" fmla="*/ 155 w 369"/>
              <a:gd name="T21" fmla="*/ 371 h 397"/>
              <a:gd name="T22" fmla="*/ 134 w 369"/>
              <a:gd name="T23" fmla="*/ 386 h 397"/>
              <a:gd name="T24" fmla="*/ 114 w 369"/>
              <a:gd name="T25" fmla="*/ 393 h 397"/>
              <a:gd name="T26" fmla="*/ 90 w 369"/>
              <a:gd name="T27" fmla="*/ 397 h 397"/>
              <a:gd name="T28" fmla="*/ 67 w 369"/>
              <a:gd name="T29" fmla="*/ 395 h 397"/>
              <a:gd name="T30" fmla="*/ 47 w 369"/>
              <a:gd name="T31" fmla="*/ 386 h 397"/>
              <a:gd name="T32" fmla="*/ 26 w 369"/>
              <a:gd name="T33" fmla="*/ 371 h 397"/>
              <a:gd name="T34" fmla="*/ 9 w 369"/>
              <a:gd name="T35" fmla="*/ 348 h 397"/>
              <a:gd name="T36" fmla="*/ 0 w 369"/>
              <a:gd name="T37" fmla="*/ 322 h 397"/>
              <a:gd name="T38" fmla="*/ 0 w 369"/>
              <a:gd name="T39" fmla="*/ 294 h 397"/>
              <a:gd name="T40" fmla="*/ 9 w 369"/>
              <a:gd name="T41" fmla="*/ 268 h 397"/>
              <a:gd name="T42" fmla="*/ 26 w 369"/>
              <a:gd name="T43" fmla="*/ 244 h 397"/>
              <a:gd name="T44" fmla="*/ 93 w 369"/>
              <a:gd name="T45" fmla="*/ 171 h 397"/>
              <a:gd name="T46" fmla="*/ 157 w 369"/>
              <a:gd name="T47" fmla="*/ 97 h 397"/>
              <a:gd name="T48" fmla="*/ 209 w 369"/>
              <a:gd name="T49" fmla="*/ 32 h 397"/>
              <a:gd name="T50" fmla="*/ 231 w 369"/>
              <a:gd name="T51" fmla="*/ 13 h 397"/>
              <a:gd name="T52" fmla="*/ 255 w 369"/>
              <a:gd name="T53" fmla="*/ 2 h 397"/>
              <a:gd name="T54" fmla="*/ 283 w 369"/>
              <a:gd name="T55" fmla="*/ 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9" h="397">
                <a:moveTo>
                  <a:pt x="283" y="0"/>
                </a:moveTo>
                <a:lnTo>
                  <a:pt x="311" y="6"/>
                </a:lnTo>
                <a:lnTo>
                  <a:pt x="335" y="21"/>
                </a:lnTo>
                <a:lnTo>
                  <a:pt x="354" y="41"/>
                </a:lnTo>
                <a:lnTo>
                  <a:pt x="365" y="67"/>
                </a:lnTo>
                <a:lnTo>
                  <a:pt x="369" y="95"/>
                </a:lnTo>
                <a:lnTo>
                  <a:pt x="363" y="121"/>
                </a:lnTo>
                <a:lnTo>
                  <a:pt x="348" y="147"/>
                </a:lnTo>
                <a:lnTo>
                  <a:pt x="296" y="210"/>
                </a:lnTo>
                <a:lnTo>
                  <a:pt x="227" y="292"/>
                </a:lnTo>
                <a:lnTo>
                  <a:pt x="155" y="371"/>
                </a:lnTo>
                <a:lnTo>
                  <a:pt x="134" y="386"/>
                </a:lnTo>
                <a:lnTo>
                  <a:pt x="114" y="393"/>
                </a:lnTo>
                <a:lnTo>
                  <a:pt x="90" y="397"/>
                </a:lnTo>
                <a:lnTo>
                  <a:pt x="67" y="395"/>
                </a:lnTo>
                <a:lnTo>
                  <a:pt x="47" y="386"/>
                </a:lnTo>
                <a:lnTo>
                  <a:pt x="26" y="371"/>
                </a:lnTo>
                <a:lnTo>
                  <a:pt x="9" y="348"/>
                </a:lnTo>
                <a:lnTo>
                  <a:pt x="0" y="322"/>
                </a:lnTo>
                <a:lnTo>
                  <a:pt x="0" y="294"/>
                </a:lnTo>
                <a:lnTo>
                  <a:pt x="9" y="268"/>
                </a:lnTo>
                <a:lnTo>
                  <a:pt x="26" y="244"/>
                </a:lnTo>
                <a:lnTo>
                  <a:pt x="93" y="171"/>
                </a:lnTo>
                <a:lnTo>
                  <a:pt x="157" y="97"/>
                </a:lnTo>
                <a:lnTo>
                  <a:pt x="209" y="32"/>
                </a:lnTo>
                <a:lnTo>
                  <a:pt x="231" y="13"/>
                </a:lnTo>
                <a:lnTo>
                  <a:pt x="255" y="2"/>
                </a:lnTo>
                <a:lnTo>
                  <a:pt x="283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1" name="Freeform 16"/>
          <p:cNvSpPr>
            <a:spLocks/>
          </p:cNvSpPr>
          <p:nvPr/>
        </p:nvSpPr>
        <p:spPr bwMode="auto">
          <a:xfrm>
            <a:off x="835013" y="4244101"/>
            <a:ext cx="36771" cy="20805"/>
          </a:xfrm>
          <a:custGeom>
            <a:avLst/>
            <a:gdLst>
              <a:gd name="T0" fmla="*/ 365 w 456"/>
              <a:gd name="T1" fmla="*/ 0 h 259"/>
              <a:gd name="T2" fmla="*/ 391 w 456"/>
              <a:gd name="T3" fmla="*/ 4 h 259"/>
              <a:gd name="T4" fmla="*/ 417 w 456"/>
              <a:gd name="T5" fmla="*/ 17 h 259"/>
              <a:gd name="T6" fmla="*/ 438 w 456"/>
              <a:gd name="T7" fmla="*/ 36 h 259"/>
              <a:gd name="T8" fmla="*/ 451 w 456"/>
              <a:gd name="T9" fmla="*/ 60 h 259"/>
              <a:gd name="T10" fmla="*/ 456 w 456"/>
              <a:gd name="T11" fmla="*/ 90 h 259"/>
              <a:gd name="T12" fmla="*/ 453 w 456"/>
              <a:gd name="T13" fmla="*/ 116 h 259"/>
              <a:gd name="T14" fmla="*/ 439 w 456"/>
              <a:gd name="T15" fmla="*/ 142 h 259"/>
              <a:gd name="T16" fmla="*/ 421 w 456"/>
              <a:gd name="T17" fmla="*/ 162 h 259"/>
              <a:gd name="T18" fmla="*/ 397 w 456"/>
              <a:gd name="T19" fmla="*/ 175 h 259"/>
              <a:gd name="T20" fmla="*/ 253 w 456"/>
              <a:gd name="T21" fmla="*/ 222 h 259"/>
              <a:gd name="T22" fmla="*/ 108 w 456"/>
              <a:gd name="T23" fmla="*/ 257 h 259"/>
              <a:gd name="T24" fmla="*/ 99 w 456"/>
              <a:gd name="T25" fmla="*/ 259 h 259"/>
              <a:gd name="T26" fmla="*/ 89 w 456"/>
              <a:gd name="T27" fmla="*/ 259 h 259"/>
              <a:gd name="T28" fmla="*/ 65 w 456"/>
              <a:gd name="T29" fmla="*/ 257 h 259"/>
              <a:gd name="T30" fmla="*/ 43 w 456"/>
              <a:gd name="T31" fmla="*/ 246 h 259"/>
              <a:gd name="T32" fmla="*/ 24 w 456"/>
              <a:gd name="T33" fmla="*/ 231 h 259"/>
              <a:gd name="T34" fmla="*/ 9 w 456"/>
              <a:gd name="T35" fmla="*/ 212 h 259"/>
              <a:gd name="T36" fmla="*/ 2 w 456"/>
              <a:gd name="T37" fmla="*/ 188 h 259"/>
              <a:gd name="T38" fmla="*/ 0 w 456"/>
              <a:gd name="T39" fmla="*/ 160 h 259"/>
              <a:gd name="T40" fmla="*/ 8 w 456"/>
              <a:gd name="T41" fmla="*/ 132 h 259"/>
              <a:gd name="T42" fmla="*/ 22 w 456"/>
              <a:gd name="T43" fmla="*/ 110 h 259"/>
              <a:gd name="T44" fmla="*/ 43 w 456"/>
              <a:gd name="T45" fmla="*/ 91 h 259"/>
              <a:gd name="T46" fmla="*/ 71 w 456"/>
              <a:gd name="T47" fmla="*/ 82 h 259"/>
              <a:gd name="T48" fmla="*/ 205 w 456"/>
              <a:gd name="T49" fmla="*/ 49 h 259"/>
              <a:gd name="T50" fmla="*/ 335 w 456"/>
              <a:gd name="T51" fmla="*/ 6 h 259"/>
              <a:gd name="T52" fmla="*/ 365 w 456"/>
              <a:gd name="T53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56" h="259">
                <a:moveTo>
                  <a:pt x="365" y="0"/>
                </a:moveTo>
                <a:lnTo>
                  <a:pt x="391" y="4"/>
                </a:lnTo>
                <a:lnTo>
                  <a:pt x="417" y="17"/>
                </a:lnTo>
                <a:lnTo>
                  <a:pt x="438" y="36"/>
                </a:lnTo>
                <a:lnTo>
                  <a:pt x="451" y="60"/>
                </a:lnTo>
                <a:lnTo>
                  <a:pt x="456" y="90"/>
                </a:lnTo>
                <a:lnTo>
                  <a:pt x="453" y="116"/>
                </a:lnTo>
                <a:lnTo>
                  <a:pt x="439" y="142"/>
                </a:lnTo>
                <a:lnTo>
                  <a:pt x="421" y="162"/>
                </a:lnTo>
                <a:lnTo>
                  <a:pt x="397" y="175"/>
                </a:lnTo>
                <a:lnTo>
                  <a:pt x="253" y="222"/>
                </a:lnTo>
                <a:lnTo>
                  <a:pt x="108" y="257"/>
                </a:lnTo>
                <a:lnTo>
                  <a:pt x="99" y="259"/>
                </a:lnTo>
                <a:lnTo>
                  <a:pt x="89" y="259"/>
                </a:lnTo>
                <a:lnTo>
                  <a:pt x="65" y="257"/>
                </a:lnTo>
                <a:lnTo>
                  <a:pt x="43" y="246"/>
                </a:lnTo>
                <a:lnTo>
                  <a:pt x="24" y="231"/>
                </a:lnTo>
                <a:lnTo>
                  <a:pt x="9" y="212"/>
                </a:lnTo>
                <a:lnTo>
                  <a:pt x="2" y="188"/>
                </a:lnTo>
                <a:lnTo>
                  <a:pt x="0" y="160"/>
                </a:lnTo>
                <a:lnTo>
                  <a:pt x="8" y="132"/>
                </a:lnTo>
                <a:lnTo>
                  <a:pt x="22" y="110"/>
                </a:lnTo>
                <a:lnTo>
                  <a:pt x="43" y="91"/>
                </a:lnTo>
                <a:lnTo>
                  <a:pt x="71" y="82"/>
                </a:lnTo>
                <a:lnTo>
                  <a:pt x="205" y="49"/>
                </a:lnTo>
                <a:lnTo>
                  <a:pt x="335" y="6"/>
                </a:lnTo>
                <a:lnTo>
                  <a:pt x="365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2" name="Freeform 17"/>
          <p:cNvSpPr>
            <a:spLocks/>
          </p:cNvSpPr>
          <p:nvPr/>
        </p:nvSpPr>
        <p:spPr bwMode="auto">
          <a:xfrm>
            <a:off x="794855" y="4254584"/>
            <a:ext cx="23869" cy="14676"/>
          </a:xfrm>
          <a:custGeom>
            <a:avLst/>
            <a:gdLst>
              <a:gd name="T0" fmla="*/ 201 w 296"/>
              <a:gd name="T1" fmla="*/ 0 h 182"/>
              <a:gd name="T2" fmla="*/ 231 w 296"/>
              <a:gd name="T3" fmla="*/ 3 h 182"/>
              <a:gd name="T4" fmla="*/ 255 w 296"/>
              <a:gd name="T5" fmla="*/ 14 h 182"/>
              <a:gd name="T6" fmla="*/ 276 w 296"/>
              <a:gd name="T7" fmla="*/ 33 h 182"/>
              <a:gd name="T8" fmla="*/ 290 w 296"/>
              <a:gd name="T9" fmla="*/ 57 h 182"/>
              <a:gd name="T10" fmla="*/ 296 w 296"/>
              <a:gd name="T11" fmla="*/ 85 h 182"/>
              <a:gd name="T12" fmla="*/ 292 w 296"/>
              <a:gd name="T13" fmla="*/ 113 h 182"/>
              <a:gd name="T14" fmla="*/ 281 w 296"/>
              <a:gd name="T15" fmla="*/ 139 h 182"/>
              <a:gd name="T16" fmla="*/ 263 w 296"/>
              <a:gd name="T17" fmla="*/ 160 h 182"/>
              <a:gd name="T18" fmla="*/ 238 w 296"/>
              <a:gd name="T19" fmla="*/ 173 h 182"/>
              <a:gd name="T20" fmla="*/ 210 w 296"/>
              <a:gd name="T21" fmla="*/ 178 h 182"/>
              <a:gd name="T22" fmla="*/ 93 w 296"/>
              <a:gd name="T23" fmla="*/ 182 h 182"/>
              <a:gd name="T24" fmla="*/ 89 w 296"/>
              <a:gd name="T25" fmla="*/ 182 h 182"/>
              <a:gd name="T26" fmla="*/ 61 w 296"/>
              <a:gd name="T27" fmla="*/ 178 h 182"/>
              <a:gd name="T28" fmla="*/ 37 w 296"/>
              <a:gd name="T29" fmla="*/ 165 h 182"/>
              <a:gd name="T30" fmla="*/ 17 w 296"/>
              <a:gd name="T31" fmla="*/ 145 h 182"/>
              <a:gd name="T32" fmla="*/ 4 w 296"/>
              <a:gd name="T33" fmla="*/ 121 h 182"/>
              <a:gd name="T34" fmla="*/ 0 w 296"/>
              <a:gd name="T35" fmla="*/ 93 h 182"/>
              <a:gd name="T36" fmla="*/ 4 w 296"/>
              <a:gd name="T37" fmla="*/ 63 h 182"/>
              <a:gd name="T38" fmla="*/ 17 w 296"/>
              <a:gd name="T39" fmla="*/ 39 h 182"/>
              <a:gd name="T40" fmla="*/ 37 w 296"/>
              <a:gd name="T41" fmla="*/ 20 h 182"/>
              <a:gd name="T42" fmla="*/ 61 w 296"/>
              <a:gd name="T43" fmla="*/ 7 h 182"/>
              <a:gd name="T44" fmla="*/ 89 w 296"/>
              <a:gd name="T45" fmla="*/ 1 h 182"/>
              <a:gd name="T46" fmla="*/ 93 w 296"/>
              <a:gd name="T47" fmla="*/ 1 h 182"/>
              <a:gd name="T48" fmla="*/ 201 w 296"/>
              <a:gd name="T49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6" h="182">
                <a:moveTo>
                  <a:pt x="201" y="0"/>
                </a:moveTo>
                <a:lnTo>
                  <a:pt x="231" y="3"/>
                </a:lnTo>
                <a:lnTo>
                  <a:pt x="255" y="14"/>
                </a:lnTo>
                <a:lnTo>
                  <a:pt x="276" y="33"/>
                </a:lnTo>
                <a:lnTo>
                  <a:pt x="290" y="57"/>
                </a:lnTo>
                <a:lnTo>
                  <a:pt x="296" y="85"/>
                </a:lnTo>
                <a:lnTo>
                  <a:pt x="292" y="113"/>
                </a:lnTo>
                <a:lnTo>
                  <a:pt x="281" y="139"/>
                </a:lnTo>
                <a:lnTo>
                  <a:pt x="263" y="160"/>
                </a:lnTo>
                <a:lnTo>
                  <a:pt x="238" y="173"/>
                </a:lnTo>
                <a:lnTo>
                  <a:pt x="210" y="178"/>
                </a:lnTo>
                <a:lnTo>
                  <a:pt x="93" y="182"/>
                </a:lnTo>
                <a:lnTo>
                  <a:pt x="89" y="182"/>
                </a:lnTo>
                <a:lnTo>
                  <a:pt x="61" y="178"/>
                </a:lnTo>
                <a:lnTo>
                  <a:pt x="37" y="165"/>
                </a:lnTo>
                <a:lnTo>
                  <a:pt x="17" y="145"/>
                </a:lnTo>
                <a:lnTo>
                  <a:pt x="4" y="121"/>
                </a:lnTo>
                <a:lnTo>
                  <a:pt x="0" y="93"/>
                </a:lnTo>
                <a:lnTo>
                  <a:pt x="4" y="63"/>
                </a:lnTo>
                <a:lnTo>
                  <a:pt x="17" y="39"/>
                </a:lnTo>
                <a:lnTo>
                  <a:pt x="37" y="20"/>
                </a:lnTo>
                <a:lnTo>
                  <a:pt x="61" y="7"/>
                </a:lnTo>
                <a:lnTo>
                  <a:pt x="89" y="1"/>
                </a:lnTo>
                <a:lnTo>
                  <a:pt x="93" y="1"/>
                </a:lnTo>
                <a:lnTo>
                  <a:pt x="201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" name="Freeform 18"/>
          <p:cNvSpPr>
            <a:spLocks noEditPoints="1"/>
          </p:cNvSpPr>
          <p:nvPr/>
        </p:nvSpPr>
        <p:spPr bwMode="auto">
          <a:xfrm>
            <a:off x="919038" y="3773818"/>
            <a:ext cx="371259" cy="309329"/>
          </a:xfrm>
          <a:custGeom>
            <a:avLst/>
            <a:gdLst>
              <a:gd name="T0" fmla="*/ 391 w 4604"/>
              <a:gd name="T1" fmla="*/ 2253 h 3835"/>
              <a:gd name="T2" fmla="*/ 1668 w 4604"/>
              <a:gd name="T3" fmla="*/ 2270 h 3835"/>
              <a:gd name="T4" fmla="*/ 1720 w 4604"/>
              <a:gd name="T5" fmla="*/ 2249 h 3835"/>
              <a:gd name="T6" fmla="*/ 1772 w 4604"/>
              <a:gd name="T7" fmla="*/ 2264 h 3835"/>
              <a:gd name="T8" fmla="*/ 1809 w 4604"/>
              <a:gd name="T9" fmla="*/ 2309 h 3835"/>
              <a:gd name="T10" fmla="*/ 1811 w 4604"/>
              <a:gd name="T11" fmla="*/ 2363 h 3835"/>
              <a:gd name="T12" fmla="*/ 1781 w 4604"/>
              <a:gd name="T13" fmla="*/ 2409 h 3835"/>
              <a:gd name="T14" fmla="*/ 1621 w 4604"/>
              <a:gd name="T15" fmla="*/ 3493 h 3835"/>
              <a:gd name="T16" fmla="*/ 1634 w 4604"/>
              <a:gd name="T17" fmla="*/ 3478 h 3835"/>
              <a:gd name="T18" fmla="*/ 1670 w 4604"/>
              <a:gd name="T19" fmla="*/ 3433 h 3835"/>
              <a:gd name="T20" fmla="*/ 1727 w 4604"/>
              <a:gd name="T21" fmla="*/ 3362 h 3835"/>
              <a:gd name="T22" fmla="*/ 1804 w 4604"/>
              <a:gd name="T23" fmla="*/ 3269 h 3835"/>
              <a:gd name="T24" fmla="*/ 1899 w 4604"/>
              <a:gd name="T25" fmla="*/ 3154 h 3835"/>
              <a:gd name="T26" fmla="*/ 2007 w 4604"/>
              <a:gd name="T27" fmla="*/ 3020 h 3835"/>
              <a:gd name="T28" fmla="*/ 2130 w 4604"/>
              <a:gd name="T29" fmla="*/ 2871 h 3835"/>
              <a:gd name="T30" fmla="*/ 2262 w 4604"/>
              <a:gd name="T31" fmla="*/ 2707 h 3835"/>
              <a:gd name="T32" fmla="*/ 2403 w 4604"/>
              <a:gd name="T33" fmla="*/ 2534 h 3835"/>
              <a:gd name="T34" fmla="*/ 2552 w 4604"/>
              <a:gd name="T35" fmla="*/ 2351 h 3835"/>
              <a:gd name="T36" fmla="*/ 2705 w 4604"/>
              <a:gd name="T37" fmla="*/ 2163 h 3835"/>
              <a:gd name="T38" fmla="*/ 2861 w 4604"/>
              <a:gd name="T39" fmla="*/ 1974 h 3835"/>
              <a:gd name="T40" fmla="*/ 3018 w 4604"/>
              <a:gd name="T41" fmla="*/ 1782 h 3835"/>
              <a:gd name="T42" fmla="*/ 3172 w 4604"/>
              <a:gd name="T43" fmla="*/ 1592 h 3835"/>
              <a:gd name="T44" fmla="*/ 3323 w 4604"/>
              <a:gd name="T45" fmla="*/ 1408 h 3835"/>
              <a:gd name="T46" fmla="*/ 3468 w 4604"/>
              <a:gd name="T47" fmla="*/ 1231 h 3835"/>
              <a:gd name="T48" fmla="*/ 3604 w 4604"/>
              <a:gd name="T49" fmla="*/ 1061 h 3835"/>
              <a:gd name="T50" fmla="*/ 3733 w 4604"/>
              <a:gd name="T51" fmla="*/ 907 h 3835"/>
              <a:gd name="T52" fmla="*/ 3846 w 4604"/>
              <a:gd name="T53" fmla="*/ 765 h 3835"/>
              <a:gd name="T54" fmla="*/ 2091 w 4604"/>
              <a:gd name="T55" fmla="*/ 2160 h 3835"/>
              <a:gd name="T56" fmla="*/ 2053 w 4604"/>
              <a:gd name="T57" fmla="*/ 2178 h 3835"/>
              <a:gd name="T58" fmla="*/ 2009 w 4604"/>
              <a:gd name="T59" fmla="*/ 2176 h 3835"/>
              <a:gd name="T60" fmla="*/ 1964 w 4604"/>
              <a:gd name="T61" fmla="*/ 2147 h 3835"/>
              <a:gd name="T62" fmla="*/ 1943 w 4604"/>
              <a:gd name="T63" fmla="*/ 2095 h 3835"/>
              <a:gd name="T64" fmla="*/ 1958 w 4604"/>
              <a:gd name="T65" fmla="*/ 2041 h 3835"/>
              <a:gd name="T66" fmla="*/ 3809 w 4604"/>
              <a:gd name="T67" fmla="*/ 544 h 3835"/>
              <a:gd name="T68" fmla="*/ 2522 w 4604"/>
              <a:gd name="T69" fmla="*/ 2674 h 3835"/>
              <a:gd name="T70" fmla="*/ 4338 w 4604"/>
              <a:gd name="T71" fmla="*/ 449 h 3835"/>
              <a:gd name="T72" fmla="*/ 4548 w 4604"/>
              <a:gd name="T73" fmla="*/ 7 h 3835"/>
              <a:gd name="T74" fmla="*/ 4578 w 4604"/>
              <a:gd name="T75" fmla="*/ 28 h 3835"/>
              <a:gd name="T76" fmla="*/ 4598 w 4604"/>
              <a:gd name="T77" fmla="*/ 60 h 3835"/>
              <a:gd name="T78" fmla="*/ 4600 w 4604"/>
              <a:gd name="T79" fmla="*/ 114 h 3835"/>
              <a:gd name="T80" fmla="*/ 3822 w 4604"/>
              <a:gd name="T81" fmla="*/ 3405 h 3835"/>
              <a:gd name="T82" fmla="*/ 3783 w 4604"/>
              <a:gd name="T83" fmla="*/ 3443 h 3835"/>
              <a:gd name="T84" fmla="*/ 3731 w 4604"/>
              <a:gd name="T85" fmla="*/ 3450 h 3835"/>
              <a:gd name="T86" fmla="*/ 2405 w 4604"/>
              <a:gd name="T87" fmla="*/ 2817 h 3835"/>
              <a:gd name="T88" fmla="*/ 1582 w 4604"/>
              <a:gd name="T89" fmla="*/ 3820 h 3835"/>
              <a:gd name="T90" fmla="*/ 1530 w 4604"/>
              <a:gd name="T91" fmla="*/ 3835 h 3835"/>
              <a:gd name="T92" fmla="*/ 1493 w 4604"/>
              <a:gd name="T93" fmla="*/ 3826 h 3835"/>
              <a:gd name="T94" fmla="*/ 1458 w 4604"/>
              <a:gd name="T95" fmla="*/ 3794 h 3835"/>
              <a:gd name="T96" fmla="*/ 1443 w 4604"/>
              <a:gd name="T97" fmla="*/ 3746 h 3835"/>
              <a:gd name="T98" fmla="*/ 78 w 4604"/>
              <a:gd name="T99" fmla="*/ 2392 h 3835"/>
              <a:gd name="T100" fmla="*/ 26 w 4604"/>
              <a:gd name="T101" fmla="*/ 2366 h 3835"/>
              <a:gd name="T102" fmla="*/ 0 w 4604"/>
              <a:gd name="T103" fmla="*/ 2318 h 3835"/>
              <a:gd name="T104" fmla="*/ 9 w 4604"/>
              <a:gd name="T105" fmla="*/ 2262 h 3835"/>
              <a:gd name="T106" fmla="*/ 48 w 4604"/>
              <a:gd name="T107" fmla="*/ 2221 h 3835"/>
              <a:gd name="T108" fmla="*/ 4498 w 4604"/>
              <a:gd name="T109" fmla="*/ 2 h 3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04" h="3835">
                <a:moveTo>
                  <a:pt x="3809" y="544"/>
                </a:moveTo>
                <a:lnTo>
                  <a:pt x="391" y="2253"/>
                </a:lnTo>
                <a:lnTo>
                  <a:pt x="1506" y="2400"/>
                </a:lnTo>
                <a:lnTo>
                  <a:pt x="1668" y="2270"/>
                </a:lnTo>
                <a:lnTo>
                  <a:pt x="1692" y="2255"/>
                </a:lnTo>
                <a:lnTo>
                  <a:pt x="1720" y="2249"/>
                </a:lnTo>
                <a:lnTo>
                  <a:pt x="1748" y="2253"/>
                </a:lnTo>
                <a:lnTo>
                  <a:pt x="1772" y="2264"/>
                </a:lnTo>
                <a:lnTo>
                  <a:pt x="1795" y="2283"/>
                </a:lnTo>
                <a:lnTo>
                  <a:pt x="1809" y="2309"/>
                </a:lnTo>
                <a:lnTo>
                  <a:pt x="1815" y="2335"/>
                </a:lnTo>
                <a:lnTo>
                  <a:pt x="1811" y="2363"/>
                </a:lnTo>
                <a:lnTo>
                  <a:pt x="1800" y="2389"/>
                </a:lnTo>
                <a:lnTo>
                  <a:pt x="1781" y="2409"/>
                </a:lnTo>
                <a:lnTo>
                  <a:pt x="1621" y="2538"/>
                </a:lnTo>
                <a:lnTo>
                  <a:pt x="1621" y="3493"/>
                </a:lnTo>
                <a:lnTo>
                  <a:pt x="1625" y="3489"/>
                </a:lnTo>
                <a:lnTo>
                  <a:pt x="1634" y="3478"/>
                </a:lnTo>
                <a:lnTo>
                  <a:pt x="1649" y="3459"/>
                </a:lnTo>
                <a:lnTo>
                  <a:pt x="1670" y="3433"/>
                </a:lnTo>
                <a:lnTo>
                  <a:pt x="1696" y="3402"/>
                </a:lnTo>
                <a:lnTo>
                  <a:pt x="1727" y="3362"/>
                </a:lnTo>
                <a:lnTo>
                  <a:pt x="1765" y="3320"/>
                </a:lnTo>
                <a:lnTo>
                  <a:pt x="1804" y="3269"/>
                </a:lnTo>
                <a:lnTo>
                  <a:pt x="1849" y="3213"/>
                </a:lnTo>
                <a:lnTo>
                  <a:pt x="1899" y="3154"/>
                </a:lnTo>
                <a:lnTo>
                  <a:pt x="1951" y="3089"/>
                </a:lnTo>
                <a:lnTo>
                  <a:pt x="2007" y="3020"/>
                </a:lnTo>
                <a:lnTo>
                  <a:pt x="2066" y="2947"/>
                </a:lnTo>
                <a:lnTo>
                  <a:pt x="2130" y="2871"/>
                </a:lnTo>
                <a:lnTo>
                  <a:pt x="2195" y="2791"/>
                </a:lnTo>
                <a:lnTo>
                  <a:pt x="2262" y="2707"/>
                </a:lnTo>
                <a:lnTo>
                  <a:pt x="2333" y="2621"/>
                </a:lnTo>
                <a:lnTo>
                  <a:pt x="2403" y="2534"/>
                </a:lnTo>
                <a:lnTo>
                  <a:pt x="2478" y="2445"/>
                </a:lnTo>
                <a:lnTo>
                  <a:pt x="2552" y="2351"/>
                </a:lnTo>
                <a:lnTo>
                  <a:pt x="2629" y="2258"/>
                </a:lnTo>
                <a:lnTo>
                  <a:pt x="2705" y="2163"/>
                </a:lnTo>
                <a:lnTo>
                  <a:pt x="2783" y="2068"/>
                </a:lnTo>
                <a:lnTo>
                  <a:pt x="2861" y="1974"/>
                </a:lnTo>
                <a:lnTo>
                  <a:pt x="2940" y="1877"/>
                </a:lnTo>
                <a:lnTo>
                  <a:pt x="3018" y="1782"/>
                </a:lnTo>
                <a:lnTo>
                  <a:pt x="3096" y="1687"/>
                </a:lnTo>
                <a:lnTo>
                  <a:pt x="3172" y="1592"/>
                </a:lnTo>
                <a:lnTo>
                  <a:pt x="3249" y="1499"/>
                </a:lnTo>
                <a:lnTo>
                  <a:pt x="3323" y="1408"/>
                </a:lnTo>
                <a:lnTo>
                  <a:pt x="3396" y="1318"/>
                </a:lnTo>
                <a:lnTo>
                  <a:pt x="3468" y="1231"/>
                </a:lnTo>
                <a:lnTo>
                  <a:pt x="3537" y="1145"/>
                </a:lnTo>
                <a:lnTo>
                  <a:pt x="3604" y="1061"/>
                </a:lnTo>
                <a:lnTo>
                  <a:pt x="3669" y="983"/>
                </a:lnTo>
                <a:lnTo>
                  <a:pt x="3733" y="907"/>
                </a:lnTo>
                <a:lnTo>
                  <a:pt x="3790" y="834"/>
                </a:lnTo>
                <a:lnTo>
                  <a:pt x="3846" y="765"/>
                </a:lnTo>
                <a:lnTo>
                  <a:pt x="3898" y="702"/>
                </a:lnTo>
                <a:lnTo>
                  <a:pt x="2091" y="2160"/>
                </a:lnTo>
                <a:lnTo>
                  <a:pt x="2074" y="2171"/>
                </a:lnTo>
                <a:lnTo>
                  <a:pt x="2053" y="2178"/>
                </a:lnTo>
                <a:lnTo>
                  <a:pt x="2035" y="2180"/>
                </a:lnTo>
                <a:lnTo>
                  <a:pt x="2009" y="2176"/>
                </a:lnTo>
                <a:lnTo>
                  <a:pt x="1984" y="2165"/>
                </a:lnTo>
                <a:lnTo>
                  <a:pt x="1964" y="2147"/>
                </a:lnTo>
                <a:lnTo>
                  <a:pt x="1949" y="2121"/>
                </a:lnTo>
                <a:lnTo>
                  <a:pt x="1943" y="2095"/>
                </a:lnTo>
                <a:lnTo>
                  <a:pt x="1947" y="2067"/>
                </a:lnTo>
                <a:lnTo>
                  <a:pt x="1958" y="2041"/>
                </a:lnTo>
                <a:lnTo>
                  <a:pt x="1977" y="2020"/>
                </a:lnTo>
                <a:lnTo>
                  <a:pt x="3809" y="544"/>
                </a:lnTo>
                <a:close/>
                <a:moveTo>
                  <a:pt x="4338" y="449"/>
                </a:moveTo>
                <a:lnTo>
                  <a:pt x="2522" y="2674"/>
                </a:lnTo>
                <a:lnTo>
                  <a:pt x="3682" y="3230"/>
                </a:lnTo>
                <a:lnTo>
                  <a:pt x="4338" y="449"/>
                </a:lnTo>
                <a:close/>
                <a:moveTo>
                  <a:pt x="4524" y="0"/>
                </a:moveTo>
                <a:lnTo>
                  <a:pt x="4548" y="7"/>
                </a:lnTo>
                <a:lnTo>
                  <a:pt x="4570" y="19"/>
                </a:lnTo>
                <a:lnTo>
                  <a:pt x="4578" y="28"/>
                </a:lnTo>
                <a:lnTo>
                  <a:pt x="4587" y="37"/>
                </a:lnTo>
                <a:lnTo>
                  <a:pt x="4598" y="60"/>
                </a:lnTo>
                <a:lnTo>
                  <a:pt x="4604" y="88"/>
                </a:lnTo>
                <a:lnTo>
                  <a:pt x="4600" y="114"/>
                </a:lnTo>
                <a:lnTo>
                  <a:pt x="3831" y="3381"/>
                </a:lnTo>
                <a:lnTo>
                  <a:pt x="3822" y="3405"/>
                </a:lnTo>
                <a:lnTo>
                  <a:pt x="3805" y="3428"/>
                </a:lnTo>
                <a:lnTo>
                  <a:pt x="3783" y="3443"/>
                </a:lnTo>
                <a:lnTo>
                  <a:pt x="3757" y="3450"/>
                </a:lnTo>
                <a:lnTo>
                  <a:pt x="3731" y="3450"/>
                </a:lnTo>
                <a:lnTo>
                  <a:pt x="3705" y="3443"/>
                </a:lnTo>
                <a:lnTo>
                  <a:pt x="2405" y="2817"/>
                </a:lnTo>
                <a:lnTo>
                  <a:pt x="1601" y="3802"/>
                </a:lnTo>
                <a:lnTo>
                  <a:pt x="1582" y="3820"/>
                </a:lnTo>
                <a:lnTo>
                  <a:pt x="1558" y="3832"/>
                </a:lnTo>
                <a:lnTo>
                  <a:pt x="1530" y="3835"/>
                </a:lnTo>
                <a:lnTo>
                  <a:pt x="1512" y="3833"/>
                </a:lnTo>
                <a:lnTo>
                  <a:pt x="1493" y="3826"/>
                </a:lnTo>
                <a:lnTo>
                  <a:pt x="1474" y="3815"/>
                </a:lnTo>
                <a:lnTo>
                  <a:pt x="1458" y="3794"/>
                </a:lnTo>
                <a:lnTo>
                  <a:pt x="1446" y="3770"/>
                </a:lnTo>
                <a:lnTo>
                  <a:pt x="1443" y="3746"/>
                </a:lnTo>
                <a:lnTo>
                  <a:pt x="1443" y="2573"/>
                </a:lnTo>
                <a:lnTo>
                  <a:pt x="78" y="2392"/>
                </a:lnTo>
                <a:lnTo>
                  <a:pt x="50" y="2383"/>
                </a:lnTo>
                <a:lnTo>
                  <a:pt x="26" y="2366"/>
                </a:lnTo>
                <a:lnTo>
                  <a:pt x="9" y="2344"/>
                </a:lnTo>
                <a:lnTo>
                  <a:pt x="0" y="2318"/>
                </a:lnTo>
                <a:lnTo>
                  <a:pt x="0" y="2288"/>
                </a:lnTo>
                <a:lnTo>
                  <a:pt x="9" y="2262"/>
                </a:lnTo>
                <a:lnTo>
                  <a:pt x="26" y="2238"/>
                </a:lnTo>
                <a:lnTo>
                  <a:pt x="48" y="2221"/>
                </a:lnTo>
                <a:lnTo>
                  <a:pt x="4474" y="9"/>
                </a:lnTo>
                <a:lnTo>
                  <a:pt x="4498" y="2"/>
                </a:lnTo>
                <a:lnTo>
                  <a:pt x="4524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" name="Freeform 19"/>
          <p:cNvSpPr>
            <a:spLocks/>
          </p:cNvSpPr>
          <p:nvPr/>
        </p:nvSpPr>
        <p:spPr bwMode="auto">
          <a:xfrm>
            <a:off x="930005" y="4233779"/>
            <a:ext cx="32255" cy="29514"/>
          </a:xfrm>
          <a:custGeom>
            <a:avLst/>
            <a:gdLst>
              <a:gd name="T0" fmla="*/ 299 w 400"/>
              <a:gd name="T1" fmla="*/ 0 h 365"/>
              <a:gd name="T2" fmla="*/ 327 w 400"/>
              <a:gd name="T3" fmla="*/ 1 h 365"/>
              <a:gd name="T4" fmla="*/ 353 w 400"/>
              <a:gd name="T5" fmla="*/ 11 h 365"/>
              <a:gd name="T6" fmla="*/ 376 w 400"/>
              <a:gd name="T7" fmla="*/ 28 h 365"/>
              <a:gd name="T8" fmla="*/ 392 w 400"/>
              <a:gd name="T9" fmla="*/ 52 h 365"/>
              <a:gd name="T10" fmla="*/ 400 w 400"/>
              <a:gd name="T11" fmla="*/ 80 h 365"/>
              <a:gd name="T12" fmla="*/ 398 w 400"/>
              <a:gd name="T13" fmla="*/ 108 h 365"/>
              <a:gd name="T14" fmla="*/ 389 w 400"/>
              <a:gd name="T15" fmla="*/ 134 h 365"/>
              <a:gd name="T16" fmla="*/ 370 w 400"/>
              <a:gd name="T17" fmla="*/ 156 h 365"/>
              <a:gd name="T18" fmla="*/ 260 w 400"/>
              <a:gd name="T19" fmla="*/ 255 h 365"/>
              <a:gd name="T20" fmla="*/ 143 w 400"/>
              <a:gd name="T21" fmla="*/ 346 h 365"/>
              <a:gd name="T22" fmla="*/ 117 w 400"/>
              <a:gd name="T23" fmla="*/ 359 h 365"/>
              <a:gd name="T24" fmla="*/ 89 w 400"/>
              <a:gd name="T25" fmla="*/ 365 h 365"/>
              <a:gd name="T26" fmla="*/ 63 w 400"/>
              <a:gd name="T27" fmla="*/ 361 h 365"/>
              <a:gd name="T28" fmla="*/ 37 w 400"/>
              <a:gd name="T29" fmla="*/ 348 h 365"/>
              <a:gd name="T30" fmla="*/ 16 w 400"/>
              <a:gd name="T31" fmla="*/ 327 h 365"/>
              <a:gd name="T32" fmla="*/ 3 w 400"/>
              <a:gd name="T33" fmla="*/ 303 h 365"/>
              <a:gd name="T34" fmla="*/ 0 w 400"/>
              <a:gd name="T35" fmla="*/ 275 h 365"/>
              <a:gd name="T36" fmla="*/ 3 w 400"/>
              <a:gd name="T37" fmla="*/ 247 h 365"/>
              <a:gd name="T38" fmla="*/ 15 w 400"/>
              <a:gd name="T39" fmla="*/ 223 h 365"/>
              <a:gd name="T40" fmla="*/ 35 w 400"/>
              <a:gd name="T41" fmla="*/ 203 h 365"/>
              <a:gd name="T42" fmla="*/ 145 w 400"/>
              <a:gd name="T43" fmla="*/ 115 h 365"/>
              <a:gd name="T44" fmla="*/ 249 w 400"/>
              <a:gd name="T45" fmla="*/ 24 h 365"/>
              <a:gd name="T46" fmla="*/ 273 w 400"/>
              <a:gd name="T47" fmla="*/ 7 h 365"/>
              <a:gd name="T48" fmla="*/ 299 w 400"/>
              <a:gd name="T49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00" h="365">
                <a:moveTo>
                  <a:pt x="299" y="0"/>
                </a:moveTo>
                <a:lnTo>
                  <a:pt x="327" y="1"/>
                </a:lnTo>
                <a:lnTo>
                  <a:pt x="353" y="11"/>
                </a:lnTo>
                <a:lnTo>
                  <a:pt x="376" y="28"/>
                </a:lnTo>
                <a:lnTo>
                  <a:pt x="392" y="52"/>
                </a:lnTo>
                <a:lnTo>
                  <a:pt x="400" y="80"/>
                </a:lnTo>
                <a:lnTo>
                  <a:pt x="398" y="108"/>
                </a:lnTo>
                <a:lnTo>
                  <a:pt x="389" y="134"/>
                </a:lnTo>
                <a:lnTo>
                  <a:pt x="370" y="156"/>
                </a:lnTo>
                <a:lnTo>
                  <a:pt x="260" y="255"/>
                </a:lnTo>
                <a:lnTo>
                  <a:pt x="143" y="346"/>
                </a:lnTo>
                <a:lnTo>
                  <a:pt x="117" y="359"/>
                </a:lnTo>
                <a:lnTo>
                  <a:pt x="89" y="365"/>
                </a:lnTo>
                <a:lnTo>
                  <a:pt x="63" y="361"/>
                </a:lnTo>
                <a:lnTo>
                  <a:pt x="37" y="348"/>
                </a:lnTo>
                <a:lnTo>
                  <a:pt x="16" y="327"/>
                </a:lnTo>
                <a:lnTo>
                  <a:pt x="3" y="303"/>
                </a:lnTo>
                <a:lnTo>
                  <a:pt x="0" y="275"/>
                </a:lnTo>
                <a:lnTo>
                  <a:pt x="3" y="247"/>
                </a:lnTo>
                <a:lnTo>
                  <a:pt x="15" y="223"/>
                </a:lnTo>
                <a:lnTo>
                  <a:pt x="35" y="203"/>
                </a:lnTo>
                <a:lnTo>
                  <a:pt x="145" y="115"/>
                </a:lnTo>
                <a:lnTo>
                  <a:pt x="249" y="24"/>
                </a:lnTo>
                <a:lnTo>
                  <a:pt x="273" y="7"/>
                </a:lnTo>
                <a:lnTo>
                  <a:pt x="299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5" name="Freeform 20"/>
          <p:cNvSpPr>
            <a:spLocks/>
          </p:cNvSpPr>
          <p:nvPr/>
        </p:nvSpPr>
        <p:spPr bwMode="auto">
          <a:xfrm>
            <a:off x="1105958" y="4025248"/>
            <a:ext cx="29191" cy="32578"/>
          </a:xfrm>
          <a:custGeom>
            <a:avLst/>
            <a:gdLst>
              <a:gd name="T0" fmla="*/ 277 w 363"/>
              <a:gd name="T1" fmla="*/ 0 h 404"/>
              <a:gd name="T2" fmla="*/ 303 w 363"/>
              <a:gd name="T3" fmla="*/ 5 h 404"/>
              <a:gd name="T4" fmla="*/ 329 w 363"/>
              <a:gd name="T5" fmla="*/ 20 h 404"/>
              <a:gd name="T6" fmla="*/ 348 w 363"/>
              <a:gd name="T7" fmla="*/ 42 h 404"/>
              <a:gd name="T8" fmla="*/ 359 w 363"/>
              <a:gd name="T9" fmla="*/ 68 h 404"/>
              <a:gd name="T10" fmla="*/ 363 w 363"/>
              <a:gd name="T11" fmla="*/ 94 h 404"/>
              <a:gd name="T12" fmla="*/ 357 w 363"/>
              <a:gd name="T13" fmla="*/ 122 h 404"/>
              <a:gd name="T14" fmla="*/ 342 w 363"/>
              <a:gd name="T15" fmla="*/ 147 h 404"/>
              <a:gd name="T16" fmla="*/ 160 w 363"/>
              <a:gd name="T17" fmla="*/ 370 h 404"/>
              <a:gd name="T18" fmla="*/ 139 w 363"/>
              <a:gd name="T19" fmla="*/ 389 h 404"/>
              <a:gd name="T20" fmla="*/ 115 w 363"/>
              <a:gd name="T21" fmla="*/ 400 h 404"/>
              <a:gd name="T22" fmla="*/ 91 w 363"/>
              <a:gd name="T23" fmla="*/ 404 h 404"/>
              <a:gd name="T24" fmla="*/ 70 w 363"/>
              <a:gd name="T25" fmla="*/ 402 h 404"/>
              <a:gd name="T26" fmla="*/ 50 w 363"/>
              <a:gd name="T27" fmla="*/ 394 h 404"/>
              <a:gd name="T28" fmla="*/ 33 w 363"/>
              <a:gd name="T29" fmla="*/ 383 h 404"/>
              <a:gd name="T30" fmla="*/ 15 w 363"/>
              <a:gd name="T31" fmla="*/ 361 h 404"/>
              <a:gd name="T32" fmla="*/ 3 w 363"/>
              <a:gd name="T33" fmla="*/ 337 h 404"/>
              <a:gd name="T34" fmla="*/ 0 w 363"/>
              <a:gd name="T35" fmla="*/ 309 h 404"/>
              <a:gd name="T36" fmla="*/ 5 w 363"/>
              <a:gd name="T37" fmla="*/ 281 h 404"/>
              <a:gd name="T38" fmla="*/ 20 w 363"/>
              <a:gd name="T39" fmla="*/ 256 h 404"/>
              <a:gd name="T40" fmla="*/ 203 w 363"/>
              <a:gd name="T41" fmla="*/ 33 h 404"/>
              <a:gd name="T42" fmla="*/ 223 w 363"/>
              <a:gd name="T43" fmla="*/ 14 h 404"/>
              <a:gd name="T44" fmla="*/ 249 w 363"/>
              <a:gd name="T45" fmla="*/ 3 h 404"/>
              <a:gd name="T46" fmla="*/ 277 w 363"/>
              <a:gd name="T4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404">
                <a:moveTo>
                  <a:pt x="277" y="0"/>
                </a:moveTo>
                <a:lnTo>
                  <a:pt x="303" y="5"/>
                </a:lnTo>
                <a:lnTo>
                  <a:pt x="329" y="20"/>
                </a:lnTo>
                <a:lnTo>
                  <a:pt x="348" y="42"/>
                </a:lnTo>
                <a:lnTo>
                  <a:pt x="359" y="68"/>
                </a:lnTo>
                <a:lnTo>
                  <a:pt x="363" y="94"/>
                </a:lnTo>
                <a:lnTo>
                  <a:pt x="357" y="122"/>
                </a:lnTo>
                <a:lnTo>
                  <a:pt x="342" y="147"/>
                </a:lnTo>
                <a:lnTo>
                  <a:pt x="160" y="370"/>
                </a:lnTo>
                <a:lnTo>
                  <a:pt x="139" y="389"/>
                </a:lnTo>
                <a:lnTo>
                  <a:pt x="115" y="400"/>
                </a:lnTo>
                <a:lnTo>
                  <a:pt x="91" y="404"/>
                </a:lnTo>
                <a:lnTo>
                  <a:pt x="70" y="402"/>
                </a:lnTo>
                <a:lnTo>
                  <a:pt x="50" y="394"/>
                </a:lnTo>
                <a:lnTo>
                  <a:pt x="33" y="383"/>
                </a:lnTo>
                <a:lnTo>
                  <a:pt x="15" y="361"/>
                </a:lnTo>
                <a:lnTo>
                  <a:pt x="3" y="337"/>
                </a:lnTo>
                <a:lnTo>
                  <a:pt x="0" y="309"/>
                </a:lnTo>
                <a:lnTo>
                  <a:pt x="5" y="281"/>
                </a:lnTo>
                <a:lnTo>
                  <a:pt x="20" y="256"/>
                </a:lnTo>
                <a:lnTo>
                  <a:pt x="203" y="33"/>
                </a:lnTo>
                <a:lnTo>
                  <a:pt x="223" y="14"/>
                </a:lnTo>
                <a:lnTo>
                  <a:pt x="249" y="3"/>
                </a:lnTo>
                <a:lnTo>
                  <a:pt x="277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6" name="Freeform 21"/>
          <p:cNvSpPr>
            <a:spLocks/>
          </p:cNvSpPr>
          <p:nvPr/>
        </p:nvSpPr>
        <p:spPr bwMode="auto">
          <a:xfrm>
            <a:off x="1037415" y="4109435"/>
            <a:ext cx="29191" cy="32417"/>
          </a:xfrm>
          <a:custGeom>
            <a:avLst/>
            <a:gdLst>
              <a:gd name="T0" fmla="*/ 277 w 361"/>
              <a:gd name="T1" fmla="*/ 0 h 402"/>
              <a:gd name="T2" fmla="*/ 303 w 361"/>
              <a:gd name="T3" fmla="*/ 6 h 402"/>
              <a:gd name="T4" fmla="*/ 329 w 361"/>
              <a:gd name="T5" fmla="*/ 21 h 402"/>
              <a:gd name="T6" fmla="*/ 348 w 361"/>
              <a:gd name="T7" fmla="*/ 41 h 402"/>
              <a:gd name="T8" fmla="*/ 359 w 361"/>
              <a:gd name="T9" fmla="*/ 67 h 402"/>
              <a:gd name="T10" fmla="*/ 361 w 361"/>
              <a:gd name="T11" fmla="*/ 95 h 402"/>
              <a:gd name="T12" fmla="*/ 355 w 361"/>
              <a:gd name="T13" fmla="*/ 121 h 402"/>
              <a:gd name="T14" fmla="*/ 340 w 361"/>
              <a:gd name="T15" fmla="*/ 147 h 402"/>
              <a:gd name="T16" fmla="*/ 160 w 361"/>
              <a:gd name="T17" fmla="*/ 369 h 402"/>
              <a:gd name="T18" fmla="*/ 139 w 361"/>
              <a:gd name="T19" fmla="*/ 387 h 402"/>
              <a:gd name="T20" fmla="*/ 115 w 361"/>
              <a:gd name="T21" fmla="*/ 399 h 402"/>
              <a:gd name="T22" fmla="*/ 89 w 361"/>
              <a:gd name="T23" fmla="*/ 402 h 402"/>
              <a:gd name="T24" fmla="*/ 70 w 361"/>
              <a:gd name="T25" fmla="*/ 400 h 402"/>
              <a:gd name="T26" fmla="*/ 50 w 361"/>
              <a:gd name="T27" fmla="*/ 393 h 402"/>
              <a:gd name="T28" fmla="*/ 33 w 361"/>
              <a:gd name="T29" fmla="*/ 382 h 402"/>
              <a:gd name="T30" fmla="*/ 13 w 361"/>
              <a:gd name="T31" fmla="*/ 361 h 402"/>
              <a:gd name="T32" fmla="*/ 2 w 361"/>
              <a:gd name="T33" fmla="*/ 335 h 402"/>
              <a:gd name="T34" fmla="*/ 0 w 361"/>
              <a:gd name="T35" fmla="*/ 307 h 402"/>
              <a:gd name="T36" fmla="*/ 5 w 361"/>
              <a:gd name="T37" fmla="*/ 281 h 402"/>
              <a:gd name="T38" fmla="*/ 20 w 361"/>
              <a:gd name="T39" fmla="*/ 255 h 402"/>
              <a:gd name="T40" fmla="*/ 203 w 361"/>
              <a:gd name="T41" fmla="*/ 32 h 402"/>
              <a:gd name="T42" fmla="*/ 223 w 361"/>
              <a:gd name="T43" fmla="*/ 13 h 402"/>
              <a:gd name="T44" fmla="*/ 249 w 361"/>
              <a:gd name="T45" fmla="*/ 2 h 402"/>
              <a:gd name="T46" fmla="*/ 277 w 361"/>
              <a:gd name="T4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2">
                <a:moveTo>
                  <a:pt x="277" y="0"/>
                </a:moveTo>
                <a:lnTo>
                  <a:pt x="303" y="6"/>
                </a:lnTo>
                <a:lnTo>
                  <a:pt x="329" y="21"/>
                </a:lnTo>
                <a:lnTo>
                  <a:pt x="348" y="41"/>
                </a:lnTo>
                <a:lnTo>
                  <a:pt x="359" y="67"/>
                </a:lnTo>
                <a:lnTo>
                  <a:pt x="361" y="95"/>
                </a:lnTo>
                <a:lnTo>
                  <a:pt x="355" y="121"/>
                </a:lnTo>
                <a:lnTo>
                  <a:pt x="340" y="147"/>
                </a:lnTo>
                <a:lnTo>
                  <a:pt x="160" y="369"/>
                </a:lnTo>
                <a:lnTo>
                  <a:pt x="139" y="387"/>
                </a:lnTo>
                <a:lnTo>
                  <a:pt x="115" y="399"/>
                </a:lnTo>
                <a:lnTo>
                  <a:pt x="89" y="402"/>
                </a:lnTo>
                <a:lnTo>
                  <a:pt x="70" y="400"/>
                </a:lnTo>
                <a:lnTo>
                  <a:pt x="50" y="393"/>
                </a:lnTo>
                <a:lnTo>
                  <a:pt x="33" y="382"/>
                </a:lnTo>
                <a:lnTo>
                  <a:pt x="13" y="361"/>
                </a:lnTo>
                <a:lnTo>
                  <a:pt x="2" y="335"/>
                </a:lnTo>
                <a:lnTo>
                  <a:pt x="0" y="307"/>
                </a:lnTo>
                <a:lnTo>
                  <a:pt x="5" y="281"/>
                </a:lnTo>
                <a:lnTo>
                  <a:pt x="20" y="255"/>
                </a:lnTo>
                <a:lnTo>
                  <a:pt x="203" y="32"/>
                </a:lnTo>
                <a:lnTo>
                  <a:pt x="223" y="13"/>
                </a:lnTo>
                <a:lnTo>
                  <a:pt x="249" y="2"/>
                </a:lnTo>
                <a:lnTo>
                  <a:pt x="277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7" name="Freeform 22"/>
          <p:cNvSpPr>
            <a:spLocks/>
          </p:cNvSpPr>
          <p:nvPr/>
        </p:nvSpPr>
        <p:spPr bwMode="auto">
          <a:xfrm>
            <a:off x="1071767" y="4067342"/>
            <a:ext cx="29030" cy="32578"/>
          </a:xfrm>
          <a:custGeom>
            <a:avLst/>
            <a:gdLst>
              <a:gd name="T0" fmla="*/ 278 w 361"/>
              <a:gd name="T1" fmla="*/ 0 h 404"/>
              <a:gd name="T2" fmla="*/ 304 w 361"/>
              <a:gd name="T3" fmla="*/ 5 h 404"/>
              <a:gd name="T4" fmla="*/ 330 w 361"/>
              <a:gd name="T5" fmla="*/ 20 h 404"/>
              <a:gd name="T6" fmla="*/ 348 w 361"/>
              <a:gd name="T7" fmla="*/ 41 h 404"/>
              <a:gd name="T8" fmla="*/ 360 w 361"/>
              <a:gd name="T9" fmla="*/ 67 h 404"/>
              <a:gd name="T10" fmla="*/ 361 w 361"/>
              <a:gd name="T11" fmla="*/ 95 h 404"/>
              <a:gd name="T12" fmla="*/ 356 w 361"/>
              <a:gd name="T13" fmla="*/ 123 h 404"/>
              <a:gd name="T14" fmla="*/ 343 w 361"/>
              <a:gd name="T15" fmla="*/ 147 h 404"/>
              <a:gd name="T16" fmla="*/ 160 w 361"/>
              <a:gd name="T17" fmla="*/ 370 h 404"/>
              <a:gd name="T18" fmla="*/ 140 w 361"/>
              <a:gd name="T19" fmla="*/ 389 h 404"/>
              <a:gd name="T20" fmla="*/ 116 w 361"/>
              <a:gd name="T21" fmla="*/ 400 h 404"/>
              <a:gd name="T22" fmla="*/ 90 w 361"/>
              <a:gd name="T23" fmla="*/ 404 h 404"/>
              <a:gd name="T24" fmla="*/ 71 w 361"/>
              <a:gd name="T25" fmla="*/ 400 h 404"/>
              <a:gd name="T26" fmla="*/ 50 w 361"/>
              <a:gd name="T27" fmla="*/ 395 h 404"/>
              <a:gd name="T28" fmla="*/ 34 w 361"/>
              <a:gd name="T29" fmla="*/ 383 h 404"/>
              <a:gd name="T30" fmla="*/ 15 w 361"/>
              <a:gd name="T31" fmla="*/ 361 h 404"/>
              <a:gd name="T32" fmla="*/ 4 w 361"/>
              <a:gd name="T33" fmla="*/ 335 h 404"/>
              <a:gd name="T34" fmla="*/ 0 w 361"/>
              <a:gd name="T35" fmla="*/ 309 h 404"/>
              <a:gd name="T36" fmla="*/ 6 w 361"/>
              <a:gd name="T37" fmla="*/ 281 h 404"/>
              <a:gd name="T38" fmla="*/ 21 w 361"/>
              <a:gd name="T39" fmla="*/ 257 h 404"/>
              <a:gd name="T40" fmla="*/ 203 w 361"/>
              <a:gd name="T41" fmla="*/ 33 h 404"/>
              <a:gd name="T42" fmla="*/ 224 w 361"/>
              <a:gd name="T43" fmla="*/ 15 h 404"/>
              <a:gd name="T44" fmla="*/ 250 w 361"/>
              <a:gd name="T45" fmla="*/ 4 h 404"/>
              <a:gd name="T46" fmla="*/ 278 w 361"/>
              <a:gd name="T4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4">
                <a:moveTo>
                  <a:pt x="278" y="0"/>
                </a:moveTo>
                <a:lnTo>
                  <a:pt x="304" y="5"/>
                </a:lnTo>
                <a:lnTo>
                  <a:pt x="330" y="20"/>
                </a:lnTo>
                <a:lnTo>
                  <a:pt x="348" y="41"/>
                </a:lnTo>
                <a:lnTo>
                  <a:pt x="360" y="67"/>
                </a:lnTo>
                <a:lnTo>
                  <a:pt x="361" y="95"/>
                </a:lnTo>
                <a:lnTo>
                  <a:pt x="356" y="123"/>
                </a:lnTo>
                <a:lnTo>
                  <a:pt x="343" y="147"/>
                </a:lnTo>
                <a:lnTo>
                  <a:pt x="160" y="370"/>
                </a:lnTo>
                <a:lnTo>
                  <a:pt x="140" y="389"/>
                </a:lnTo>
                <a:lnTo>
                  <a:pt x="116" y="400"/>
                </a:lnTo>
                <a:lnTo>
                  <a:pt x="90" y="404"/>
                </a:lnTo>
                <a:lnTo>
                  <a:pt x="71" y="400"/>
                </a:lnTo>
                <a:lnTo>
                  <a:pt x="50" y="395"/>
                </a:lnTo>
                <a:lnTo>
                  <a:pt x="34" y="383"/>
                </a:lnTo>
                <a:lnTo>
                  <a:pt x="15" y="361"/>
                </a:lnTo>
                <a:lnTo>
                  <a:pt x="4" y="335"/>
                </a:lnTo>
                <a:lnTo>
                  <a:pt x="0" y="309"/>
                </a:lnTo>
                <a:lnTo>
                  <a:pt x="6" y="281"/>
                </a:lnTo>
                <a:lnTo>
                  <a:pt x="21" y="257"/>
                </a:lnTo>
                <a:lnTo>
                  <a:pt x="203" y="33"/>
                </a:lnTo>
                <a:lnTo>
                  <a:pt x="224" y="15"/>
                </a:lnTo>
                <a:lnTo>
                  <a:pt x="250" y="4"/>
                </a:lnTo>
                <a:lnTo>
                  <a:pt x="278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8" name="Freeform 23"/>
          <p:cNvSpPr>
            <a:spLocks/>
          </p:cNvSpPr>
          <p:nvPr/>
        </p:nvSpPr>
        <p:spPr bwMode="auto">
          <a:xfrm>
            <a:off x="1003224" y="4151205"/>
            <a:ext cx="29191" cy="32578"/>
          </a:xfrm>
          <a:custGeom>
            <a:avLst/>
            <a:gdLst>
              <a:gd name="T0" fmla="*/ 276 w 361"/>
              <a:gd name="T1" fmla="*/ 0 h 404"/>
              <a:gd name="T2" fmla="*/ 304 w 361"/>
              <a:gd name="T3" fmla="*/ 7 h 404"/>
              <a:gd name="T4" fmla="*/ 328 w 361"/>
              <a:gd name="T5" fmla="*/ 20 h 404"/>
              <a:gd name="T6" fmla="*/ 348 w 361"/>
              <a:gd name="T7" fmla="*/ 42 h 404"/>
              <a:gd name="T8" fmla="*/ 360 w 361"/>
              <a:gd name="T9" fmla="*/ 68 h 404"/>
              <a:gd name="T10" fmla="*/ 361 w 361"/>
              <a:gd name="T11" fmla="*/ 95 h 404"/>
              <a:gd name="T12" fmla="*/ 356 w 361"/>
              <a:gd name="T13" fmla="*/ 122 h 404"/>
              <a:gd name="T14" fmla="*/ 341 w 361"/>
              <a:gd name="T15" fmla="*/ 147 h 404"/>
              <a:gd name="T16" fmla="*/ 160 w 361"/>
              <a:gd name="T17" fmla="*/ 370 h 404"/>
              <a:gd name="T18" fmla="*/ 140 w 361"/>
              <a:gd name="T19" fmla="*/ 389 h 404"/>
              <a:gd name="T20" fmla="*/ 116 w 361"/>
              <a:gd name="T21" fmla="*/ 400 h 404"/>
              <a:gd name="T22" fmla="*/ 90 w 361"/>
              <a:gd name="T23" fmla="*/ 404 h 404"/>
              <a:gd name="T24" fmla="*/ 69 w 361"/>
              <a:gd name="T25" fmla="*/ 402 h 404"/>
              <a:gd name="T26" fmla="*/ 50 w 361"/>
              <a:gd name="T27" fmla="*/ 394 h 404"/>
              <a:gd name="T28" fmla="*/ 32 w 361"/>
              <a:gd name="T29" fmla="*/ 383 h 404"/>
              <a:gd name="T30" fmla="*/ 13 w 361"/>
              <a:gd name="T31" fmla="*/ 361 h 404"/>
              <a:gd name="T32" fmla="*/ 2 w 361"/>
              <a:gd name="T33" fmla="*/ 337 h 404"/>
              <a:gd name="T34" fmla="*/ 0 w 361"/>
              <a:gd name="T35" fmla="*/ 309 h 404"/>
              <a:gd name="T36" fmla="*/ 6 w 361"/>
              <a:gd name="T37" fmla="*/ 281 h 404"/>
              <a:gd name="T38" fmla="*/ 21 w 361"/>
              <a:gd name="T39" fmla="*/ 257 h 404"/>
              <a:gd name="T40" fmla="*/ 201 w 361"/>
              <a:gd name="T41" fmla="*/ 33 h 404"/>
              <a:gd name="T42" fmla="*/ 224 w 361"/>
              <a:gd name="T43" fmla="*/ 15 h 404"/>
              <a:gd name="T44" fmla="*/ 250 w 361"/>
              <a:gd name="T45" fmla="*/ 3 h 404"/>
              <a:gd name="T46" fmla="*/ 276 w 361"/>
              <a:gd name="T4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4">
                <a:moveTo>
                  <a:pt x="276" y="0"/>
                </a:moveTo>
                <a:lnTo>
                  <a:pt x="304" y="7"/>
                </a:lnTo>
                <a:lnTo>
                  <a:pt x="328" y="20"/>
                </a:lnTo>
                <a:lnTo>
                  <a:pt x="348" y="42"/>
                </a:lnTo>
                <a:lnTo>
                  <a:pt x="360" y="68"/>
                </a:lnTo>
                <a:lnTo>
                  <a:pt x="361" y="95"/>
                </a:lnTo>
                <a:lnTo>
                  <a:pt x="356" y="122"/>
                </a:lnTo>
                <a:lnTo>
                  <a:pt x="341" y="147"/>
                </a:lnTo>
                <a:lnTo>
                  <a:pt x="160" y="370"/>
                </a:lnTo>
                <a:lnTo>
                  <a:pt x="140" y="389"/>
                </a:lnTo>
                <a:lnTo>
                  <a:pt x="116" y="400"/>
                </a:lnTo>
                <a:lnTo>
                  <a:pt x="90" y="404"/>
                </a:lnTo>
                <a:lnTo>
                  <a:pt x="69" y="402"/>
                </a:lnTo>
                <a:lnTo>
                  <a:pt x="50" y="394"/>
                </a:lnTo>
                <a:lnTo>
                  <a:pt x="32" y="383"/>
                </a:lnTo>
                <a:lnTo>
                  <a:pt x="13" y="361"/>
                </a:lnTo>
                <a:lnTo>
                  <a:pt x="2" y="337"/>
                </a:lnTo>
                <a:lnTo>
                  <a:pt x="0" y="309"/>
                </a:lnTo>
                <a:lnTo>
                  <a:pt x="6" y="281"/>
                </a:lnTo>
                <a:lnTo>
                  <a:pt x="21" y="257"/>
                </a:lnTo>
                <a:lnTo>
                  <a:pt x="201" y="33"/>
                </a:lnTo>
                <a:lnTo>
                  <a:pt x="224" y="15"/>
                </a:lnTo>
                <a:lnTo>
                  <a:pt x="250" y="3"/>
                </a:lnTo>
                <a:lnTo>
                  <a:pt x="276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9" name="Freeform 24"/>
          <p:cNvSpPr>
            <a:spLocks/>
          </p:cNvSpPr>
          <p:nvPr/>
        </p:nvSpPr>
        <p:spPr bwMode="auto">
          <a:xfrm>
            <a:off x="969034" y="4193299"/>
            <a:ext cx="29030" cy="32578"/>
          </a:xfrm>
          <a:custGeom>
            <a:avLst/>
            <a:gdLst>
              <a:gd name="T0" fmla="*/ 275 w 361"/>
              <a:gd name="T1" fmla="*/ 0 h 404"/>
              <a:gd name="T2" fmla="*/ 303 w 361"/>
              <a:gd name="T3" fmla="*/ 6 h 404"/>
              <a:gd name="T4" fmla="*/ 327 w 361"/>
              <a:gd name="T5" fmla="*/ 20 h 404"/>
              <a:gd name="T6" fmla="*/ 348 w 361"/>
              <a:gd name="T7" fmla="*/ 43 h 404"/>
              <a:gd name="T8" fmla="*/ 357 w 361"/>
              <a:gd name="T9" fmla="*/ 67 h 404"/>
              <a:gd name="T10" fmla="*/ 361 w 361"/>
              <a:gd name="T11" fmla="*/ 95 h 404"/>
              <a:gd name="T12" fmla="*/ 355 w 361"/>
              <a:gd name="T13" fmla="*/ 123 h 404"/>
              <a:gd name="T14" fmla="*/ 340 w 361"/>
              <a:gd name="T15" fmla="*/ 147 h 404"/>
              <a:gd name="T16" fmla="*/ 158 w 361"/>
              <a:gd name="T17" fmla="*/ 370 h 404"/>
              <a:gd name="T18" fmla="*/ 137 w 361"/>
              <a:gd name="T19" fmla="*/ 389 h 404"/>
              <a:gd name="T20" fmla="*/ 115 w 361"/>
              <a:gd name="T21" fmla="*/ 400 h 404"/>
              <a:gd name="T22" fmla="*/ 89 w 361"/>
              <a:gd name="T23" fmla="*/ 404 h 404"/>
              <a:gd name="T24" fmla="*/ 69 w 361"/>
              <a:gd name="T25" fmla="*/ 400 h 404"/>
              <a:gd name="T26" fmla="*/ 50 w 361"/>
              <a:gd name="T27" fmla="*/ 395 h 404"/>
              <a:gd name="T28" fmla="*/ 31 w 361"/>
              <a:gd name="T29" fmla="*/ 383 h 404"/>
              <a:gd name="T30" fmla="*/ 13 w 361"/>
              <a:gd name="T31" fmla="*/ 361 h 404"/>
              <a:gd name="T32" fmla="*/ 2 w 361"/>
              <a:gd name="T33" fmla="*/ 335 h 404"/>
              <a:gd name="T34" fmla="*/ 0 w 361"/>
              <a:gd name="T35" fmla="*/ 309 h 404"/>
              <a:gd name="T36" fmla="*/ 5 w 361"/>
              <a:gd name="T37" fmla="*/ 281 h 404"/>
              <a:gd name="T38" fmla="*/ 18 w 361"/>
              <a:gd name="T39" fmla="*/ 257 h 404"/>
              <a:gd name="T40" fmla="*/ 201 w 361"/>
              <a:gd name="T41" fmla="*/ 33 h 404"/>
              <a:gd name="T42" fmla="*/ 223 w 361"/>
              <a:gd name="T43" fmla="*/ 15 h 404"/>
              <a:gd name="T44" fmla="*/ 247 w 361"/>
              <a:gd name="T45" fmla="*/ 4 h 404"/>
              <a:gd name="T46" fmla="*/ 275 w 361"/>
              <a:gd name="T4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1" h="404">
                <a:moveTo>
                  <a:pt x="275" y="0"/>
                </a:moveTo>
                <a:lnTo>
                  <a:pt x="303" y="6"/>
                </a:lnTo>
                <a:lnTo>
                  <a:pt x="327" y="20"/>
                </a:lnTo>
                <a:lnTo>
                  <a:pt x="348" y="43"/>
                </a:lnTo>
                <a:lnTo>
                  <a:pt x="357" y="67"/>
                </a:lnTo>
                <a:lnTo>
                  <a:pt x="361" y="95"/>
                </a:lnTo>
                <a:lnTo>
                  <a:pt x="355" y="123"/>
                </a:lnTo>
                <a:lnTo>
                  <a:pt x="340" y="147"/>
                </a:lnTo>
                <a:lnTo>
                  <a:pt x="158" y="370"/>
                </a:lnTo>
                <a:lnTo>
                  <a:pt x="137" y="389"/>
                </a:lnTo>
                <a:lnTo>
                  <a:pt x="115" y="400"/>
                </a:lnTo>
                <a:lnTo>
                  <a:pt x="89" y="404"/>
                </a:lnTo>
                <a:lnTo>
                  <a:pt x="69" y="400"/>
                </a:lnTo>
                <a:lnTo>
                  <a:pt x="50" y="395"/>
                </a:lnTo>
                <a:lnTo>
                  <a:pt x="31" y="383"/>
                </a:lnTo>
                <a:lnTo>
                  <a:pt x="13" y="361"/>
                </a:lnTo>
                <a:lnTo>
                  <a:pt x="2" y="335"/>
                </a:lnTo>
                <a:lnTo>
                  <a:pt x="0" y="309"/>
                </a:lnTo>
                <a:lnTo>
                  <a:pt x="5" y="281"/>
                </a:lnTo>
                <a:lnTo>
                  <a:pt x="18" y="257"/>
                </a:lnTo>
                <a:lnTo>
                  <a:pt x="201" y="33"/>
                </a:lnTo>
                <a:lnTo>
                  <a:pt x="223" y="15"/>
                </a:lnTo>
                <a:lnTo>
                  <a:pt x="247" y="4"/>
                </a:lnTo>
                <a:lnTo>
                  <a:pt x="275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1" name="AutoShape 3"/>
          <p:cNvSpPr>
            <a:spLocks noChangeAspect="1" noChangeArrowheads="1" noTextEdit="1"/>
          </p:cNvSpPr>
          <p:nvPr/>
        </p:nvSpPr>
        <p:spPr bwMode="auto">
          <a:xfrm>
            <a:off x="856313" y="1996251"/>
            <a:ext cx="555960" cy="44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2" name="Rectangle 5"/>
          <p:cNvSpPr>
            <a:spLocks noChangeArrowheads="1"/>
          </p:cNvSpPr>
          <p:nvPr/>
        </p:nvSpPr>
        <p:spPr bwMode="auto">
          <a:xfrm>
            <a:off x="856313" y="1996251"/>
            <a:ext cx="555960" cy="441702"/>
          </a:xfrm>
          <a:prstGeom prst="rect">
            <a:avLst/>
          </a:prstGeom>
          <a:noFill/>
          <a:ln w="0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3" name="Freeform 6"/>
          <p:cNvSpPr>
            <a:spLocks/>
          </p:cNvSpPr>
          <p:nvPr/>
        </p:nvSpPr>
        <p:spPr bwMode="auto">
          <a:xfrm>
            <a:off x="1065321" y="2081247"/>
            <a:ext cx="189500" cy="16721"/>
          </a:xfrm>
          <a:custGeom>
            <a:avLst/>
            <a:gdLst>
              <a:gd name="T0" fmla="*/ 53 w 1225"/>
              <a:gd name="T1" fmla="*/ 0 h 106"/>
              <a:gd name="T2" fmla="*/ 1172 w 1225"/>
              <a:gd name="T3" fmla="*/ 0 h 106"/>
              <a:gd name="T4" fmla="*/ 1189 w 1225"/>
              <a:gd name="T5" fmla="*/ 3 h 106"/>
              <a:gd name="T6" fmla="*/ 1203 w 1225"/>
              <a:gd name="T7" fmla="*/ 11 h 106"/>
              <a:gd name="T8" fmla="*/ 1215 w 1225"/>
              <a:gd name="T9" fmla="*/ 22 h 106"/>
              <a:gd name="T10" fmla="*/ 1222 w 1225"/>
              <a:gd name="T11" fmla="*/ 36 h 106"/>
              <a:gd name="T12" fmla="*/ 1225 w 1225"/>
              <a:gd name="T13" fmla="*/ 53 h 106"/>
              <a:gd name="T14" fmla="*/ 1222 w 1225"/>
              <a:gd name="T15" fmla="*/ 70 h 106"/>
              <a:gd name="T16" fmla="*/ 1215 w 1225"/>
              <a:gd name="T17" fmla="*/ 84 h 106"/>
              <a:gd name="T18" fmla="*/ 1203 w 1225"/>
              <a:gd name="T19" fmla="*/ 96 h 106"/>
              <a:gd name="T20" fmla="*/ 1189 w 1225"/>
              <a:gd name="T21" fmla="*/ 102 h 106"/>
              <a:gd name="T22" fmla="*/ 1172 w 1225"/>
              <a:gd name="T23" fmla="*/ 106 h 106"/>
              <a:gd name="T24" fmla="*/ 53 w 1225"/>
              <a:gd name="T25" fmla="*/ 106 h 106"/>
              <a:gd name="T26" fmla="*/ 36 w 1225"/>
              <a:gd name="T27" fmla="*/ 102 h 106"/>
              <a:gd name="T28" fmla="*/ 22 w 1225"/>
              <a:gd name="T29" fmla="*/ 96 h 106"/>
              <a:gd name="T30" fmla="*/ 10 w 1225"/>
              <a:gd name="T31" fmla="*/ 84 h 106"/>
              <a:gd name="T32" fmla="*/ 3 w 1225"/>
              <a:gd name="T33" fmla="*/ 70 h 106"/>
              <a:gd name="T34" fmla="*/ 0 w 1225"/>
              <a:gd name="T35" fmla="*/ 53 h 106"/>
              <a:gd name="T36" fmla="*/ 3 w 1225"/>
              <a:gd name="T37" fmla="*/ 36 h 106"/>
              <a:gd name="T38" fmla="*/ 10 w 1225"/>
              <a:gd name="T39" fmla="*/ 22 h 106"/>
              <a:gd name="T40" fmla="*/ 22 w 1225"/>
              <a:gd name="T41" fmla="*/ 11 h 106"/>
              <a:gd name="T42" fmla="*/ 36 w 1225"/>
              <a:gd name="T43" fmla="*/ 3 h 106"/>
              <a:gd name="T44" fmla="*/ 53 w 1225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25" h="106">
                <a:moveTo>
                  <a:pt x="53" y="0"/>
                </a:moveTo>
                <a:lnTo>
                  <a:pt x="1172" y="0"/>
                </a:lnTo>
                <a:lnTo>
                  <a:pt x="1189" y="3"/>
                </a:lnTo>
                <a:lnTo>
                  <a:pt x="1203" y="11"/>
                </a:lnTo>
                <a:lnTo>
                  <a:pt x="1215" y="22"/>
                </a:lnTo>
                <a:lnTo>
                  <a:pt x="1222" y="36"/>
                </a:lnTo>
                <a:lnTo>
                  <a:pt x="1225" y="53"/>
                </a:lnTo>
                <a:lnTo>
                  <a:pt x="1222" y="70"/>
                </a:lnTo>
                <a:lnTo>
                  <a:pt x="1215" y="84"/>
                </a:lnTo>
                <a:lnTo>
                  <a:pt x="1203" y="96"/>
                </a:lnTo>
                <a:lnTo>
                  <a:pt x="1189" y="102"/>
                </a:lnTo>
                <a:lnTo>
                  <a:pt x="1172" y="106"/>
                </a:lnTo>
                <a:lnTo>
                  <a:pt x="53" y="106"/>
                </a:lnTo>
                <a:lnTo>
                  <a:pt x="36" y="102"/>
                </a:lnTo>
                <a:lnTo>
                  <a:pt x="22" y="96"/>
                </a:lnTo>
                <a:lnTo>
                  <a:pt x="10" y="84"/>
                </a:lnTo>
                <a:lnTo>
                  <a:pt x="3" y="70"/>
                </a:lnTo>
                <a:lnTo>
                  <a:pt x="0" y="53"/>
                </a:lnTo>
                <a:lnTo>
                  <a:pt x="3" y="36"/>
                </a:lnTo>
                <a:lnTo>
                  <a:pt x="10" y="22"/>
                </a:lnTo>
                <a:lnTo>
                  <a:pt x="22" y="11"/>
                </a:lnTo>
                <a:lnTo>
                  <a:pt x="36" y="3"/>
                </a:lnTo>
                <a:lnTo>
                  <a:pt x="53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" name="Freeform 7"/>
          <p:cNvSpPr>
            <a:spLocks/>
          </p:cNvSpPr>
          <p:nvPr/>
        </p:nvSpPr>
        <p:spPr bwMode="auto">
          <a:xfrm>
            <a:off x="999831" y="2081247"/>
            <a:ext cx="44588" cy="16721"/>
          </a:xfrm>
          <a:custGeom>
            <a:avLst/>
            <a:gdLst>
              <a:gd name="T0" fmla="*/ 52 w 283"/>
              <a:gd name="T1" fmla="*/ 0 h 106"/>
              <a:gd name="T2" fmla="*/ 230 w 283"/>
              <a:gd name="T3" fmla="*/ 0 h 106"/>
              <a:gd name="T4" fmla="*/ 247 w 283"/>
              <a:gd name="T5" fmla="*/ 3 h 106"/>
              <a:gd name="T6" fmla="*/ 261 w 283"/>
              <a:gd name="T7" fmla="*/ 11 h 106"/>
              <a:gd name="T8" fmla="*/ 272 w 283"/>
              <a:gd name="T9" fmla="*/ 22 h 106"/>
              <a:gd name="T10" fmla="*/ 280 w 283"/>
              <a:gd name="T11" fmla="*/ 36 h 106"/>
              <a:gd name="T12" fmla="*/ 283 w 283"/>
              <a:gd name="T13" fmla="*/ 53 h 106"/>
              <a:gd name="T14" fmla="*/ 280 w 283"/>
              <a:gd name="T15" fmla="*/ 70 h 106"/>
              <a:gd name="T16" fmla="*/ 272 w 283"/>
              <a:gd name="T17" fmla="*/ 84 h 106"/>
              <a:gd name="T18" fmla="*/ 261 w 283"/>
              <a:gd name="T19" fmla="*/ 96 h 106"/>
              <a:gd name="T20" fmla="*/ 247 w 283"/>
              <a:gd name="T21" fmla="*/ 102 h 106"/>
              <a:gd name="T22" fmla="*/ 230 w 283"/>
              <a:gd name="T23" fmla="*/ 106 h 106"/>
              <a:gd name="T24" fmla="*/ 52 w 283"/>
              <a:gd name="T25" fmla="*/ 106 h 106"/>
              <a:gd name="T26" fmla="*/ 36 w 283"/>
              <a:gd name="T27" fmla="*/ 102 h 106"/>
              <a:gd name="T28" fmla="*/ 22 w 283"/>
              <a:gd name="T29" fmla="*/ 96 h 106"/>
              <a:gd name="T30" fmla="*/ 10 w 283"/>
              <a:gd name="T31" fmla="*/ 84 h 106"/>
              <a:gd name="T32" fmla="*/ 3 w 283"/>
              <a:gd name="T33" fmla="*/ 70 h 106"/>
              <a:gd name="T34" fmla="*/ 0 w 283"/>
              <a:gd name="T35" fmla="*/ 53 h 106"/>
              <a:gd name="T36" fmla="*/ 3 w 283"/>
              <a:gd name="T37" fmla="*/ 36 h 106"/>
              <a:gd name="T38" fmla="*/ 10 w 283"/>
              <a:gd name="T39" fmla="*/ 22 h 106"/>
              <a:gd name="T40" fmla="*/ 22 w 283"/>
              <a:gd name="T41" fmla="*/ 11 h 106"/>
              <a:gd name="T42" fmla="*/ 36 w 283"/>
              <a:gd name="T43" fmla="*/ 3 h 106"/>
              <a:gd name="T44" fmla="*/ 52 w 28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3" h="106">
                <a:moveTo>
                  <a:pt x="52" y="0"/>
                </a:moveTo>
                <a:lnTo>
                  <a:pt x="230" y="0"/>
                </a:lnTo>
                <a:lnTo>
                  <a:pt x="247" y="3"/>
                </a:lnTo>
                <a:lnTo>
                  <a:pt x="261" y="11"/>
                </a:lnTo>
                <a:lnTo>
                  <a:pt x="272" y="22"/>
                </a:lnTo>
                <a:lnTo>
                  <a:pt x="280" y="36"/>
                </a:lnTo>
                <a:lnTo>
                  <a:pt x="283" y="53"/>
                </a:lnTo>
                <a:lnTo>
                  <a:pt x="280" y="70"/>
                </a:lnTo>
                <a:lnTo>
                  <a:pt x="272" y="84"/>
                </a:lnTo>
                <a:lnTo>
                  <a:pt x="261" y="96"/>
                </a:lnTo>
                <a:lnTo>
                  <a:pt x="247" y="102"/>
                </a:lnTo>
                <a:lnTo>
                  <a:pt x="230" y="106"/>
                </a:lnTo>
                <a:lnTo>
                  <a:pt x="52" y="106"/>
                </a:lnTo>
                <a:lnTo>
                  <a:pt x="36" y="102"/>
                </a:lnTo>
                <a:lnTo>
                  <a:pt x="22" y="96"/>
                </a:lnTo>
                <a:lnTo>
                  <a:pt x="10" y="84"/>
                </a:lnTo>
                <a:lnTo>
                  <a:pt x="3" y="70"/>
                </a:lnTo>
                <a:lnTo>
                  <a:pt x="0" y="53"/>
                </a:lnTo>
                <a:lnTo>
                  <a:pt x="3" y="36"/>
                </a:lnTo>
                <a:lnTo>
                  <a:pt x="10" y="22"/>
                </a:lnTo>
                <a:lnTo>
                  <a:pt x="22" y="11"/>
                </a:lnTo>
                <a:lnTo>
                  <a:pt x="36" y="3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5" name="Freeform 8"/>
          <p:cNvSpPr>
            <a:spLocks/>
          </p:cNvSpPr>
          <p:nvPr/>
        </p:nvSpPr>
        <p:spPr bwMode="auto">
          <a:xfrm>
            <a:off x="999831" y="2330663"/>
            <a:ext cx="101717" cy="15327"/>
          </a:xfrm>
          <a:custGeom>
            <a:avLst/>
            <a:gdLst>
              <a:gd name="T0" fmla="*/ 52 w 655"/>
              <a:gd name="T1" fmla="*/ 0 h 105"/>
              <a:gd name="T2" fmla="*/ 603 w 655"/>
              <a:gd name="T3" fmla="*/ 0 h 105"/>
              <a:gd name="T4" fmla="*/ 619 w 655"/>
              <a:gd name="T5" fmla="*/ 3 h 105"/>
              <a:gd name="T6" fmla="*/ 634 w 655"/>
              <a:gd name="T7" fmla="*/ 11 h 105"/>
              <a:gd name="T8" fmla="*/ 646 w 655"/>
              <a:gd name="T9" fmla="*/ 22 h 105"/>
              <a:gd name="T10" fmla="*/ 653 w 655"/>
              <a:gd name="T11" fmla="*/ 37 h 105"/>
              <a:gd name="T12" fmla="*/ 655 w 655"/>
              <a:gd name="T13" fmla="*/ 53 h 105"/>
              <a:gd name="T14" fmla="*/ 653 w 655"/>
              <a:gd name="T15" fmla="*/ 70 h 105"/>
              <a:gd name="T16" fmla="*/ 646 w 655"/>
              <a:gd name="T17" fmla="*/ 84 h 105"/>
              <a:gd name="T18" fmla="*/ 634 w 655"/>
              <a:gd name="T19" fmla="*/ 96 h 105"/>
              <a:gd name="T20" fmla="*/ 619 w 655"/>
              <a:gd name="T21" fmla="*/ 103 h 105"/>
              <a:gd name="T22" fmla="*/ 603 w 655"/>
              <a:gd name="T23" fmla="*/ 105 h 105"/>
              <a:gd name="T24" fmla="*/ 52 w 655"/>
              <a:gd name="T25" fmla="*/ 105 h 105"/>
              <a:gd name="T26" fmla="*/ 36 w 655"/>
              <a:gd name="T27" fmla="*/ 103 h 105"/>
              <a:gd name="T28" fmla="*/ 22 w 655"/>
              <a:gd name="T29" fmla="*/ 96 h 105"/>
              <a:gd name="T30" fmla="*/ 10 w 655"/>
              <a:gd name="T31" fmla="*/ 84 h 105"/>
              <a:gd name="T32" fmla="*/ 3 w 655"/>
              <a:gd name="T33" fmla="*/ 70 h 105"/>
              <a:gd name="T34" fmla="*/ 0 w 655"/>
              <a:gd name="T35" fmla="*/ 53 h 105"/>
              <a:gd name="T36" fmla="*/ 3 w 655"/>
              <a:gd name="T37" fmla="*/ 37 h 105"/>
              <a:gd name="T38" fmla="*/ 10 w 655"/>
              <a:gd name="T39" fmla="*/ 22 h 105"/>
              <a:gd name="T40" fmla="*/ 22 w 655"/>
              <a:gd name="T41" fmla="*/ 11 h 105"/>
              <a:gd name="T42" fmla="*/ 36 w 655"/>
              <a:gd name="T43" fmla="*/ 3 h 105"/>
              <a:gd name="T44" fmla="*/ 52 w 655"/>
              <a:gd name="T45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55" h="105">
                <a:moveTo>
                  <a:pt x="52" y="0"/>
                </a:moveTo>
                <a:lnTo>
                  <a:pt x="603" y="0"/>
                </a:lnTo>
                <a:lnTo>
                  <a:pt x="619" y="3"/>
                </a:lnTo>
                <a:lnTo>
                  <a:pt x="634" y="11"/>
                </a:lnTo>
                <a:lnTo>
                  <a:pt x="646" y="22"/>
                </a:lnTo>
                <a:lnTo>
                  <a:pt x="653" y="37"/>
                </a:lnTo>
                <a:lnTo>
                  <a:pt x="655" y="53"/>
                </a:lnTo>
                <a:lnTo>
                  <a:pt x="653" y="70"/>
                </a:lnTo>
                <a:lnTo>
                  <a:pt x="646" y="84"/>
                </a:lnTo>
                <a:lnTo>
                  <a:pt x="634" y="96"/>
                </a:lnTo>
                <a:lnTo>
                  <a:pt x="619" y="103"/>
                </a:lnTo>
                <a:lnTo>
                  <a:pt x="603" y="105"/>
                </a:lnTo>
                <a:lnTo>
                  <a:pt x="52" y="105"/>
                </a:lnTo>
                <a:lnTo>
                  <a:pt x="36" y="103"/>
                </a:lnTo>
                <a:lnTo>
                  <a:pt x="22" y="96"/>
                </a:lnTo>
                <a:lnTo>
                  <a:pt x="10" y="84"/>
                </a:lnTo>
                <a:lnTo>
                  <a:pt x="3" y="70"/>
                </a:lnTo>
                <a:lnTo>
                  <a:pt x="0" y="53"/>
                </a:lnTo>
                <a:lnTo>
                  <a:pt x="3" y="37"/>
                </a:lnTo>
                <a:lnTo>
                  <a:pt x="10" y="22"/>
                </a:lnTo>
                <a:lnTo>
                  <a:pt x="22" y="11"/>
                </a:lnTo>
                <a:lnTo>
                  <a:pt x="36" y="3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6" name="Freeform 9"/>
          <p:cNvSpPr>
            <a:spLocks/>
          </p:cNvSpPr>
          <p:nvPr/>
        </p:nvSpPr>
        <p:spPr bwMode="auto">
          <a:xfrm>
            <a:off x="999831" y="2247060"/>
            <a:ext cx="135158" cy="16721"/>
          </a:xfrm>
          <a:custGeom>
            <a:avLst/>
            <a:gdLst>
              <a:gd name="T0" fmla="*/ 52 w 876"/>
              <a:gd name="T1" fmla="*/ 0 h 104"/>
              <a:gd name="T2" fmla="*/ 824 w 876"/>
              <a:gd name="T3" fmla="*/ 0 h 104"/>
              <a:gd name="T4" fmla="*/ 840 w 876"/>
              <a:gd name="T5" fmla="*/ 2 h 104"/>
              <a:gd name="T6" fmla="*/ 854 w 876"/>
              <a:gd name="T7" fmla="*/ 10 h 104"/>
              <a:gd name="T8" fmla="*/ 866 w 876"/>
              <a:gd name="T9" fmla="*/ 20 h 104"/>
              <a:gd name="T10" fmla="*/ 874 w 876"/>
              <a:gd name="T11" fmla="*/ 36 h 104"/>
              <a:gd name="T12" fmla="*/ 876 w 876"/>
              <a:gd name="T13" fmla="*/ 52 h 104"/>
              <a:gd name="T14" fmla="*/ 874 w 876"/>
              <a:gd name="T15" fmla="*/ 68 h 104"/>
              <a:gd name="T16" fmla="*/ 866 w 876"/>
              <a:gd name="T17" fmla="*/ 83 h 104"/>
              <a:gd name="T18" fmla="*/ 854 w 876"/>
              <a:gd name="T19" fmla="*/ 94 h 104"/>
              <a:gd name="T20" fmla="*/ 840 w 876"/>
              <a:gd name="T21" fmla="*/ 102 h 104"/>
              <a:gd name="T22" fmla="*/ 824 w 876"/>
              <a:gd name="T23" fmla="*/ 104 h 104"/>
              <a:gd name="T24" fmla="*/ 52 w 876"/>
              <a:gd name="T25" fmla="*/ 104 h 104"/>
              <a:gd name="T26" fmla="*/ 36 w 876"/>
              <a:gd name="T27" fmla="*/ 102 h 104"/>
              <a:gd name="T28" fmla="*/ 22 w 876"/>
              <a:gd name="T29" fmla="*/ 94 h 104"/>
              <a:gd name="T30" fmla="*/ 10 w 876"/>
              <a:gd name="T31" fmla="*/ 83 h 104"/>
              <a:gd name="T32" fmla="*/ 3 w 876"/>
              <a:gd name="T33" fmla="*/ 68 h 104"/>
              <a:gd name="T34" fmla="*/ 0 w 876"/>
              <a:gd name="T35" fmla="*/ 52 h 104"/>
              <a:gd name="T36" fmla="*/ 3 w 876"/>
              <a:gd name="T37" fmla="*/ 36 h 104"/>
              <a:gd name="T38" fmla="*/ 10 w 876"/>
              <a:gd name="T39" fmla="*/ 21 h 104"/>
              <a:gd name="T40" fmla="*/ 22 w 876"/>
              <a:gd name="T41" fmla="*/ 10 h 104"/>
              <a:gd name="T42" fmla="*/ 36 w 876"/>
              <a:gd name="T43" fmla="*/ 2 h 104"/>
              <a:gd name="T44" fmla="*/ 52 w 876"/>
              <a:gd name="T4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76" h="104">
                <a:moveTo>
                  <a:pt x="52" y="0"/>
                </a:moveTo>
                <a:lnTo>
                  <a:pt x="824" y="0"/>
                </a:lnTo>
                <a:lnTo>
                  <a:pt x="840" y="2"/>
                </a:lnTo>
                <a:lnTo>
                  <a:pt x="854" y="10"/>
                </a:lnTo>
                <a:lnTo>
                  <a:pt x="866" y="20"/>
                </a:lnTo>
                <a:lnTo>
                  <a:pt x="874" y="36"/>
                </a:lnTo>
                <a:lnTo>
                  <a:pt x="876" y="52"/>
                </a:lnTo>
                <a:lnTo>
                  <a:pt x="874" y="68"/>
                </a:lnTo>
                <a:lnTo>
                  <a:pt x="866" y="83"/>
                </a:lnTo>
                <a:lnTo>
                  <a:pt x="854" y="94"/>
                </a:lnTo>
                <a:lnTo>
                  <a:pt x="840" y="102"/>
                </a:lnTo>
                <a:lnTo>
                  <a:pt x="824" y="104"/>
                </a:lnTo>
                <a:lnTo>
                  <a:pt x="52" y="104"/>
                </a:lnTo>
                <a:lnTo>
                  <a:pt x="36" y="102"/>
                </a:lnTo>
                <a:lnTo>
                  <a:pt x="22" y="94"/>
                </a:lnTo>
                <a:lnTo>
                  <a:pt x="10" y="83"/>
                </a:lnTo>
                <a:lnTo>
                  <a:pt x="3" y="68"/>
                </a:lnTo>
                <a:lnTo>
                  <a:pt x="0" y="52"/>
                </a:lnTo>
                <a:lnTo>
                  <a:pt x="3" y="36"/>
                </a:lnTo>
                <a:lnTo>
                  <a:pt x="10" y="21"/>
                </a:lnTo>
                <a:lnTo>
                  <a:pt x="22" y="10"/>
                </a:lnTo>
                <a:lnTo>
                  <a:pt x="36" y="2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7" name="Freeform 10"/>
          <p:cNvSpPr>
            <a:spLocks/>
          </p:cNvSpPr>
          <p:nvPr/>
        </p:nvSpPr>
        <p:spPr bwMode="auto">
          <a:xfrm>
            <a:off x="999831" y="2163457"/>
            <a:ext cx="193680" cy="16721"/>
          </a:xfrm>
          <a:custGeom>
            <a:avLst/>
            <a:gdLst>
              <a:gd name="T0" fmla="*/ 52 w 1252"/>
              <a:gd name="T1" fmla="*/ 0 h 106"/>
              <a:gd name="T2" fmla="*/ 1198 w 1252"/>
              <a:gd name="T3" fmla="*/ 0 h 106"/>
              <a:gd name="T4" fmla="*/ 1216 w 1252"/>
              <a:gd name="T5" fmla="*/ 3 h 106"/>
              <a:gd name="T6" fmla="*/ 1230 w 1252"/>
              <a:gd name="T7" fmla="*/ 10 h 106"/>
              <a:gd name="T8" fmla="*/ 1241 w 1252"/>
              <a:gd name="T9" fmla="*/ 22 h 106"/>
              <a:gd name="T10" fmla="*/ 1248 w 1252"/>
              <a:gd name="T11" fmla="*/ 36 h 106"/>
              <a:gd name="T12" fmla="*/ 1252 w 1252"/>
              <a:gd name="T13" fmla="*/ 53 h 106"/>
              <a:gd name="T14" fmla="*/ 1248 w 1252"/>
              <a:gd name="T15" fmla="*/ 70 h 106"/>
              <a:gd name="T16" fmla="*/ 1241 w 1252"/>
              <a:gd name="T17" fmla="*/ 84 h 106"/>
              <a:gd name="T18" fmla="*/ 1230 w 1252"/>
              <a:gd name="T19" fmla="*/ 95 h 106"/>
              <a:gd name="T20" fmla="*/ 1216 w 1252"/>
              <a:gd name="T21" fmla="*/ 103 h 106"/>
              <a:gd name="T22" fmla="*/ 1198 w 1252"/>
              <a:gd name="T23" fmla="*/ 106 h 106"/>
              <a:gd name="T24" fmla="*/ 52 w 1252"/>
              <a:gd name="T25" fmla="*/ 106 h 106"/>
              <a:gd name="T26" fmla="*/ 36 w 1252"/>
              <a:gd name="T27" fmla="*/ 103 h 106"/>
              <a:gd name="T28" fmla="*/ 22 w 1252"/>
              <a:gd name="T29" fmla="*/ 95 h 106"/>
              <a:gd name="T30" fmla="*/ 10 w 1252"/>
              <a:gd name="T31" fmla="*/ 84 h 106"/>
              <a:gd name="T32" fmla="*/ 3 w 1252"/>
              <a:gd name="T33" fmla="*/ 70 h 106"/>
              <a:gd name="T34" fmla="*/ 0 w 1252"/>
              <a:gd name="T35" fmla="*/ 53 h 106"/>
              <a:gd name="T36" fmla="*/ 3 w 1252"/>
              <a:gd name="T37" fmla="*/ 36 h 106"/>
              <a:gd name="T38" fmla="*/ 10 w 1252"/>
              <a:gd name="T39" fmla="*/ 22 h 106"/>
              <a:gd name="T40" fmla="*/ 22 w 1252"/>
              <a:gd name="T41" fmla="*/ 10 h 106"/>
              <a:gd name="T42" fmla="*/ 36 w 1252"/>
              <a:gd name="T43" fmla="*/ 3 h 106"/>
              <a:gd name="T44" fmla="*/ 52 w 1252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2" h="106">
                <a:moveTo>
                  <a:pt x="52" y="0"/>
                </a:moveTo>
                <a:lnTo>
                  <a:pt x="1198" y="0"/>
                </a:lnTo>
                <a:lnTo>
                  <a:pt x="1216" y="3"/>
                </a:lnTo>
                <a:lnTo>
                  <a:pt x="1230" y="10"/>
                </a:lnTo>
                <a:lnTo>
                  <a:pt x="1241" y="22"/>
                </a:lnTo>
                <a:lnTo>
                  <a:pt x="1248" y="36"/>
                </a:lnTo>
                <a:lnTo>
                  <a:pt x="1252" y="53"/>
                </a:lnTo>
                <a:lnTo>
                  <a:pt x="1248" y="70"/>
                </a:lnTo>
                <a:lnTo>
                  <a:pt x="1241" y="84"/>
                </a:lnTo>
                <a:lnTo>
                  <a:pt x="1230" y="95"/>
                </a:lnTo>
                <a:lnTo>
                  <a:pt x="1216" y="103"/>
                </a:lnTo>
                <a:lnTo>
                  <a:pt x="1198" y="106"/>
                </a:lnTo>
                <a:lnTo>
                  <a:pt x="52" y="106"/>
                </a:lnTo>
                <a:lnTo>
                  <a:pt x="36" y="103"/>
                </a:lnTo>
                <a:lnTo>
                  <a:pt x="22" y="95"/>
                </a:lnTo>
                <a:lnTo>
                  <a:pt x="10" y="84"/>
                </a:lnTo>
                <a:lnTo>
                  <a:pt x="3" y="70"/>
                </a:lnTo>
                <a:lnTo>
                  <a:pt x="0" y="53"/>
                </a:lnTo>
                <a:lnTo>
                  <a:pt x="3" y="36"/>
                </a:lnTo>
                <a:lnTo>
                  <a:pt x="10" y="22"/>
                </a:lnTo>
                <a:lnTo>
                  <a:pt x="22" y="10"/>
                </a:lnTo>
                <a:lnTo>
                  <a:pt x="36" y="3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8" name="Freeform 11"/>
          <p:cNvSpPr>
            <a:spLocks noEditPoints="1"/>
          </p:cNvSpPr>
          <p:nvPr/>
        </p:nvSpPr>
        <p:spPr bwMode="auto">
          <a:xfrm>
            <a:off x="856313" y="1997644"/>
            <a:ext cx="537846" cy="438915"/>
          </a:xfrm>
          <a:custGeom>
            <a:avLst/>
            <a:gdLst>
              <a:gd name="T0" fmla="*/ 156 w 3471"/>
              <a:gd name="T1" fmla="*/ 2630 h 2835"/>
              <a:gd name="T2" fmla="*/ 273 w 3471"/>
              <a:gd name="T3" fmla="*/ 2719 h 2835"/>
              <a:gd name="T4" fmla="*/ 2271 w 3471"/>
              <a:gd name="T5" fmla="*/ 2728 h 2835"/>
              <a:gd name="T6" fmla="*/ 2253 w 3471"/>
              <a:gd name="T7" fmla="*/ 2705 h 2835"/>
              <a:gd name="T8" fmla="*/ 2233 w 3471"/>
              <a:gd name="T9" fmla="*/ 2678 h 2835"/>
              <a:gd name="T10" fmla="*/ 2217 w 3471"/>
              <a:gd name="T11" fmla="*/ 2648 h 2835"/>
              <a:gd name="T12" fmla="*/ 2204 w 3471"/>
              <a:gd name="T13" fmla="*/ 2621 h 2835"/>
              <a:gd name="T14" fmla="*/ 2193 w 3471"/>
              <a:gd name="T15" fmla="*/ 2592 h 2835"/>
              <a:gd name="T16" fmla="*/ 2184 w 3471"/>
              <a:gd name="T17" fmla="*/ 2560 h 2835"/>
              <a:gd name="T18" fmla="*/ 2177 w 3471"/>
              <a:gd name="T19" fmla="*/ 2522 h 2835"/>
              <a:gd name="T20" fmla="*/ 3111 w 3471"/>
              <a:gd name="T21" fmla="*/ 105 h 2835"/>
              <a:gd name="T22" fmla="*/ 3088 w 3471"/>
              <a:gd name="T23" fmla="*/ 107 h 2835"/>
              <a:gd name="T24" fmla="*/ 3015 w 3471"/>
              <a:gd name="T25" fmla="*/ 129 h 2835"/>
              <a:gd name="T26" fmla="*/ 2954 w 3471"/>
              <a:gd name="T27" fmla="*/ 172 h 2835"/>
              <a:gd name="T28" fmla="*/ 2939 w 3471"/>
              <a:gd name="T29" fmla="*/ 187 h 2835"/>
              <a:gd name="T30" fmla="*/ 2926 w 3471"/>
              <a:gd name="T31" fmla="*/ 204 h 2835"/>
              <a:gd name="T32" fmla="*/ 2905 w 3471"/>
              <a:gd name="T33" fmla="*/ 237 h 2835"/>
              <a:gd name="T34" fmla="*/ 2896 w 3471"/>
              <a:gd name="T35" fmla="*/ 258 h 2835"/>
              <a:gd name="T36" fmla="*/ 2888 w 3471"/>
              <a:gd name="T37" fmla="*/ 278 h 2835"/>
              <a:gd name="T38" fmla="*/ 2883 w 3471"/>
              <a:gd name="T39" fmla="*/ 301 h 2835"/>
              <a:gd name="T40" fmla="*/ 3361 w 3471"/>
              <a:gd name="T41" fmla="*/ 313 h 2835"/>
              <a:gd name="T42" fmla="*/ 3292 w 3471"/>
              <a:gd name="T43" fmla="*/ 176 h 2835"/>
              <a:gd name="T44" fmla="*/ 3162 w 3471"/>
              <a:gd name="T45" fmla="*/ 107 h 2835"/>
              <a:gd name="T46" fmla="*/ 3170 w 3471"/>
              <a:gd name="T47" fmla="*/ 3 h 2835"/>
              <a:gd name="T48" fmla="*/ 3336 w 3471"/>
              <a:gd name="T49" fmla="*/ 74 h 2835"/>
              <a:gd name="T50" fmla="*/ 3444 w 3471"/>
              <a:gd name="T51" fmla="*/ 221 h 2835"/>
              <a:gd name="T52" fmla="*/ 3470 w 3471"/>
              <a:gd name="T53" fmla="*/ 379 h 2835"/>
              <a:gd name="T54" fmla="*/ 3433 w 3471"/>
              <a:gd name="T55" fmla="*/ 416 h 2835"/>
              <a:gd name="T56" fmla="*/ 2875 w 3471"/>
              <a:gd name="T57" fmla="*/ 832 h 2835"/>
              <a:gd name="T58" fmla="*/ 2826 w 3471"/>
              <a:gd name="T59" fmla="*/ 868 h 2835"/>
              <a:gd name="T60" fmla="*/ 2776 w 3471"/>
              <a:gd name="T61" fmla="*/ 832 h 2835"/>
              <a:gd name="T62" fmla="*/ 2774 w 3471"/>
              <a:gd name="T63" fmla="*/ 325 h 2835"/>
              <a:gd name="T64" fmla="*/ 2778 w 3471"/>
              <a:gd name="T65" fmla="*/ 288 h 2835"/>
              <a:gd name="T66" fmla="*/ 2786 w 3471"/>
              <a:gd name="T67" fmla="*/ 254 h 2835"/>
              <a:gd name="T68" fmla="*/ 2797 w 3471"/>
              <a:gd name="T69" fmla="*/ 222 h 2835"/>
              <a:gd name="T70" fmla="*/ 2811 w 3471"/>
              <a:gd name="T71" fmla="*/ 191 h 2835"/>
              <a:gd name="T72" fmla="*/ 2827 w 3471"/>
              <a:gd name="T73" fmla="*/ 162 h 2835"/>
              <a:gd name="T74" fmla="*/ 2847 w 3471"/>
              <a:gd name="T75" fmla="*/ 135 h 2835"/>
              <a:gd name="T76" fmla="*/ 2868 w 3471"/>
              <a:gd name="T77" fmla="*/ 110 h 2835"/>
              <a:gd name="T78" fmla="*/ 872 w 3471"/>
              <a:gd name="T79" fmla="*/ 117 h 2835"/>
              <a:gd name="T80" fmla="*/ 752 w 3471"/>
              <a:gd name="T81" fmla="*/ 204 h 2835"/>
              <a:gd name="T82" fmla="*/ 705 w 3471"/>
              <a:gd name="T83" fmla="*/ 349 h 2835"/>
              <a:gd name="T84" fmla="*/ 2257 w 3471"/>
              <a:gd name="T85" fmla="*/ 2426 h 2835"/>
              <a:gd name="T86" fmla="*/ 2282 w 3471"/>
              <a:gd name="T87" fmla="*/ 2508 h 2835"/>
              <a:gd name="T88" fmla="*/ 2337 w 3471"/>
              <a:gd name="T89" fmla="*/ 2643 h 2835"/>
              <a:gd name="T90" fmla="*/ 2451 w 3471"/>
              <a:gd name="T91" fmla="*/ 2720 h 2835"/>
              <a:gd name="T92" fmla="*/ 2568 w 3471"/>
              <a:gd name="T93" fmla="*/ 2728 h 2835"/>
              <a:gd name="T94" fmla="*/ 2701 w 3471"/>
              <a:gd name="T95" fmla="*/ 2659 h 2835"/>
              <a:gd name="T96" fmla="*/ 2769 w 3471"/>
              <a:gd name="T97" fmla="*/ 2526 h 2835"/>
              <a:gd name="T98" fmla="*/ 2784 w 3471"/>
              <a:gd name="T99" fmla="*/ 1819 h 2835"/>
              <a:gd name="T100" fmla="*/ 2842 w 3471"/>
              <a:gd name="T101" fmla="*/ 1800 h 2835"/>
              <a:gd name="T102" fmla="*/ 2878 w 3471"/>
              <a:gd name="T103" fmla="*/ 1850 h 2835"/>
              <a:gd name="T104" fmla="*/ 2851 w 3471"/>
              <a:gd name="T105" fmla="*/ 2622 h 2835"/>
              <a:gd name="T106" fmla="*/ 2742 w 3471"/>
              <a:gd name="T107" fmla="*/ 2764 h 2835"/>
              <a:gd name="T108" fmla="*/ 2576 w 3471"/>
              <a:gd name="T109" fmla="*/ 2833 h 2835"/>
              <a:gd name="T110" fmla="*/ 255 w 3471"/>
              <a:gd name="T111" fmla="*/ 2823 h 2835"/>
              <a:gd name="T112" fmla="*/ 101 w 3471"/>
              <a:gd name="T113" fmla="*/ 2731 h 2835"/>
              <a:gd name="T114" fmla="*/ 13 w 3471"/>
              <a:gd name="T115" fmla="*/ 2569 h 2835"/>
              <a:gd name="T116" fmla="*/ 7 w 3471"/>
              <a:gd name="T117" fmla="*/ 2444 h 2835"/>
              <a:gd name="T118" fmla="*/ 52 w 3471"/>
              <a:gd name="T119" fmla="*/ 2417 h 2835"/>
              <a:gd name="T120" fmla="*/ 612 w 3471"/>
              <a:gd name="T121" fmla="*/ 255 h 2835"/>
              <a:gd name="T122" fmla="*/ 702 w 3471"/>
              <a:gd name="T123" fmla="*/ 102 h 2835"/>
              <a:gd name="T124" fmla="*/ 856 w 3471"/>
              <a:gd name="T125" fmla="*/ 12 h 2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71" h="2835">
                <a:moveTo>
                  <a:pt x="110" y="2522"/>
                </a:moveTo>
                <a:lnTo>
                  <a:pt x="121" y="2561"/>
                </a:lnTo>
                <a:lnTo>
                  <a:pt x="136" y="2597"/>
                </a:lnTo>
                <a:lnTo>
                  <a:pt x="156" y="2630"/>
                </a:lnTo>
                <a:lnTo>
                  <a:pt x="180" y="2659"/>
                </a:lnTo>
                <a:lnTo>
                  <a:pt x="207" y="2684"/>
                </a:lnTo>
                <a:lnTo>
                  <a:pt x="238" y="2704"/>
                </a:lnTo>
                <a:lnTo>
                  <a:pt x="273" y="2719"/>
                </a:lnTo>
                <a:lnTo>
                  <a:pt x="310" y="2728"/>
                </a:lnTo>
                <a:lnTo>
                  <a:pt x="349" y="2731"/>
                </a:lnTo>
                <a:lnTo>
                  <a:pt x="2274" y="2731"/>
                </a:lnTo>
                <a:lnTo>
                  <a:pt x="2271" y="2728"/>
                </a:lnTo>
                <a:lnTo>
                  <a:pt x="2268" y="2723"/>
                </a:lnTo>
                <a:lnTo>
                  <a:pt x="2261" y="2717"/>
                </a:lnTo>
                <a:lnTo>
                  <a:pt x="2258" y="2711"/>
                </a:lnTo>
                <a:lnTo>
                  <a:pt x="2253" y="2705"/>
                </a:lnTo>
                <a:lnTo>
                  <a:pt x="2248" y="2701"/>
                </a:lnTo>
                <a:lnTo>
                  <a:pt x="2243" y="2692"/>
                </a:lnTo>
                <a:lnTo>
                  <a:pt x="2239" y="2687"/>
                </a:lnTo>
                <a:lnTo>
                  <a:pt x="2233" y="2678"/>
                </a:lnTo>
                <a:lnTo>
                  <a:pt x="2232" y="2675"/>
                </a:lnTo>
                <a:lnTo>
                  <a:pt x="2223" y="2662"/>
                </a:lnTo>
                <a:lnTo>
                  <a:pt x="2222" y="2659"/>
                </a:lnTo>
                <a:lnTo>
                  <a:pt x="2217" y="2648"/>
                </a:lnTo>
                <a:lnTo>
                  <a:pt x="2213" y="2644"/>
                </a:lnTo>
                <a:lnTo>
                  <a:pt x="2210" y="2635"/>
                </a:lnTo>
                <a:lnTo>
                  <a:pt x="2207" y="2629"/>
                </a:lnTo>
                <a:lnTo>
                  <a:pt x="2204" y="2621"/>
                </a:lnTo>
                <a:lnTo>
                  <a:pt x="2201" y="2615"/>
                </a:lnTo>
                <a:lnTo>
                  <a:pt x="2198" y="2606"/>
                </a:lnTo>
                <a:lnTo>
                  <a:pt x="2196" y="2599"/>
                </a:lnTo>
                <a:lnTo>
                  <a:pt x="2193" y="2592"/>
                </a:lnTo>
                <a:lnTo>
                  <a:pt x="2191" y="2585"/>
                </a:lnTo>
                <a:lnTo>
                  <a:pt x="2188" y="2577"/>
                </a:lnTo>
                <a:lnTo>
                  <a:pt x="2186" y="2570"/>
                </a:lnTo>
                <a:lnTo>
                  <a:pt x="2184" y="2560"/>
                </a:lnTo>
                <a:lnTo>
                  <a:pt x="2183" y="2554"/>
                </a:lnTo>
                <a:lnTo>
                  <a:pt x="2181" y="2544"/>
                </a:lnTo>
                <a:lnTo>
                  <a:pt x="2180" y="2538"/>
                </a:lnTo>
                <a:lnTo>
                  <a:pt x="2177" y="2522"/>
                </a:lnTo>
                <a:lnTo>
                  <a:pt x="110" y="2522"/>
                </a:lnTo>
                <a:close/>
                <a:moveTo>
                  <a:pt x="3123" y="104"/>
                </a:moveTo>
                <a:lnTo>
                  <a:pt x="3117" y="105"/>
                </a:lnTo>
                <a:lnTo>
                  <a:pt x="3111" y="105"/>
                </a:lnTo>
                <a:lnTo>
                  <a:pt x="3101" y="105"/>
                </a:lnTo>
                <a:lnTo>
                  <a:pt x="3099" y="105"/>
                </a:lnTo>
                <a:lnTo>
                  <a:pt x="3089" y="107"/>
                </a:lnTo>
                <a:lnTo>
                  <a:pt x="3088" y="107"/>
                </a:lnTo>
                <a:lnTo>
                  <a:pt x="3077" y="109"/>
                </a:lnTo>
                <a:lnTo>
                  <a:pt x="3077" y="109"/>
                </a:lnTo>
                <a:lnTo>
                  <a:pt x="3046" y="117"/>
                </a:lnTo>
                <a:lnTo>
                  <a:pt x="3015" y="129"/>
                </a:lnTo>
                <a:lnTo>
                  <a:pt x="2987" y="146"/>
                </a:lnTo>
                <a:lnTo>
                  <a:pt x="2962" y="165"/>
                </a:lnTo>
                <a:lnTo>
                  <a:pt x="2962" y="165"/>
                </a:lnTo>
                <a:lnTo>
                  <a:pt x="2954" y="172"/>
                </a:lnTo>
                <a:lnTo>
                  <a:pt x="2953" y="173"/>
                </a:lnTo>
                <a:lnTo>
                  <a:pt x="2947" y="179"/>
                </a:lnTo>
                <a:lnTo>
                  <a:pt x="2946" y="180"/>
                </a:lnTo>
                <a:lnTo>
                  <a:pt x="2939" y="187"/>
                </a:lnTo>
                <a:lnTo>
                  <a:pt x="2938" y="188"/>
                </a:lnTo>
                <a:lnTo>
                  <a:pt x="2933" y="196"/>
                </a:lnTo>
                <a:lnTo>
                  <a:pt x="2932" y="197"/>
                </a:lnTo>
                <a:lnTo>
                  <a:pt x="2926" y="204"/>
                </a:lnTo>
                <a:lnTo>
                  <a:pt x="2925" y="204"/>
                </a:lnTo>
                <a:lnTo>
                  <a:pt x="2910" y="229"/>
                </a:lnTo>
                <a:lnTo>
                  <a:pt x="2908" y="231"/>
                </a:lnTo>
                <a:lnTo>
                  <a:pt x="2905" y="237"/>
                </a:lnTo>
                <a:lnTo>
                  <a:pt x="2903" y="241"/>
                </a:lnTo>
                <a:lnTo>
                  <a:pt x="2900" y="247"/>
                </a:lnTo>
                <a:lnTo>
                  <a:pt x="2898" y="252"/>
                </a:lnTo>
                <a:lnTo>
                  <a:pt x="2896" y="258"/>
                </a:lnTo>
                <a:lnTo>
                  <a:pt x="2893" y="263"/>
                </a:lnTo>
                <a:lnTo>
                  <a:pt x="2892" y="267"/>
                </a:lnTo>
                <a:lnTo>
                  <a:pt x="2890" y="274"/>
                </a:lnTo>
                <a:lnTo>
                  <a:pt x="2888" y="278"/>
                </a:lnTo>
                <a:lnTo>
                  <a:pt x="2887" y="285"/>
                </a:lnTo>
                <a:lnTo>
                  <a:pt x="2885" y="290"/>
                </a:lnTo>
                <a:lnTo>
                  <a:pt x="2884" y="296"/>
                </a:lnTo>
                <a:lnTo>
                  <a:pt x="2883" y="301"/>
                </a:lnTo>
                <a:lnTo>
                  <a:pt x="2882" y="308"/>
                </a:lnTo>
                <a:lnTo>
                  <a:pt x="2880" y="312"/>
                </a:lnTo>
                <a:lnTo>
                  <a:pt x="2880" y="313"/>
                </a:lnTo>
                <a:lnTo>
                  <a:pt x="3361" y="313"/>
                </a:lnTo>
                <a:lnTo>
                  <a:pt x="3352" y="274"/>
                </a:lnTo>
                <a:lnTo>
                  <a:pt x="3336" y="238"/>
                </a:lnTo>
                <a:lnTo>
                  <a:pt x="3317" y="205"/>
                </a:lnTo>
                <a:lnTo>
                  <a:pt x="3292" y="176"/>
                </a:lnTo>
                <a:lnTo>
                  <a:pt x="3265" y="152"/>
                </a:lnTo>
                <a:lnTo>
                  <a:pt x="3233" y="131"/>
                </a:lnTo>
                <a:lnTo>
                  <a:pt x="3199" y="117"/>
                </a:lnTo>
                <a:lnTo>
                  <a:pt x="3162" y="107"/>
                </a:lnTo>
                <a:lnTo>
                  <a:pt x="3123" y="104"/>
                </a:lnTo>
                <a:close/>
                <a:moveTo>
                  <a:pt x="949" y="0"/>
                </a:moveTo>
                <a:lnTo>
                  <a:pt x="3122" y="0"/>
                </a:lnTo>
                <a:lnTo>
                  <a:pt x="3170" y="3"/>
                </a:lnTo>
                <a:lnTo>
                  <a:pt x="3217" y="12"/>
                </a:lnTo>
                <a:lnTo>
                  <a:pt x="3259" y="27"/>
                </a:lnTo>
                <a:lnTo>
                  <a:pt x="3300" y="48"/>
                </a:lnTo>
                <a:lnTo>
                  <a:pt x="3336" y="74"/>
                </a:lnTo>
                <a:lnTo>
                  <a:pt x="3370" y="104"/>
                </a:lnTo>
                <a:lnTo>
                  <a:pt x="3399" y="139"/>
                </a:lnTo>
                <a:lnTo>
                  <a:pt x="3423" y="178"/>
                </a:lnTo>
                <a:lnTo>
                  <a:pt x="3444" y="221"/>
                </a:lnTo>
                <a:lnTo>
                  <a:pt x="3458" y="266"/>
                </a:lnTo>
                <a:lnTo>
                  <a:pt x="3468" y="314"/>
                </a:lnTo>
                <a:lnTo>
                  <a:pt x="3471" y="365"/>
                </a:lnTo>
                <a:lnTo>
                  <a:pt x="3470" y="379"/>
                </a:lnTo>
                <a:lnTo>
                  <a:pt x="3465" y="392"/>
                </a:lnTo>
                <a:lnTo>
                  <a:pt x="3456" y="403"/>
                </a:lnTo>
                <a:lnTo>
                  <a:pt x="3445" y="412"/>
                </a:lnTo>
                <a:lnTo>
                  <a:pt x="3433" y="416"/>
                </a:lnTo>
                <a:lnTo>
                  <a:pt x="3419" y="419"/>
                </a:lnTo>
                <a:lnTo>
                  <a:pt x="2878" y="419"/>
                </a:lnTo>
                <a:lnTo>
                  <a:pt x="2878" y="816"/>
                </a:lnTo>
                <a:lnTo>
                  <a:pt x="2875" y="832"/>
                </a:lnTo>
                <a:lnTo>
                  <a:pt x="2868" y="846"/>
                </a:lnTo>
                <a:lnTo>
                  <a:pt x="2856" y="858"/>
                </a:lnTo>
                <a:lnTo>
                  <a:pt x="2842" y="864"/>
                </a:lnTo>
                <a:lnTo>
                  <a:pt x="2826" y="868"/>
                </a:lnTo>
                <a:lnTo>
                  <a:pt x="2809" y="864"/>
                </a:lnTo>
                <a:lnTo>
                  <a:pt x="2794" y="858"/>
                </a:lnTo>
                <a:lnTo>
                  <a:pt x="2784" y="846"/>
                </a:lnTo>
                <a:lnTo>
                  <a:pt x="2776" y="832"/>
                </a:lnTo>
                <a:lnTo>
                  <a:pt x="2773" y="816"/>
                </a:lnTo>
                <a:lnTo>
                  <a:pt x="2773" y="349"/>
                </a:lnTo>
                <a:lnTo>
                  <a:pt x="2774" y="330"/>
                </a:lnTo>
                <a:lnTo>
                  <a:pt x="2774" y="325"/>
                </a:lnTo>
                <a:lnTo>
                  <a:pt x="2775" y="313"/>
                </a:lnTo>
                <a:lnTo>
                  <a:pt x="2776" y="305"/>
                </a:lnTo>
                <a:lnTo>
                  <a:pt x="2777" y="296"/>
                </a:lnTo>
                <a:lnTo>
                  <a:pt x="2778" y="288"/>
                </a:lnTo>
                <a:lnTo>
                  <a:pt x="2780" y="279"/>
                </a:lnTo>
                <a:lnTo>
                  <a:pt x="2781" y="271"/>
                </a:lnTo>
                <a:lnTo>
                  <a:pt x="2784" y="262"/>
                </a:lnTo>
                <a:lnTo>
                  <a:pt x="2786" y="254"/>
                </a:lnTo>
                <a:lnTo>
                  <a:pt x="2788" y="246"/>
                </a:lnTo>
                <a:lnTo>
                  <a:pt x="2791" y="238"/>
                </a:lnTo>
                <a:lnTo>
                  <a:pt x="2793" y="229"/>
                </a:lnTo>
                <a:lnTo>
                  <a:pt x="2797" y="222"/>
                </a:lnTo>
                <a:lnTo>
                  <a:pt x="2800" y="214"/>
                </a:lnTo>
                <a:lnTo>
                  <a:pt x="2803" y="206"/>
                </a:lnTo>
                <a:lnTo>
                  <a:pt x="2806" y="199"/>
                </a:lnTo>
                <a:lnTo>
                  <a:pt x="2811" y="191"/>
                </a:lnTo>
                <a:lnTo>
                  <a:pt x="2814" y="184"/>
                </a:lnTo>
                <a:lnTo>
                  <a:pt x="2818" y="176"/>
                </a:lnTo>
                <a:lnTo>
                  <a:pt x="2823" y="169"/>
                </a:lnTo>
                <a:lnTo>
                  <a:pt x="2827" y="162"/>
                </a:lnTo>
                <a:lnTo>
                  <a:pt x="2831" y="155"/>
                </a:lnTo>
                <a:lnTo>
                  <a:pt x="2837" y="148"/>
                </a:lnTo>
                <a:lnTo>
                  <a:pt x="2841" y="141"/>
                </a:lnTo>
                <a:lnTo>
                  <a:pt x="2847" y="135"/>
                </a:lnTo>
                <a:lnTo>
                  <a:pt x="2852" y="128"/>
                </a:lnTo>
                <a:lnTo>
                  <a:pt x="2856" y="122"/>
                </a:lnTo>
                <a:lnTo>
                  <a:pt x="2863" y="115"/>
                </a:lnTo>
                <a:lnTo>
                  <a:pt x="2868" y="110"/>
                </a:lnTo>
                <a:lnTo>
                  <a:pt x="2873" y="104"/>
                </a:lnTo>
                <a:lnTo>
                  <a:pt x="949" y="104"/>
                </a:lnTo>
                <a:lnTo>
                  <a:pt x="910" y="107"/>
                </a:lnTo>
                <a:lnTo>
                  <a:pt x="872" y="117"/>
                </a:lnTo>
                <a:lnTo>
                  <a:pt x="837" y="131"/>
                </a:lnTo>
                <a:lnTo>
                  <a:pt x="805" y="152"/>
                </a:lnTo>
                <a:lnTo>
                  <a:pt x="776" y="176"/>
                </a:lnTo>
                <a:lnTo>
                  <a:pt x="752" y="204"/>
                </a:lnTo>
                <a:lnTo>
                  <a:pt x="732" y="237"/>
                </a:lnTo>
                <a:lnTo>
                  <a:pt x="717" y="272"/>
                </a:lnTo>
                <a:lnTo>
                  <a:pt x="708" y="309"/>
                </a:lnTo>
                <a:lnTo>
                  <a:pt x="705" y="349"/>
                </a:lnTo>
                <a:lnTo>
                  <a:pt x="705" y="2417"/>
                </a:lnTo>
                <a:lnTo>
                  <a:pt x="2226" y="2417"/>
                </a:lnTo>
                <a:lnTo>
                  <a:pt x="2243" y="2419"/>
                </a:lnTo>
                <a:lnTo>
                  <a:pt x="2257" y="2426"/>
                </a:lnTo>
                <a:lnTo>
                  <a:pt x="2268" y="2438"/>
                </a:lnTo>
                <a:lnTo>
                  <a:pt x="2275" y="2453"/>
                </a:lnTo>
                <a:lnTo>
                  <a:pt x="2279" y="2469"/>
                </a:lnTo>
                <a:lnTo>
                  <a:pt x="2282" y="2508"/>
                </a:lnTo>
                <a:lnTo>
                  <a:pt x="2290" y="2546"/>
                </a:lnTo>
                <a:lnTo>
                  <a:pt x="2302" y="2581"/>
                </a:lnTo>
                <a:lnTo>
                  <a:pt x="2318" y="2613"/>
                </a:lnTo>
                <a:lnTo>
                  <a:pt x="2337" y="2643"/>
                </a:lnTo>
                <a:lnTo>
                  <a:pt x="2361" y="2668"/>
                </a:lnTo>
                <a:lnTo>
                  <a:pt x="2389" y="2690"/>
                </a:lnTo>
                <a:lnTo>
                  <a:pt x="2419" y="2707"/>
                </a:lnTo>
                <a:lnTo>
                  <a:pt x="2451" y="2720"/>
                </a:lnTo>
                <a:lnTo>
                  <a:pt x="2485" y="2728"/>
                </a:lnTo>
                <a:lnTo>
                  <a:pt x="2522" y="2731"/>
                </a:lnTo>
                <a:lnTo>
                  <a:pt x="2529" y="2731"/>
                </a:lnTo>
                <a:lnTo>
                  <a:pt x="2568" y="2728"/>
                </a:lnTo>
                <a:lnTo>
                  <a:pt x="2606" y="2718"/>
                </a:lnTo>
                <a:lnTo>
                  <a:pt x="2641" y="2704"/>
                </a:lnTo>
                <a:lnTo>
                  <a:pt x="2673" y="2684"/>
                </a:lnTo>
                <a:lnTo>
                  <a:pt x="2701" y="2659"/>
                </a:lnTo>
                <a:lnTo>
                  <a:pt x="2726" y="2631"/>
                </a:lnTo>
                <a:lnTo>
                  <a:pt x="2745" y="2599"/>
                </a:lnTo>
                <a:lnTo>
                  <a:pt x="2761" y="2563"/>
                </a:lnTo>
                <a:lnTo>
                  <a:pt x="2769" y="2526"/>
                </a:lnTo>
                <a:lnTo>
                  <a:pt x="2773" y="2487"/>
                </a:lnTo>
                <a:lnTo>
                  <a:pt x="2773" y="1850"/>
                </a:lnTo>
                <a:lnTo>
                  <a:pt x="2776" y="1834"/>
                </a:lnTo>
                <a:lnTo>
                  <a:pt x="2784" y="1819"/>
                </a:lnTo>
                <a:lnTo>
                  <a:pt x="2794" y="1808"/>
                </a:lnTo>
                <a:lnTo>
                  <a:pt x="2809" y="1800"/>
                </a:lnTo>
                <a:lnTo>
                  <a:pt x="2826" y="1798"/>
                </a:lnTo>
                <a:lnTo>
                  <a:pt x="2842" y="1800"/>
                </a:lnTo>
                <a:lnTo>
                  <a:pt x="2856" y="1808"/>
                </a:lnTo>
                <a:lnTo>
                  <a:pt x="2868" y="1818"/>
                </a:lnTo>
                <a:lnTo>
                  <a:pt x="2875" y="1834"/>
                </a:lnTo>
                <a:lnTo>
                  <a:pt x="2878" y="1850"/>
                </a:lnTo>
                <a:lnTo>
                  <a:pt x="2878" y="2487"/>
                </a:lnTo>
                <a:lnTo>
                  <a:pt x="2875" y="2534"/>
                </a:lnTo>
                <a:lnTo>
                  <a:pt x="2865" y="2580"/>
                </a:lnTo>
                <a:lnTo>
                  <a:pt x="2851" y="2622"/>
                </a:lnTo>
                <a:lnTo>
                  <a:pt x="2830" y="2662"/>
                </a:lnTo>
                <a:lnTo>
                  <a:pt x="2805" y="2701"/>
                </a:lnTo>
                <a:lnTo>
                  <a:pt x="2776" y="2733"/>
                </a:lnTo>
                <a:lnTo>
                  <a:pt x="2742" y="2764"/>
                </a:lnTo>
                <a:lnTo>
                  <a:pt x="2705" y="2789"/>
                </a:lnTo>
                <a:lnTo>
                  <a:pt x="2665" y="2808"/>
                </a:lnTo>
                <a:lnTo>
                  <a:pt x="2621" y="2823"/>
                </a:lnTo>
                <a:lnTo>
                  <a:pt x="2576" y="2833"/>
                </a:lnTo>
                <a:lnTo>
                  <a:pt x="2529" y="2835"/>
                </a:lnTo>
                <a:lnTo>
                  <a:pt x="349" y="2835"/>
                </a:lnTo>
                <a:lnTo>
                  <a:pt x="300" y="2833"/>
                </a:lnTo>
                <a:lnTo>
                  <a:pt x="255" y="2823"/>
                </a:lnTo>
                <a:lnTo>
                  <a:pt x="212" y="2808"/>
                </a:lnTo>
                <a:lnTo>
                  <a:pt x="172" y="2788"/>
                </a:lnTo>
                <a:lnTo>
                  <a:pt x="135" y="2761"/>
                </a:lnTo>
                <a:lnTo>
                  <a:pt x="101" y="2731"/>
                </a:lnTo>
                <a:lnTo>
                  <a:pt x="72" y="2696"/>
                </a:lnTo>
                <a:lnTo>
                  <a:pt x="48" y="2657"/>
                </a:lnTo>
                <a:lnTo>
                  <a:pt x="27" y="2615"/>
                </a:lnTo>
                <a:lnTo>
                  <a:pt x="13" y="2569"/>
                </a:lnTo>
                <a:lnTo>
                  <a:pt x="3" y="2521"/>
                </a:lnTo>
                <a:lnTo>
                  <a:pt x="0" y="2470"/>
                </a:lnTo>
                <a:lnTo>
                  <a:pt x="2" y="2456"/>
                </a:lnTo>
                <a:lnTo>
                  <a:pt x="7" y="2444"/>
                </a:lnTo>
                <a:lnTo>
                  <a:pt x="15" y="2432"/>
                </a:lnTo>
                <a:lnTo>
                  <a:pt x="26" y="2424"/>
                </a:lnTo>
                <a:lnTo>
                  <a:pt x="39" y="2419"/>
                </a:lnTo>
                <a:lnTo>
                  <a:pt x="52" y="2417"/>
                </a:lnTo>
                <a:lnTo>
                  <a:pt x="600" y="2417"/>
                </a:lnTo>
                <a:lnTo>
                  <a:pt x="600" y="349"/>
                </a:lnTo>
                <a:lnTo>
                  <a:pt x="603" y="301"/>
                </a:lnTo>
                <a:lnTo>
                  <a:pt x="612" y="255"/>
                </a:lnTo>
                <a:lnTo>
                  <a:pt x="627" y="213"/>
                </a:lnTo>
                <a:lnTo>
                  <a:pt x="647" y="173"/>
                </a:lnTo>
                <a:lnTo>
                  <a:pt x="672" y="136"/>
                </a:lnTo>
                <a:lnTo>
                  <a:pt x="702" y="102"/>
                </a:lnTo>
                <a:lnTo>
                  <a:pt x="736" y="73"/>
                </a:lnTo>
                <a:lnTo>
                  <a:pt x="773" y="48"/>
                </a:lnTo>
                <a:lnTo>
                  <a:pt x="813" y="27"/>
                </a:lnTo>
                <a:lnTo>
                  <a:pt x="856" y="12"/>
                </a:lnTo>
                <a:lnTo>
                  <a:pt x="901" y="3"/>
                </a:lnTo>
                <a:lnTo>
                  <a:pt x="949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9" name="Freeform 12"/>
          <p:cNvSpPr>
            <a:spLocks noEditPoints="1"/>
          </p:cNvSpPr>
          <p:nvPr/>
        </p:nvSpPr>
        <p:spPr bwMode="auto">
          <a:xfrm>
            <a:off x="1147530" y="2139769"/>
            <a:ext cx="264743" cy="210401"/>
          </a:xfrm>
          <a:custGeom>
            <a:avLst/>
            <a:gdLst>
              <a:gd name="T0" fmla="*/ 1052 w 1703"/>
              <a:gd name="T1" fmla="*/ 165 h 1360"/>
              <a:gd name="T2" fmla="*/ 828 w 1703"/>
              <a:gd name="T3" fmla="*/ 232 h 1360"/>
              <a:gd name="T4" fmla="*/ 628 w 1703"/>
              <a:gd name="T5" fmla="*/ 329 h 1360"/>
              <a:gd name="T6" fmla="*/ 470 w 1703"/>
              <a:gd name="T7" fmla="*/ 450 h 1360"/>
              <a:gd name="T8" fmla="*/ 357 w 1703"/>
              <a:gd name="T9" fmla="*/ 590 h 1360"/>
              <a:gd name="T10" fmla="*/ 278 w 1703"/>
              <a:gd name="T11" fmla="*/ 752 h 1360"/>
              <a:gd name="T12" fmla="*/ 461 w 1703"/>
              <a:gd name="T13" fmla="*/ 600 h 1360"/>
              <a:gd name="T14" fmla="*/ 666 w 1703"/>
              <a:gd name="T15" fmla="*/ 450 h 1360"/>
              <a:gd name="T16" fmla="*/ 803 w 1703"/>
              <a:gd name="T17" fmla="*/ 359 h 1360"/>
              <a:gd name="T18" fmla="*/ 932 w 1703"/>
              <a:gd name="T19" fmla="*/ 279 h 1360"/>
              <a:gd name="T20" fmla="*/ 1085 w 1703"/>
              <a:gd name="T21" fmla="*/ 192 h 1360"/>
              <a:gd name="T22" fmla="*/ 1475 w 1703"/>
              <a:gd name="T23" fmla="*/ 136 h 1360"/>
              <a:gd name="T24" fmla="*/ 1300 w 1703"/>
              <a:gd name="T25" fmla="*/ 202 h 1360"/>
              <a:gd name="T26" fmla="*/ 1098 w 1703"/>
              <a:gd name="T27" fmla="*/ 304 h 1360"/>
              <a:gd name="T28" fmla="*/ 872 w 1703"/>
              <a:gd name="T29" fmla="*/ 439 h 1360"/>
              <a:gd name="T30" fmla="*/ 643 w 1703"/>
              <a:gd name="T31" fmla="*/ 596 h 1360"/>
              <a:gd name="T32" fmla="*/ 439 w 1703"/>
              <a:gd name="T33" fmla="*/ 752 h 1360"/>
              <a:gd name="T34" fmla="*/ 328 w 1703"/>
              <a:gd name="T35" fmla="*/ 849 h 1360"/>
              <a:gd name="T36" fmla="*/ 449 w 1703"/>
              <a:gd name="T37" fmla="*/ 828 h 1360"/>
              <a:gd name="T38" fmla="*/ 591 w 1703"/>
              <a:gd name="T39" fmla="*/ 789 h 1360"/>
              <a:gd name="T40" fmla="*/ 704 w 1703"/>
              <a:gd name="T41" fmla="*/ 749 h 1360"/>
              <a:gd name="T42" fmla="*/ 815 w 1703"/>
              <a:gd name="T43" fmla="*/ 692 h 1360"/>
              <a:gd name="T44" fmla="*/ 940 w 1703"/>
              <a:gd name="T45" fmla="*/ 615 h 1360"/>
              <a:gd name="T46" fmla="*/ 1065 w 1703"/>
              <a:gd name="T47" fmla="*/ 526 h 1360"/>
              <a:gd name="T48" fmla="*/ 1178 w 1703"/>
              <a:gd name="T49" fmla="*/ 433 h 1360"/>
              <a:gd name="T50" fmla="*/ 1301 w 1703"/>
              <a:gd name="T51" fmla="*/ 306 h 1360"/>
              <a:gd name="T52" fmla="*/ 1475 w 1703"/>
              <a:gd name="T53" fmla="*/ 136 h 1360"/>
              <a:gd name="T54" fmla="*/ 1658 w 1703"/>
              <a:gd name="T55" fmla="*/ 1 h 1360"/>
              <a:gd name="T56" fmla="*/ 1667 w 1703"/>
              <a:gd name="T57" fmla="*/ 3 h 1360"/>
              <a:gd name="T58" fmla="*/ 1681 w 1703"/>
              <a:gd name="T59" fmla="*/ 10 h 1360"/>
              <a:gd name="T60" fmla="*/ 1688 w 1703"/>
              <a:gd name="T61" fmla="*/ 16 h 1360"/>
              <a:gd name="T62" fmla="*/ 1696 w 1703"/>
              <a:gd name="T63" fmla="*/ 28 h 1360"/>
              <a:gd name="T64" fmla="*/ 1699 w 1703"/>
              <a:gd name="T65" fmla="*/ 36 h 1360"/>
              <a:gd name="T66" fmla="*/ 1703 w 1703"/>
              <a:gd name="T67" fmla="*/ 51 h 1360"/>
              <a:gd name="T68" fmla="*/ 1702 w 1703"/>
              <a:gd name="T69" fmla="*/ 59 h 1360"/>
              <a:gd name="T70" fmla="*/ 1701 w 1703"/>
              <a:gd name="T71" fmla="*/ 68 h 1360"/>
              <a:gd name="T72" fmla="*/ 1694 w 1703"/>
              <a:gd name="T73" fmla="*/ 82 h 1360"/>
              <a:gd name="T74" fmla="*/ 1684 w 1703"/>
              <a:gd name="T75" fmla="*/ 93 h 1360"/>
              <a:gd name="T76" fmla="*/ 1579 w 1703"/>
              <a:gd name="T77" fmla="*/ 183 h 1360"/>
              <a:gd name="T78" fmla="*/ 1424 w 1703"/>
              <a:gd name="T79" fmla="*/ 330 h 1360"/>
              <a:gd name="T80" fmla="*/ 1285 w 1703"/>
              <a:gd name="T81" fmla="*/ 476 h 1360"/>
              <a:gd name="T82" fmla="*/ 1167 w 1703"/>
              <a:gd name="T83" fmla="*/ 579 h 1360"/>
              <a:gd name="T84" fmla="*/ 1028 w 1703"/>
              <a:gd name="T85" fmla="*/ 683 h 1360"/>
              <a:gd name="T86" fmla="*/ 884 w 1703"/>
              <a:gd name="T87" fmla="*/ 774 h 1360"/>
              <a:gd name="T88" fmla="*/ 752 w 1703"/>
              <a:gd name="T89" fmla="*/ 844 h 1360"/>
              <a:gd name="T90" fmla="*/ 620 w 1703"/>
              <a:gd name="T91" fmla="*/ 889 h 1360"/>
              <a:gd name="T92" fmla="*/ 477 w 1703"/>
              <a:gd name="T93" fmla="*/ 930 h 1360"/>
              <a:gd name="T94" fmla="*/ 328 w 1703"/>
              <a:gd name="T95" fmla="*/ 973 h 1360"/>
              <a:gd name="T96" fmla="*/ 186 w 1703"/>
              <a:gd name="T97" fmla="*/ 1029 h 1360"/>
              <a:gd name="T98" fmla="*/ 84 w 1703"/>
              <a:gd name="T99" fmla="*/ 1349 h 1360"/>
              <a:gd name="T100" fmla="*/ 45 w 1703"/>
              <a:gd name="T101" fmla="*/ 1359 h 1360"/>
              <a:gd name="T102" fmla="*/ 11 w 1703"/>
              <a:gd name="T103" fmla="*/ 1340 h 1360"/>
              <a:gd name="T104" fmla="*/ 2 w 1703"/>
              <a:gd name="T105" fmla="*/ 1293 h 1360"/>
              <a:gd name="T106" fmla="*/ 105 w 1703"/>
              <a:gd name="T107" fmla="*/ 932 h 1360"/>
              <a:gd name="T108" fmla="*/ 165 w 1703"/>
              <a:gd name="T109" fmla="*/ 754 h 1360"/>
              <a:gd name="T110" fmla="*/ 241 w 1703"/>
              <a:gd name="T111" fmla="*/ 582 h 1360"/>
              <a:gd name="T112" fmla="*/ 347 w 1703"/>
              <a:gd name="T113" fmla="*/ 426 h 1360"/>
              <a:gd name="T114" fmla="*/ 505 w 1703"/>
              <a:gd name="T115" fmla="*/ 286 h 1360"/>
              <a:gd name="T116" fmla="*/ 694 w 1703"/>
              <a:gd name="T117" fmla="*/ 176 h 1360"/>
              <a:gd name="T118" fmla="*/ 906 w 1703"/>
              <a:gd name="T119" fmla="*/ 95 h 1360"/>
              <a:gd name="T120" fmla="*/ 1131 w 1703"/>
              <a:gd name="T121" fmla="*/ 41 h 1360"/>
              <a:gd name="T122" fmla="*/ 1360 w 1703"/>
              <a:gd name="T123" fmla="*/ 9 h 1360"/>
              <a:gd name="T124" fmla="*/ 1581 w 1703"/>
              <a:gd name="T125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3" h="1360">
                <a:moveTo>
                  <a:pt x="1193" y="137"/>
                </a:moveTo>
                <a:lnTo>
                  <a:pt x="1122" y="150"/>
                </a:lnTo>
                <a:lnTo>
                  <a:pt x="1052" y="165"/>
                </a:lnTo>
                <a:lnTo>
                  <a:pt x="985" y="182"/>
                </a:lnTo>
                <a:lnTo>
                  <a:pt x="904" y="206"/>
                </a:lnTo>
                <a:lnTo>
                  <a:pt x="828" y="232"/>
                </a:lnTo>
                <a:lnTo>
                  <a:pt x="757" y="263"/>
                </a:lnTo>
                <a:lnTo>
                  <a:pt x="690" y="294"/>
                </a:lnTo>
                <a:lnTo>
                  <a:pt x="628" y="329"/>
                </a:lnTo>
                <a:lnTo>
                  <a:pt x="571" y="367"/>
                </a:lnTo>
                <a:lnTo>
                  <a:pt x="518" y="406"/>
                </a:lnTo>
                <a:lnTo>
                  <a:pt x="470" y="450"/>
                </a:lnTo>
                <a:lnTo>
                  <a:pt x="426" y="495"/>
                </a:lnTo>
                <a:lnTo>
                  <a:pt x="389" y="541"/>
                </a:lnTo>
                <a:lnTo>
                  <a:pt x="357" y="590"/>
                </a:lnTo>
                <a:lnTo>
                  <a:pt x="327" y="642"/>
                </a:lnTo>
                <a:lnTo>
                  <a:pt x="301" y="697"/>
                </a:lnTo>
                <a:lnTo>
                  <a:pt x="278" y="752"/>
                </a:lnTo>
                <a:lnTo>
                  <a:pt x="335" y="702"/>
                </a:lnTo>
                <a:lnTo>
                  <a:pt x="396" y="652"/>
                </a:lnTo>
                <a:lnTo>
                  <a:pt x="461" y="600"/>
                </a:lnTo>
                <a:lnTo>
                  <a:pt x="529" y="549"/>
                </a:lnTo>
                <a:lnTo>
                  <a:pt x="597" y="499"/>
                </a:lnTo>
                <a:lnTo>
                  <a:pt x="666" y="450"/>
                </a:lnTo>
                <a:lnTo>
                  <a:pt x="735" y="403"/>
                </a:lnTo>
                <a:lnTo>
                  <a:pt x="767" y="382"/>
                </a:lnTo>
                <a:lnTo>
                  <a:pt x="803" y="359"/>
                </a:lnTo>
                <a:lnTo>
                  <a:pt x="842" y="334"/>
                </a:lnTo>
                <a:lnTo>
                  <a:pt x="886" y="306"/>
                </a:lnTo>
                <a:lnTo>
                  <a:pt x="932" y="279"/>
                </a:lnTo>
                <a:lnTo>
                  <a:pt x="981" y="250"/>
                </a:lnTo>
                <a:lnTo>
                  <a:pt x="1031" y="222"/>
                </a:lnTo>
                <a:lnTo>
                  <a:pt x="1085" y="192"/>
                </a:lnTo>
                <a:lnTo>
                  <a:pt x="1139" y="164"/>
                </a:lnTo>
                <a:lnTo>
                  <a:pt x="1193" y="137"/>
                </a:lnTo>
                <a:close/>
                <a:moveTo>
                  <a:pt x="1475" y="136"/>
                </a:moveTo>
                <a:lnTo>
                  <a:pt x="1421" y="153"/>
                </a:lnTo>
                <a:lnTo>
                  <a:pt x="1362" y="176"/>
                </a:lnTo>
                <a:lnTo>
                  <a:pt x="1300" y="202"/>
                </a:lnTo>
                <a:lnTo>
                  <a:pt x="1236" y="232"/>
                </a:lnTo>
                <a:lnTo>
                  <a:pt x="1167" y="267"/>
                </a:lnTo>
                <a:lnTo>
                  <a:pt x="1098" y="304"/>
                </a:lnTo>
                <a:lnTo>
                  <a:pt x="1025" y="346"/>
                </a:lnTo>
                <a:lnTo>
                  <a:pt x="950" y="391"/>
                </a:lnTo>
                <a:lnTo>
                  <a:pt x="872" y="439"/>
                </a:lnTo>
                <a:lnTo>
                  <a:pt x="793" y="491"/>
                </a:lnTo>
                <a:lnTo>
                  <a:pt x="717" y="542"/>
                </a:lnTo>
                <a:lnTo>
                  <a:pt x="643" y="596"/>
                </a:lnTo>
                <a:lnTo>
                  <a:pt x="571" y="648"/>
                </a:lnTo>
                <a:lnTo>
                  <a:pt x="504" y="701"/>
                </a:lnTo>
                <a:lnTo>
                  <a:pt x="439" y="752"/>
                </a:lnTo>
                <a:lnTo>
                  <a:pt x="380" y="803"/>
                </a:lnTo>
                <a:lnTo>
                  <a:pt x="352" y="826"/>
                </a:lnTo>
                <a:lnTo>
                  <a:pt x="328" y="849"/>
                </a:lnTo>
                <a:lnTo>
                  <a:pt x="307" y="869"/>
                </a:lnTo>
                <a:lnTo>
                  <a:pt x="376" y="848"/>
                </a:lnTo>
                <a:lnTo>
                  <a:pt x="449" y="828"/>
                </a:lnTo>
                <a:lnTo>
                  <a:pt x="493" y="816"/>
                </a:lnTo>
                <a:lnTo>
                  <a:pt x="539" y="803"/>
                </a:lnTo>
                <a:lnTo>
                  <a:pt x="591" y="789"/>
                </a:lnTo>
                <a:lnTo>
                  <a:pt x="645" y="772"/>
                </a:lnTo>
                <a:lnTo>
                  <a:pt x="673" y="762"/>
                </a:lnTo>
                <a:lnTo>
                  <a:pt x="704" y="749"/>
                </a:lnTo>
                <a:lnTo>
                  <a:pt x="739" y="733"/>
                </a:lnTo>
                <a:lnTo>
                  <a:pt x="776" y="714"/>
                </a:lnTo>
                <a:lnTo>
                  <a:pt x="815" y="692"/>
                </a:lnTo>
                <a:lnTo>
                  <a:pt x="855" y="669"/>
                </a:lnTo>
                <a:lnTo>
                  <a:pt x="897" y="642"/>
                </a:lnTo>
                <a:lnTo>
                  <a:pt x="940" y="615"/>
                </a:lnTo>
                <a:lnTo>
                  <a:pt x="982" y="586"/>
                </a:lnTo>
                <a:lnTo>
                  <a:pt x="1024" y="557"/>
                </a:lnTo>
                <a:lnTo>
                  <a:pt x="1065" y="526"/>
                </a:lnTo>
                <a:lnTo>
                  <a:pt x="1105" y="495"/>
                </a:lnTo>
                <a:lnTo>
                  <a:pt x="1143" y="463"/>
                </a:lnTo>
                <a:lnTo>
                  <a:pt x="1178" y="433"/>
                </a:lnTo>
                <a:lnTo>
                  <a:pt x="1211" y="402"/>
                </a:lnTo>
                <a:lnTo>
                  <a:pt x="1240" y="372"/>
                </a:lnTo>
                <a:lnTo>
                  <a:pt x="1301" y="306"/>
                </a:lnTo>
                <a:lnTo>
                  <a:pt x="1360" y="247"/>
                </a:lnTo>
                <a:lnTo>
                  <a:pt x="1418" y="189"/>
                </a:lnTo>
                <a:lnTo>
                  <a:pt x="1475" y="136"/>
                </a:lnTo>
                <a:close/>
                <a:moveTo>
                  <a:pt x="1581" y="0"/>
                </a:moveTo>
                <a:lnTo>
                  <a:pt x="1652" y="1"/>
                </a:lnTo>
                <a:lnTo>
                  <a:pt x="1658" y="1"/>
                </a:lnTo>
                <a:lnTo>
                  <a:pt x="1660" y="1"/>
                </a:lnTo>
                <a:lnTo>
                  <a:pt x="1667" y="3"/>
                </a:lnTo>
                <a:lnTo>
                  <a:pt x="1667" y="3"/>
                </a:lnTo>
                <a:lnTo>
                  <a:pt x="1673" y="6"/>
                </a:lnTo>
                <a:lnTo>
                  <a:pt x="1674" y="6"/>
                </a:lnTo>
                <a:lnTo>
                  <a:pt x="1681" y="10"/>
                </a:lnTo>
                <a:lnTo>
                  <a:pt x="1681" y="10"/>
                </a:lnTo>
                <a:lnTo>
                  <a:pt x="1686" y="15"/>
                </a:lnTo>
                <a:lnTo>
                  <a:pt x="1688" y="16"/>
                </a:lnTo>
                <a:lnTo>
                  <a:pt x="1692" y="21"/>
                </a:lnTo>
                <a:lnTo>
                  <a:pt x="1693" y="22"/>
                </a:lnTo>
                <a:lnTo>
                  <a:pt x="1696" y="28"/>
                </a:lnTo>
                <a:lnTo>
                  <a:pt x="1696" y="28"/>
                </a:lnTo>
                <a:lnTo>
                  <a:pt x="1699" y="36"/>
                </a:lnTo>
                <a:lnTo>
                  <a:pt x="1699" y="36"/>
                </a:lnTo>
                <a:lnTo>
                  <a:pt x="1699" y="37"/>
                </a:lnTo>
                <a:lnTo>
                  <a:pt x="1702" y="43"/>
                </a:lnTo>
                <a:lnTo>
                  <a:pt x="1703" y="51"/>
                </a:lnTo>
                <a:lnTo>
                  <a:pt x="1703" y="52"/>
                </a:lnTo>
                <a:lnTo>
                  <a:pt x="1703" y="54"/>
                </a:lnTo>
                <a:lnTo>
                  <a:pt x="1702" y="59"/>
                </a:lnTo>
                <a:lnTo>
                  <a:pt x="1702" y="59"/>
                </a:lnTo>
                <a:lnTo>
                  <a:pt x="1701" y="66"/>
                </a:lnTo>
                <a:lnTo>
                  <a:pt x="1701" y="68"/>
                </a:lnTo>
                <a:lnTo>
                  <a:pt x="1697" y="75"/>
                </a:lnTo>
                <a:lnTo>
                  <a:pt x="1694" y="80"/>
                </a:lnTo>
                <a:lnTo>
                  <a:pt x="1694" y="82"/>
                </a:lnTo>
                <a:lnTo>
                  <a:pt x="1690" y="88"/>
                </a:lnTo>
                <a:lnTo>
                  <a:pt x="1689" y="88"/>
                </a:lnTo>
                <a:lnTo>
                  <a:pt x="1684" y="93"/>
                </a:lnTo>
                <a:lnTo>
                  <a:pt x="1683" y="93"/>
                </a:lnTo>
                <a:lnTo>
                  <a:pt x="1630" y="138"/>
                </a:lnTo>
                <a:lnTo>
                  <a:pt x="1579" y="183"/>
                </a:lnTo>
                <a:lnTo>
                  <a:pt x="1528" y="230"/>
                </a:lnTo>
                <a:lnTo>
                  <a:pt x="1476" y="279"/>
                </a:lnTo>
                <a:lnTo>
                  <a:pt x="1424" y="330"/>
                </a:lnTo>
                <a:lnTo>
                  <a:pt x="1372" y="385"/>
                </a:lnTo>
                <a:lnTo>
                  <a:pt x="1318" y="443"/>
                </a:lnTo>
                <a:lnTo>
                  <a:pt x="1285" y="476"/>
                </a:lnTo>
                <a:lnTo>
                  <a:pt x="1249" y="510"/>
                </a:lnTo>
                <a:lnTo>
                  <a:pt x="1210" y="545"/>
                </a:lnTo>
                <a:lnTo>
                  <a:pt x="1167" y="579"/>
                </a:lnTo>
                <a:lnTo>
                  <a:pt x="1123" y="614"/>
                </a:lnTo>
                <a:lnTo>
                  <a:pt x="1076" y="649"/>
                </a:lnTo>
                <a:lnTo>
                  <a:pt x="1028" y="683"/>
                </a:lnTo>
                <a:lnTo>
                  <a:pt x="980" y="715"/>
                </a:lnTo>
                <a:lnTo>
                  <a:pt x="932" y="746"/>
                </a:lnTo>
                <a:lnTo>
                  <a:pt x="884" y="774"/>
                </a:lnTo>
                <a:lnTo>
                  <a:pt x="838" y="800"/>
                </a:lnTo>
                <a:lnTo>
                  <a:pt x="793" y="824"/>
                </a:lnTo>
                <a:lnTo>
                  <a:pt x="752" y="844"/>
                </a:lnTo>
                <a:lnTo>
                  <a:pt x="712" y="860"/>
                </a:lnTo>
                <a:lnTo>
                  <a:pt x="677" y="873"/>
                </a:lnTo>
                <a:lnTo>
                  <a:pt x="620" y="889"/>
                </a:lnTo>
                <a:lnTo>
                  <a:pt x="569" y="905"/>
                </a:lnTo>
                <a:lnTo>
                  <a:pt x="521" y="918"/>
                </a:lnTo>
                <a:lnTo>
                  <a:pt x="477" y="930"/>
                </a:lnTo>
                <a:lnTo>
                  <a:pt x="424" y="944"/>
                </a:lnTo>
                <a:lnTo>
                  <a:pt x="375" y="958"/>
                </a:lnTo>
                <a:lnTo>
                  <a:pt x="328" y="973"/>
                </a:lnTo>
                <a:lnTo>
                  <a:pt x="282" y="988"/>
                </a:lnTo>
                <a:lnTo>
                  <a:pt x="235" y="1007"/>
                </a:lnTo>
                <a:lnTo>
                  <a:pt x="186" y="1029"/>
                </a:lnTo>
                <a:lnTo>
                  <a:pt x="103" y="1321"/>
                </a:lnTo>
                <a:lnTo>
                  <a:pt x="95" y="1337"/>
                </a:lnTo>
                <a:lnTo>
                  <a:pt x="84" y="1349"/>
                </a:lnTo>
                <a:lnTo>
                  <a:pt x="69" y="1357"/>
                </a:lnTo>
                <a:lnTo>
                  <a:pt x="53" y="1360"/>
                </a:lnTo>
                <a:lnTo>
                  <a:pt x="45" y="1359"/>
                </a:lnTo>
                <a:lnTo>
                  <a:pt x="38" y="1358"/>
                </a:lnTo>
                <a:lnTo>
                  <a:pt x="23" y="1351"/>
                </a:lnTo>
                <a:lnTo>
                  <a:pt x="11" y="1340"/>
                </a:lnTo>
                <a:lnTo>
                  <a:pt x="3" y="1326"/>
                </a:lnTo>
                <a:lnTo>
                  <a:pt x="0" y="1309"/>
                </a:lnTo>
                <a:lnTo>
                  <a:pt x="2" y="1293"/>
                </a:lnTo>
                <a:lnTo>
                  <a:pt x="91" y="977"/>
                </a:lnTo>
                <a:lnTo>
                  <a:pt x="91" y="975"/>
                </a:lnTo>
                <a:lnTo>
                  <a:pt x="105" y="932"/>
                </a:lnTo>
                <a:lnTo>
                  <a:pt x="124" y="873"/>
                </a:lnTo>
                <a:lnTo>
                  <a:pt x="144" y="813"/>
                </a:lnTo>
                <a:lnTo>
                  <a:pt x="165" y="754"/>
                </a:lnTo>
                <a:lnTo>
                  <a:pt x="188" y="696"/>
                </a:lnTo>
                <a:lnTo>
                  <a:pt x="213" y="638"/>
                </a:lnTo>
                <a:lnTo>
                  <a:pt x="241" y="582"/>
                </a:lnTo>
                <a:lnTo>
                  <a:pt x="272" y="527"/>
                </a:lnTo>
                <a:lnTo>
                  <a:pt x="308" y="475"/>
                </a:lnTo>
                <a:lnTo>
                  <a:pt x="347" y="426"/>
                </a:lnTo>
                <a:lnTo>
                  <a:pt x="396" y="375"/>
                </a:lnTo>
                <a:lnTo>
                  <a:pt x="448" y="328"/>
                </a:lnTo>
                <a:lnTo>
                  <a:pt x="505" y="286"/>
                </a:lnTo>
                <a:lnTo>
                  <a:pt x="564" y="245"/>
                </a:lnTo>
                <a:lnTo>
                  <a:pt x="628" y="210"/>
                </a:lnTo>
                <a:lnTo>
                  <a:pt x="694" y="176"/>
                </a:lnTo>
                <a:lnTo>
                  <a:pt x="763" y="146"/>
                </a:lnTo>
                <a:lnTo>
                  <a:pt x="833" y="119"/>
                </a:lnTo>
                <a:lnTo>
                  <a:pt x="906" y="95"/>
                </a:lnTo>
                <a:lnTo>
                  <a:pt x="980" y="75"/>
                </a:lnTo>
                <a:lnTo>
                  <a:pt x="1055" y="56"/>
                </a:lnTo>
                <a:lnTo>
                  <a:pt x="1131" y="41"/>
                </a:lnTo>
                <a:lnTo>
                  <a:pt x="1208" y="28"/>
                </a:lnTo>
                <a:lnTo>
                  <a:pt x="1284" y="17"/>
                </a:lnTo>
                <a:lnTo>
                  <a:pt x="1360" y="9"/>
                </a:lnTo>
                <a:lnTo>
                  <a:pt x="1434" y="4"/>
                </a:lnTo>
                <a:lnTo>
                  <a:pt x="1508" y="1"/>
                </a:lnTo>
                <a:lnTo>
                  <a:pt x="1581" y="0"/>
                </a:lnTo>
                <a:close/>
              </a:path>
            </a:pathLst>
          </a:custGeom>
          <a:solidFill>
            <a:schemeClr val="bg1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6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7965172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лицевых счетов мигрированных из ППО «АСФК» в ГИИС «Электронный бюджет»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88024" y="6455416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8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32156"/>
              </p:ext>
            </p:extLst>
          </p:nvPr>
        </p:nvGraphicFramePr>
        <p:xfrm>
          <a:off x="920544" y="1104885"/>
          <a:ext cx="10865015" cy="4561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2602"/>
                <a:gridCol w="1340658"/>
                <a:gridCol w="1340658"/>
                <a:gridCol w="1339609"/>
                <a:gridCol w="1414207"/>
                <a:gridCol w="1414207"/>
                <a:gridCol w="893074"/>
              </a:tblGrid>
              <a:tr h="5780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ТОФК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Код по кооперации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</a:tr>
              <a:tr h="558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04000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2855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Приморскому краю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394283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Хабаровскому краю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453005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Камчатскому краю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469784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Магаданской области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511728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Сахалинской области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436228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Еврейской АО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427838">
                <a:tc>
                  <a:txBody>
                    <a:bodyPr/>
                    <a:lstStyle/>
                    <a:p>
                      <a:pPr marL="0" indent="176213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УФК </a:t>
                      </a:r>
                      <a:r>
                        <a:rPr lang="ru-RU" sz="1400" dirty="0">
                          <a:effectLst/>
                        </a:rPr>
                        <a:t>по Чукотскому АО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  <a:tr h="28900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143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231" marR="86231" marT="0" marB="0" anchor="b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74843" y="6132000"/>
            <a:ext cx="8174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Плановое количество лицевых счетов, подлежащих миграции,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1200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6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905250" y="1"/>
            <a:ext cx="8286750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630025" y="6455416"/>
            <a:ext cx="561975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9</a:t>
            </a:r>
            <a:endParaRPr lang="ru-RU" sz="15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46506" y="1"/>
            <a:ext cx="8315528" cy="9045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0464" tIns="40233" rIns="80464" bIns="40233" rtlCol="0" anchor="ctr"/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 по доработке  отчета «Аналитика по работе второй линии поддержки ПУР КС, организованной на базе УФК» 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2537916" y="1646031"/>
            <a:ext cx="8099689" cy="903115"/>
            <a:chOff x="3523351" y="1552575"/>
            <a:chExt cx="8099689" cy="903115"/>
          </a:xfrm>
        </p:grpSpPr>
        <p:sp>
          <p:nvSpPr>
            <p:cNvPr id="14" name="Прямоугольник с двумя скругленными соседними углами 13"/>
            <p:cNvSpPr/>
            <p:nvPr/>
          </p:nvSpPr>
          <p:spPr>
            <a:xfrm rot="16200000">
              <a:off x="3955351" y="1123690"/>
              <a:ext cx="900000" cy="1764000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с двумя скругленными соседними углами 14"/>
            <p:cNvSpPr/>
            <p:nvPr/>
          </p:nvSpPr>
          <p:spPr>
            <a:xfrm rot="16200000">
              <a:off x="10435526" y="1121946"/>
              <a:ext cx="612000" cy="1763029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026734" y="1552575"/>
              <a:ext cx="7305635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/>
              <a:r>
                <a:rPr lang="ru-RU" sz="1600" dirty="0">
                  <a:solidFill>
                    <a:srgbClr val="11437F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резервирование, открытие лицевых счетов участникам казначейского сопровождения до момента заключения контракта</a:t>
              </a:r>
            </a:p>
          </p:txBody>
        </p:sp>
        <p:sp>
          <p:nvSpPr>
            <p:cNvPr id="23" name="Овал 22"/>
            <p:cNvSpPr/>
            <p:nvPr/>
          </p:nvSpPr>
          <p:spPr>
            <a:xfrm>
              <a:off x="3645251" y="1626906"/>
              <a:ext cx="738772" cy="738772"/>
            </a:xfrm>
            <a:prstGeom prst="ellipse">
              <a:avLst/>
            </a:prstGeom>
            <a:solidFill>
              <a:srgbClr val="2E75B6">
                <a:alpha val="60000"/>
              </a:srgbClr>
            </a:solidFill>
            <a:ln w="317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2537916" y="2967763"/>
            <a:ext cx="8099689" cy="903115"/>
            <a:chOff x="3523351" y="1552575"/>
            <a:chExt cx="8099689" cy="903115"/>
          </a:xfrm>
        </p:grpSpPr>
        <p:sp>
          <p:nvSpPr>
            <p:cNvPr id="49" name="Прямоугольник с двумя скругленными соседними углами 48"/>
            <p:cNvSpPr/>
            <p:nvPr/>
          </p:nvSpPr>
          <p:spPr>
            <a:xfrm rot="16200000">
              <a:off x="3955351" y="1123690"/>
              <a:ext cx="900000" cy="1764000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с двумя скругленными соседними углами 49"/>
            <p:cNvSpPr/>
            <p:nvPr/>
          </p:nvSpPr>
          <p:spPr>
            <a:xfrm rot="16200000">
              <a:off x="10435526" y="1121946"/>
              <a:ext cx="612000" cy="1763029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99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4026734" y="1552575"/>
              <a:ext cx="7305635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 lvl="0"/>
              <a:r>
                <a:rPr lang="ru-RU" sz="1600" dirty="0">
                  <a:solidFill>
                    <a:srgbClr val="11437F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электронный обмен документами</a:t>
              </a:r>
            </a:p>
          </p:txBody>
        </p:sp>
        <p:sp>
          <p:nvSpPr>
            <p:cNvPr id="52" name="Овал 51"/>
            <p:cNvSpPr/>
            <p:nvPr/>
          </p:nvSpPr>
          <p:spPr>
            <a:xfrm>
              <a:off x="3645251" y="1626906"/>
              <a:ext cx="738772" cy="738772"/>
            </a:xfrm>
            <a:prstGeom prst="ellipse">
              <a:avLst/>
            </a:prstGeom>
            <a:solidFill>
              <a:srgbClr val="9966FF">
                <a:alpha val="60000"/>
              </a:srgbClr>
            </a:solidFill>
            <a:ln w="317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378521" y="4485753"/>
            <a:ext cx="8099689" cy="903116"/>
            <a:chOff x="3523351" y="1552574"/>
            <a:chExt cx="8099689" cy="903116"/>
          </a:xfrm>
        </p:grpSpPr>
        <p:sp>
          <p:nvSpPr>
            <p:cNvPr id="54" name="Прямоугольник с двумя скругленными соседними углами 53"/>
            <p:cNvSpPr/>
            <p:nvPr/>
          </p:nvSpPr>
          <p:spPr>
            <a:xfrm rot="16200000">
              <a:off x="3955351" y="1123690"/>
              <a:ext cx="900000" cy="1764000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FF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с двумя скругленными соседними углами 54"/>
            <p:cNvSpPr/>
            <p:nvPr/>
          </p:nvSpPr>
          <p:spPr>
            <a:xfrm rot="16200000">
              <a:off x="10435526" y="1121946"/>
              <a:ext cx="612000" cy="1763029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FF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4026734" y="1552574"/>
              <a:ext cx="7305635" cy="90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/>
              <a:r>
                <a:rPr lang="ru-RU" sz="1600" dirty="0">
                  <a:solidFill>
                    <a:srgbClr val="11437F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Возможность оценить качество обработки обращений специалистами 2 линии поддержки</a:t>
              </a:r>
            </a:p>
          </p:txBody>
        </p:sp>
        <p:sp>
          <p:nvSpPr>
            <p:cNvPr id="57" name="Овал 56"/>
            <p:cNvSpPr/>
            <p:nvPr/>
          </p:nvSpPr>
          <p:spPr>
            <a:xfrm>
              <a:off x="3645251" y="1626906"/>
              <a:ext cx="738772" cy="738772"/>
            </a:xfrm>
            <a:prstGeom prst="ellipse">
              <a:avLst/>
            </a:prstGeom>
            <a:solidFill>
              <a:srgbClr val="FF6699">
                <a:alpha val="60000"/>
              </a:srgbClr>
            </a:solidFill>
            <a:ln w="317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2378520" y="5641846"/>
            <a:ext cx="8099689" cy="903116"/>
            <a:chOff x="3523351" y="1552574"/>
            <a:chExt cx="8099689" cy="903116"/>
          </a:xfrm>
        </p:grpSpPr>
        <p:sp>
          <p:nvSpPr>
            <p:cNvPr id="59" name="Прямоугольник с двумя скругленными соседними углами 58"/>
            <p:cNvSpPr/>
            <p:nvPr/>
          </p:nvSpPr>
          <p:spPr>
            <a:xfrm rot="16200000">
              <a:off x="3955351" y="1123690"/>
              <a:ext cx="900000" cy="1764000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FF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с двумя скругленными соседними углами 59"/>
            <p:cNvSpPr/>
            <p:nvPr/>
          </p:nvSpPr>
          <p:spPr>
            <a:xfrm rot="16200000">
              <a:off x="10435526" y="1121946"/>
              <a:ext cx="612000" cy="1763029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FF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4026734" y="1552574"/>
              <a:ext cx="7305635" cy="90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/>
              <a:r>
                <a:rPr lang="ru-RU" sz="1600" dirty="0">
                  <a:solidFill>
                    <a:srgbClr val="11437F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Возможность оценить нагрузку обработки обращений на специалистов 2 линии поддержки в процессе обработки обращений</a:t>
              </a:r>
            </a:p>
          </p:txBody>
        </p:sp>
        <p:sp>
          <p:nvSpPr>
            <p:cNvPr id="62" name="Овал 61"/>
            <p:cNvSpPr/>
            <p:nvPr/>
          </p:nvSpPr>
          <p:spPr>
            <a:xfrm>
              <a:off x="3645251" y="1626906"/>
              <a:ext cx="738772" cy="738772"/>
            </a:xfrm>
            <a:prstGeom prst="ellipse">
              <a:avLst/>
            </a:prstGeom>
            <a:solidFill>
              <a:srgbClr val="FF9966">
                <a:alpha val="60000"/>
              </a:srgbClr>
            </a:solidFill>
            <a:ln w="317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12659816" y="4434380"/>
            <a:ext cx="8099689" cy="903116"/>
            <a:chOff x="3523351" y="1552574"/>
            <a:chExt cx="8099689" cy="903116"/>
          </a:xfrm>
        </p:grpSpPr>
        <p:sp>
          <p:nvSpPr>
            <p:cNvPr id="64" name="Прямоугольник с двумя скругленными соседними углами 63"/>
            <p:cNvSpPr/>
            <p:nvPr/>
          </p:nvSpPr>
          <p:spPr>
            <a:xfrm rot="16200000">
              <a:off x="3955351" y="1123690"/>
              <a:ext cx="900000" cy="1764000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с двумя скругленными соседними углами 64"/>
            <p:cNvSpPr/>
            <p:nvPr/>
          </p:nvSpPr>
          <p:spPr>
            <a:xfrm rot="16200000">
              <a:off x="10435526" y="1121946"/>
              <a:ext cx="612000" cy="1763029"/>
            </a:xfrm>
            <a:prstGeom prst="round2SameRect">
              <a:avLst>
                <a:gd name="adj1" fmla="val 47241"/>
                <a:gd name="adj2" fmla="val 0"/>
              </a:avLst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4026734" y="1552574"/>
              <a:ext cx="7305635" cy="903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/>
              <a:r>
                <a:rPr lang="ru-RU" sz="1600" dirty="0">
                  <a:solidFill>
                    <a:srgbClr val="11437F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возможность предоставления карточки образцов подписей в электронном виде и работы с лицевым счетом с мобильного приложения (в тестовом режиме)</a:t>
              </a:r>
            </a:p>
          </p:txBody>
        </p:sp>
        <p:sp>
          <p:nvSpPr>
            <p:cNvPr id="67" name="Овал 66"/>
            <p:cNvSpPr/>
            <p:nvPr/>
          </p:nvSpPr>
          <p:spPr>
            <a:xfrm>
              <a:off x="3645251" y="1626906"/>
              <a:ext cx="738772" cy="738772"/>
            </a:xfrm>
            <a:prstGeom prst="ellipse">
              <a:avLst/>
            </a:prstGeom>
            <a:solidFill>
              <a:srgbClr val="00CC00">
                <a:alpha val="60000"/>
              </a:srgbClr>
            </a:solidFill>
            <a:ln w="317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965506" y="1374580"/>
            <a:ext cx="8875422" cy="182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</a:t>
            </a:r>
            <a:r>
              <a:rPr lang="ru-RU" sz="1600" b="1" u="sng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каждому</a:t>
            </a:r>
            <a:r>
              <a:rPr lang="ru-RU" sz="1600" u="sng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b="1" u="sng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сотруднику</a:t>
            </a:r>
            <a:r>
              <a:rPr lang="ru-RU" sz="1600" u="sng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группы в доработке учесть следующие показатели </a:t>
            </a:r>
            <a:r>
              <a:rPr lang="en-US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KPI</a:t>
            </a: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sz="1600" dirty="0">
              <a:solidFill>
                <a:srgbClr val="11437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6325" indent="447675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процент </a:t>
            </a: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самостоятельно обработанных инцидентов;</a:t>
            </a:r>
          </a:p>
          <a:p>
            <a:pPr marL="1076325" indent="447675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среднее </a:t>
            </a: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время решения инцидента; </a:t>
            </a:r>
          </a:p>
          <a:p>
            <a:pPr marL="1076325" indent="447675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среднее </a:t>
            </a:r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время нахождения инцидента «В работе», «В ожидании».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04511" y="3873006"/>
            <a:ext cx="285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Ожидаемый результат:</a:t>
            </a:r>
            <a:endParaRPr lang="ru-RU" b="1" u="sng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27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6436251"/>
            <a:ext cx="12192000" cy="65312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530122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20544" y="292034"/>
            <a:ext cx="2718064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</a:rPr>
              <a:t>УФК ПО ПРИМОРСКОМУ КРАЮ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191344" y="33644"/>
            <a:ext cx="833153" cy="833153"/>
          </a:xfrm>
          <a:prstGeom prst="rect">
            <a:avLst/>
          </a:prstGeom>
        </p:spPr>
      </p:pic>
      <p:sp>
        <p:nvSpPr>
          <p:cNvPr id="13" name="object 9"/>
          <p:cNvSpPr/>
          <p:nvPr/>
        </p:nvSpPr>
        <p:spPr>
          <a:xfrm>
            <a:off x="9696400" y="904567"/>
            <a:ext cx="2495600" cy="5596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1585520" y="2474965"/>
            <a:ext cx="8810651" cy="1878704"/>
          </a:xfrm>
          <a:prstGeom prst="rect">
            <a:avLst/>
          </a:prstGeom>
          <a:noFill/>
          <a:ln>
            <a:noFill/>
          </a:ln>
          <a:effectLst>
            <a:outerShdw blurRad="38100" dist="25400" dir="16200000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6501564"/>
            <a:ext cx="2438400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www.vladivostok.roskazna.gov.ru</a:t>
            </a:r>
            <a:endParaRPr lang="ru-RU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90398" y="6501564"/>
            <a:ext cx="2701602" cy="356441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сентябрь 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86992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11. Полушкин И.А.</Template>
  <TotalTime>0</TotalTime>
  <Words>654</Words>
  <Application>Microsoft Office PowerPoint</Application>
  <PresentationFormat>Широкоэкранный</PresentationFormat>
  <Paragraphs>192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Cyr</vt:lpstr>
      <vt:lpstr>Calibri</vt:lpstr>
      <vt:lpstr>Calibri Light</vt:lpstr>
      <vt:lpstr>Times New Roman</vt:lpstr>
      <vt:lpstr>Wingdings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dcterms:created xsi:type="dcterms:W3CDTF">2021-10-05T09:41:35Z</dcterms:created>
  <dcterms:modified xsi:type="dcterms:W3CDTF">2021-10-05T09:41:47Z</dcterms:modified>
</cp:coreProperties>
</file>