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5" r:id="rId2"/>
    <p:sldId id="3501" r:id="rId3"/>
    <p:sldId id="3718" r:id="rId4"/>
    <p:sldId id="3719" r:id="rId5"/>
    <p:sldId id="3720" r:id="rId6"/>
    <p:sldId id="3715" r:id="rId7"/>
    <p:sldId id="3716" r:id="rId8"/>
    <p:sldId id="3717" r:id="rId9"/>
    <p:sldId id="3695" r:id="rId10"/>
    <p:sldId id="3713" r:id="rId11"/>
    <p:sldId id="3714" r:id="rId12"/>
    <p:sldId id="3710" r:id="rId13"/>
    <p:sldId id="3708" r:id="rId14"/>
    <p:sldId id="3721" r:id="rId15"/>
    <p:sldId id="601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3501"/>
            <p14:sldId id="3718"/>
            <p14:sldId id="3719"/>
            <p14:sldId id="3720"/>
            <p14:sldId id="3715"/>
            <p14:sldId id="3716"/>
            <p14:sldId id="3717"/>
            <p14:sldId id="3695"/>
            <p14:sldId id="3713"/>
            <p14:sldId id="3714"/>
            <p14:sldId id="3710"/>
            <p14:sldId id="3708"/>
            <p14:sldId id="3721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FFE1FB"/>
    <a:srgbClr val="FFFFEB"/>
    <a:srgbClr val="E9F3DF"/>
    <a:srgbClr val="FFFEED"/>
    <a:srgbClr val="FFF7FE"/>
    <a:srgbClr val="E7FFED"/>
    <a:srgbClr val="FFEBFC"/>
    <a:srgbClr val="FFFEE1"/>
    <a:srgbClr val="F3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3089" autoAdjust="0"/>
  </p:normalViewPr>
  <p:slideViewPr>
    <p:cSldViewPr snapToObjects="1" showGuides="1">
      <p:cViewPr varScale="1">
        <p:scale>
          <a:sx n="104" d="100"/>
          <a:sy n="104" d="100"/>
        </p:scale>
        <p:origin x="384" y="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-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10A11-3A11-674D-85D2-8F5317FB0096}" type="doc">
      <dgm:prSet loTypeId="urn:microsoft.com/office/officeart/2005/8/layout/process1" loCatId="" qsTypeId="urn:microsoft.com/office/officeart/2005/8/quickstyle/simple3" qsCatId="simple" csTypeId="urn:microsoft.com/office/officeart/2005/8/colors/accent3_2" csCatId="accent3" phldr="1"/>
      <dgm:spPr/>
    </dgm:pt>
    <dgm:pt modelId="{1BCD6081-30C9-964A-A374-34E4583A6AFC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Первичный учетный документ</a:t>
          </a:r>
        </a:p>
      </dgm:t>
    </dgm:pt>
    <dgm:pt modelId="{30D3814A-34DA-3745-B91C-8EF2F2949991}" type="parTrans" cxnId="{9BC57FE1-F67E-2646-993D-3E6626210809}">
      <dgm:prSet/>
      <dgm:spPr/>
      <dgm:t>
        <a:bodyPr/>
        <a:lstStyle/>
        <a:p>
          <a:endParaRPr lang="ru-RU"/>
        </a:p>
      </dgm:t>
    </dgm:pt>
    <dgm:pt modelId="{DE0E8041-7FE6-D148-8C1D-525E6B507A0C}" type="sibTrans" cxnId="{9BC57FE1-F67E-2646-993D-3E6626210809}">
      <dgm:prSet/>
      <dgm:spPr/>
      <dgm:t>
        <a:bodyPr/>
        <a:lstStyle/>
        <a:p>
          <a:endParaRPr lang="ru-RU"/>
        </a:p>
      </dgm:t>
    </dgm:pt>
    <dgm:pt modelId="{E321CD7C-19B5-1F42-B5EA-CD73913491D7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 учета</a:t>
          </a:r>
        </a:p>
      </dgm:t>
    </dgm:pt>
    <dgm:pt modelId="{A3BB9BB5-D847-B440-BEB0-8145348A242C}" type="parTrans" cxnId="{1437D340-67B2-A946-A3AB-375F1BDB9511}">
      <dgm:prSet/>
      <dgm:spPr/>
      <dgm:t>
        <a:bodyPr/>
        <a:lstStyle/>
        <a:p>
          <a:endParaRPr lang="ru-RU"/>
        </a:p>
      </dgm:t>
    </dgm:pt>
    <dgm:pt modelId="{D44ED457-1283-D141-BD48-0A7627917437}" type="sibTrans" cxnId="{1437D340-67B2-A946-A3AB-375F1BDB9511}">
      <dgm:prSet/>
      <dgm:spPr/>
      <dgm:t>
        <a:bodyPr/>
        <a:lstStyle/>
        <a:p>
          <a:endParaRPr lang="ru-RU"/>
        </a:p>
      </dgm:t>
    </dgm:pt>
    <dgm:pt modelId="{A2B219E9-DCBF-D543-86CB-1353F04A84D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</a:p>
      </dgm:t>
    </dgm:pt>
    <dgm:pt modelId="{BA528E39-CFAD-8A41-B78A-4E17CC1884A6}" type="parTrans" cxnId="{56F835F4-DC98-1745-BE7E-CFE122F6634F}">
      <dgm:prSet/>
      <dgm:spPr/>
      <dgm:t>
        <a:bodyPr/>
        <a:lstStyle/>
        <a:p>
          <a:endParaRPr lang="ru-RU"/>
        </a:p>
      </dgm:t>
    </dgm:pt>
    <dgm:pt modelId="{0B152607-2E93-1448-B68A-EC7B02C87A26}" type="sibTrans" cxnId="{56F835F4-DC98-1745-BE7E-CFE122F6634F}">
      <dgm:prSet/>
      <dgm:spPr/>
      <dgm:t>
        <a:bodyPr/>
        <a:lstStyle/>
        <a:p>
          <a:endParaRPr lang="ru-RU"/>
        </a:p>
      </dgm:t>
    </dgm:pt>
    <dgm:pt modelId="{B3B87529-4002-3A42-A631-D203C43F7DCA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Справка 0503125</a:t>
          </a:r>
        </a:p>
      </dgm:t>
    </dgm:pt>
    <dgm:pt modelId="{E0A7BC7A-0D4C-4545-AB6F-56104382C262}" type="parTrans" cxnId="{60BC250D-15BD-5148-9D86-DD5F8FE7CEB2}">
      <dgm:prSet/>
      <dgm:spPr/>
      <dgm:t>
        <a:bodyPr/>
        <a:lstStyle/>
        <a:p>
          <a:endParaRPr lang="ru-RU"/>
        </a:p>
      </dgm:t>
    </dgm:pt>
    <dgm:pt modelId="{A91214C2-D952-9144-A751-42089DDAFA08}" type="sibTrans" cxnId="{60BC250D-15BD-5148-9D86-DD5F8FE7CEB2}">
      <dgm:prSet/>
      <dgm:spPr/>
      <dgm:t>
        <a:bodyPr/>
        <a:lstStyle/>
        <a:p>
          <a:endParaRPr lang="ru-RU"/>
        </a:p>
      </dgm:t>
    </dgm:pt>
    <dgm:pt modelId="{47D70C48-51D4-C040-A4CA-AB9A54B80788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</a:t>
          </a:r>
        </a:p>
      </dgm:t>
    </dgm:pt>
    <dgm:pt modelId="{75EC1C80-56D4-6647-B041-7600FFA73E69}" type="parTrans" cxnId="{7F4BF06A-260E-0743-8EE2-AA74B17E271E}">
      <dgm:prSet/>
      <dgm:spPr/>
      <dgm:t>
        <a:bodyPr/>
        <a:lstStyle/>
        <a:p>
          <a:endParaRPr lang="ru-RU"/>
        </a:p>
      </dgm:t>
    </dgm:pt>
    <dgm:pt modelId="{87FFAF71-4D64-CA4D-AE52-4CB59EB82055}" type="sibTrans" cxnId="{7F4BF06A-260E-0743-8EE2-AA74B17E271E}">
      <dgm:prSet/>
      <dgm:spPr/>
      <dgm:t>
        <a:bodyPr/>
        <a:lstStyle/>
        <a:p>
          <a:endParaRPr lang="ru-RU"/>
        </a:p>
      </dgm:t>
    </dgm:pt>
    <dgm:pt modelId="{602EED28-1697-B14D-B70C-0B16A01AC3D3}" type="pres">
      <dgm:prSet presAssocID="{6C010A11-3A11-674D-85D2-8F5317FB0096}" presName="Name0" presStyleCnt="0">
        <dgm:presLayoutVars>
          <dgm:dir/>
          <dgm:resizeHandles val="exact"/>
        </dgm:presLayoutVars>
      </dgm:prSet>
      <dgm:spPr/>
    </dgm:pt>
    <dgm:pt modelId="{5EB238CB-A68D-2E4E-82E6-B9259529A8F1}" type="pres">
      <dgm:prSet presAssocID="{1BCD6081-30C9-964A-A374-34E4583A6AF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273F2-500F-5A43-9A44-20D01B308FF5}" type="pres">
      <dgm:prSet presAssocID="{DE0E8041-7FE6-D148-8C1D-525E6B507A0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EA94722-CF2F-8F41-B43C-46132B7764E3}" type="pres">
      <dgm:prSet presAssocID="{DE0E8041-7FE6-D148-8C1D-525E6B507A0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87D77DB-FE29-134D-B909-CA761809CEB7}" type="pres">
      <dgm:prSet presAssocID="{E321CD7C-19B5-1F42-B5EA-CD73913491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9EC5-EDE5-B040-84E2-33A1FD15893A}" type="pres">
      <dgm:prSet presAssocID="{D44ED457-1283-D141-BD48-0A762791743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7734B57-0AC5-8D4F-B3D9-29058248F8F5}" type="pres">
      <dgm:prSet presAssocID="{D44ED457-1283-D141-BD48-0A762791743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742EEA1-B059-0E47-989B-3714C94B1450}" type="pres">
      <dgm:prSet presAssocID="{A2B219E9-DCBF-D543-86CB-1353F04A84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F2207-2F6F-684D-A743-77BAFE525386}" type="pres">
      <dgm:prSet presAssocID="{0B152607-2E93-1448-B68A-EC7B02C87A2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789D8B6-C81D-7B47-93A7-EC6E3DB85D5E}" type="pres">
      <dgm:prSet presAssocID="{0B152607-2E93-1448-B68A-EC7B02C87A2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1C5ECF8-EC8A-3E47-AE04-906D09D3AB26}" type="pres">
      <dgm:prSet presAssocID="{B3B87529-4002-3A42-A631-D203C43F7D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D3997-0A9D-764F-82A9-B29BC6EBEDB1}" type="pres">
      <dgm:prSet presAssocID="{A91214C2-D952-9144-A751-42089DDAFA0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C8ECC17-440B-304D-BBA5-DC67122BA11F}" type="pres">
      <dgm:prSet presAssocID="{A91214C2-D952-9144-A751-42089DDAFA0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E31A155-3201-A94F-8684-810E4B757F9C}" type="pres">
      <dgm:prSet presAssocID="{47D70C48-51D4-C040-A4CA-AB9A54B807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7D340-67B2-A946-A3AB-375F1BDB9511}" srcId="{6C010A11-3A11-674D-85D2-8F5317FB0096}" destId="{E321CD7C-19B5-1F42-B5EA-CD73913491D7}" srcOrd="1" destOrd="0" parTransId="{A3BB9BB5-D847-B440-BEB0-8145348A242C}" sibTransId="{D44ED457-1283-D141-BD48-0A7627917437}"/>
    <dgm:cxn modelId="{31ED8A99-D942-F94E-82CB-6F0E4389FCC0}" type="presOf" srcId="{47D70C48-51D4-C040-A4CA-AB9A54B80788}" destId="{DE31A155-3201-A94F-8684-810E4B757F9C}" srcOrd="0" destOrd="0" presId="urn:microsoft.com/office/officeart/2005/8/layout/process1"/>
    <dgm:cxn modelId="{60BC250D-15BD-5148-9D86-DD5F8FE7CEB2}" srcId="{6C010A11-3A11-674D-85D2-8F5317FB0096}" destId="{B3B87529-4002-3A42-A631-D203C43F7DCA}" srcOrd="3" destOrd="0" parTransId="{E0A7BC7A-0D4C-4545-AB6F-56104382C262}" sibTransId="{A91214C2-D952-9144-A751-42089DDAFA08}"/>
    <dgm:cxn modelId="{C0784C8F-C49B-434E-8A6D-DDEB5F0728A2}" type="presOf" srcId="{D44ED457-1283-D141-BD48-0A7627917437}" destId="{3B629EC5-EDE5-B040-84E2-33A1FD15893A}" srcOrd="0" destOrd="0" presId="urn:microsoft.com/office/officeart/2005/8/layout/process1"/>
    <dgm:cxn modelId="{9274BCE7-9762-E04D-AA6E-0E36C62A0971}" type="presOf" srcId="{D44ED457-1283-D141-BD48-0A7627917437}" destId="{17734B57-0AC5-8D4F-B3D9-29058248F8F5}" srcOrd="1" destOrd="0" presId="urn:microsoft.com/office/officeart/2005/8/layout/process1"/>
    <dgm:cxn modelId="{56F835F4-DC98-1745-BE7E-CFE122F6634F}" srcId="{6C010A11-3A11-674D-85D2-8F5317FB0096}" destId="{A2B219E9-DCBF-D543-86CB-1353F04A84DA}" srcOrd="2" destOrd="0" parTransId="{BA528E39-CFAD-8A41-B78A-4E17CC1884A6}" sibTransId="{0B152607-2E93-1448-B68A-EC7B02C87A26}"/>
    <dgm:cxn modelId="{4EF5C7E6-9594-0641-9E5C-A5FFCFCC518A}" type="presOf" srcId="{A2B219E9-DCBF-D543-86CB-1353F04A84DA}" destId="{1742EEA1-B059-0E47-989B-3714C94B1450}" srcOrd="0" destOrd="0" presId="urn:microsoft.com/office/officeart/2005/8/layout/process1"/>
    <dgm:cxn modelId="{DE7F885F-CC21-F342-B757-307750DA44FA}" type="presOf" srcId="{1BCD6081-30C9-964A-A374-34E4583A6AFC}" destId="{5EB238CB-A68D-2E4E-82E6-B9259529A8F1}" srcOrd="0" destOrd="0" presId="urn:microsoft.com/office/officeart/2005/8/layout/process1"/>
    <dgm:cxn modelId="{53F1EC6B-381F-7443-B09E-7F0D62F350E5}" type="presOf" srcId="{0B152607-2E93-1448-B68A-EC7B02C87A26}" destId="{F789D8B6-C81D-7B47-93A7-EC6E3DB85D5E}" srcOrd="1" destOrd="0" presId="urn:microsoft.com/office/officeart/2005/8/layout/process1"/>
    <dgm:cxn modelId="{2EF39CF8-5F96-E74F-9CB1-8118C38405D2}" type="presOf" srcId="{0B152607-2E93-1448-B68A-EC7B02C87A26}" destId="{5BFF2207-2F6F-684D-A743-77BAFE525386}" srcOrd="0" destOrd="0" presId="urn:microsoft.com/office/officeart/2005/8/layout/process1"/>
    <dgm:cxn modelId="{7F4BF06A-260E-0743-8EE2-AA74B17E271E}" srcId="{6C010A11-3A11-674D-85D2-8F5317FB0096}" destId="{47D70C48-51D4-C040-A4CA-AB9A54B80788}" srcOrd="4" destOrd="0" parTransId="{75EC1C80-56D4-6647-B041-7600FFA73E69}" sibTransId="{87FFAF71-4D64-CA4D-AE52-4CB59EB82055}"/>
    <dgm:cxn modelId="{C6DBBD2A-306E-D741-B38D-2FEF3DC197C3}" type="presOf" srcId="{A91214C2-D952-9144-A751-42089DDAFA08}" destId="{DE8D3997-0A9D-764F-82A9-B29BC6EBEDB1}" srcOrd="0" destOrd="0" presId="urn:microsoft.com/office/officeart/2005/8/layout/process1"/>
    <dgm:cxn modelId="{2A4ACF0C-05C5-E346-9A27-08EDF43BACBA}" type="presOf" srcId="{B3B87529-4002-3A42-A631-D203C43F7DCA}" destId="{E1C5ECF8-EC8A-3E47-AE04-906D09D3AB26}" srcOrd="0" destOrd="0" presId="urn:microsoft.com/office/officeart/2005/8/layout/process1"/>
    <dgm:cxn modelId="{44134D8B-1F0C-A048-A389-D641464F84C4}" type="presOf" srcId="{6C010A11-3A11-674D-85D2-8F5317FB0096}" destId="{602EED28-1697-B14D-B70C-0B16A01AC3D3}" srcOrd="0" destOrd="0" presId="urn:microsoft.com/office/officeart/2005/8/layout/process1"/>
    <dgm:cxn modelId="{92C843EB-8500-2D45-AD28-FFCFB65815A3}" type="presOf" srcId="{DE0E8041-7FE6-D148-8C1D-525E6B507A0C}" destId="{0FB273F2-500F-5A43-9A44-20D01B308FF5}" srcOrd="0" destOrd="0" presId="urn:microsoft.com/office/officeart/2005/8/layout/process1"/>
    <dgm:cxn modelId="{9BC57FE1-F67E-2646-993D-3E6626210809}" srcId="{6C010A11-3A11-674D-85D2-8F5317FB0096}" destId="{1BCD6081-30C9-964A-A374-34E4583A6AFC}" srcOrd="0" destOrd="0" parTransId="{30D3814A-34DA-3745-B91C-8EF2F2949991}" sibTransId="{DE0E8041-7FE6-D148-8C1D-525E6B507A0C}"/>
    <dgm:cxn modelId="{EF4F5986-D908-0E4F-9559-3DFB3A2694C5}" type="presOf" srcId="{DE0E8041-7FE6-D148-8C1D-525E6B507A0C}" destId="{4EA94722-CF2F-8F41-B43C-46132B7764E3}" srcOrd="1" destOrd="0" presId="urn:microsoft.com/office/officeart/2005/8/layout/process1"/>
    <dgm:cxn modelId="{2CBBA6BC-3E00-004B-AFA5-06B75291D6CB}" type="presOf" srcId="{A91214C2-D952-9144-A751-42089DDAFA08}" destId="{AC8ECC17-440B-304D-BBA5-DC67122BA11F}" srcOrd="1" destOrd="0" presId="urn:microsoft.com/office/officeart/2005/8/layout/process1"/>
    <dgm:cxn modelId="{442DBCB4-0446-7045-903C-20F02C895E01}" type="presOf" srcId="{E321CD7C-19B5-1F42-B5EA-CD73913491D7}" destId="{687D77DB-FE29-134D-B909-CA761809CEB7}" srcOrd="0" destOrd="0" presId="urn:microsoft.com/office/officeart/2005/8/layout/process1"/>
    <dgm:cxn modelId="{FE345CCF-6518-1D43-B41F-83D4AC255F03}" type="presParOf" srcId="{602EED28-1697-B14D-B70C-0B16A01AC3D3}" destId="{5EB238CB-A68D-2E4E-82E6-B9259529A8F1}" srcOrd="0" destOrd="0" presId="urn:microsoft.com/office/officeart/2005/8/layout/process1"/>
    <dgm:cxn modelId="{271FA919-DB6B-2147-A9C2-74E079BCCC1E}" type="presParOf" srcId="{602EED28-1697-B14D-B70C-0B16A01AC3D3}" destId="{0FB273F2-500F-5A43-9A44-20D01B308FF5}" srcOrd="1" destOrd="0" presId="urn:microsoft.com/office/officeart/2005/8/layout/process1"/>
    <dgm:cxn modelId="{E96CB6DF-0366-0943-A791-A1C1D9414123}" type="presParOf" srcId="{0FB273F2-500F-5A43-9A44-20D01B308FF5}" destId="{4EA94722-CF2F-8F41-B43C-46132B7764E3}" srcOrd="0" destOrd="0" presId="urn:microsoft.com/office/officeart/2005/8/layout/process1"/>
    <dgm:cxn modelId="{9FD1EC20-F76D-3646-BE10-0E3ED765D1EB}" type="presParOf" srcId="{602EED28-1697-B14D-B70C-0B16A01AC3D3}" destId="{687D77DB-FE29-134D-B909-CA761809CEB7}" srcOrd="2" destOrd="0" presId="urn:microsoft.com/office/officeart/2005/8/layout/process1"/>
    <dgm:cxn modelId="{65B40248-1851-C046-9386-511710FCEE7F}" type="presParOf" srcId="{602EED28-1697-B14D-B70C-0B16A01AC3D3}" destId="{3B629EC5-EDE5-B040-84E2-33A1FD15893A}" srcOrd="3" destOrd="0" presId="urn:microsoft.com/office/officeart/2005/8/layout/process1"/>
    <dgm:cxn modelId="{E9A2EDD6-8F44-864E-A674-B7D87E411DF7}" type="presParOf" srcId="{3B629EC5-EDE5-B040-84E2-33A1FD15893A}" destId="{17734B57-0AC5-8D4F-B3D9-29058248F8F5}" srcOrd="0" destOrd="0" presId="urn:microsoft.com/office/officeart/2005/8/layout/process1"/>
    <dgm:cxn modelId="{AC509377-1B70-5049-83A9-477695F9C9B0}" type="presParOf" srcId="{602EED28-1697-B14D-B70C-0B16A01AC3D3}" destId="{1742EEA1-B059-0E47-989B-3714C94B1450}" srcOrd="4" destOrd="0" presId="urn:microsoft.com/office/officeart/2005/8/layout/process1"/>
    <dgm:cxn modelId="{EC771FF4-101A-C749-9161-79D551B26725}" type="presParOf" srcId="{602EED28-1697-B14D-B70C-0B16A01AC3D3}" destId="{5BFF2207-2F6F-684D-A743-77BAFE525386}" srcOrd="5" destOrd="0" presId="urn:microsoft.com/office/officeart/2005/8/layout/process1"/>
    <dgm:cxn modelId="{BE213E5C-0D3E-2C4A-9A30-4190A7FE6F67}" type="presParOf" srcId="{5BFF2207-2F6F-684D-A743-77BAFE525386}" destId="{F789D8B6-C81D-7B47-93A7-EC6E3DB85D5E}" srcOrd="0" destOrd="0" presId="urn:microsoft.com/office/officeart/2005/8/layout/process1"/>
    <dgm:cxn modelId="{8048E393-43CB-B041-BE41-9BEEAD774C0B}" type="presParOf" srcId="{602EED28-1697-B14D-B70C-0B16A01AC3D3}" destId="{E1C5ECF8-EC8A-3E47-AE04-906D09D3AB26}" srcOrd="6" destOrd="0" presId="urn:microsoft.com/office/officeart/2005/8/layout/process1"/>
    <dgm:cxn modelId="{6B4FA919-0BD9-DC4D-A740-154C558A62CD}" type="presParOf" srcId="{602EED28-1697-B14D-B70C-0B16A01AC3D3}" destId="{DE8D3997-0A9D-764F-82A9-B29BC6EBEDB1}" srcOrd="7" destOrd="0" presId="urn:microsoft.com/office/officeart/2005/8/layout/process1"/>
    <dgm:cxn modelId="{9B51D2CB-E2C1-A342-8A8D-1D1E3CE20766}" type="presParOf" srcId="{DE8D3997-0A9D-764F-82A9-B29BC6EBEDB1}" destId="{AC8ECC17-440B-304D-BBA5-DC67122BA11F}" srcOrd="0" destOrd="0" presId="urn:microsoft.com/office/officeart/2005/8/layout/process1"/>
    <dgm:cxn modelId="{A34E0C7D-0A98-7643-9D7A-619D8D4853C1}" type="presParOf" srcId="{602EED28-1697-B14D-B70C-0B16A01AC3D3}" destId="{DE31A155-3201-A94F-8684-810E4B757F9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3A7EA-8FE9-6744-BF7B-7D4597C0BB4C}" type="doc">
      <dgm:prSet loTypeId="urn:microsoft.com/office/officeart/2008/layout/HorizontalMultiLevelHierarchy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5CED4EC-D3C6-D24A-98F3-56BB3CD428C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31.12.2999</a:t>
          </a:r>
        </a:p>
      </dgm:t>
    </dgm:pt>
    <dgm:pt modelId="{5BA030AD-DC28-6F45-B832-69D7851DFE3B}" type="parTrans" cxnId="{8C8668F4-4FB6-7B4F-A4A2-B6B95B94C8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3D893-9A46-B949-A249-1B31FF0D303C}" type="sibTrans" cxnId="{8C8668F4-4FB6-7B4F-A4A2-B6B95B94C8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93621-8FD3-D945-85B8-6F4CD6F5939A}">
      <dgm:prSet phldrT="[Текст]"/>
      <dgm:spPr/>
      <dgm:t>
        <a:bodyPr/>
        <a:lstStyle/>
        <a:p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Допустимо в ситуациях: судебное урегулирование, переплата по налогам свыше 3х лет (не вошло в ЕНС)</a:t>
          </a:r>
        </a:p>
      </dgm:t>
    </dgm:pt>
    <dgm:pt modelId="{C501BF96-E6AC-1D48-8DE3-1E7ACCA865C5}" type="parTrans" cxnId="{528C4D73-43BD-BF4C-AF6D-242B910AD2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C04AB-EDCE-4649-AEF6-0BCB867B5B47}" type="sibTrans" cxnId="{528C4D73-43BD-BF4C-AF6D-242B910AD2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9CBA4-2E7E-C94D-85D8-8DA2E8580F49}">
      <dgm:prSet phldrT="[Текст]"/>
      <dgm:spPr/>
      <dgm:t>
        <a:bodyPr/>
        <a:lstStyle/>
        <a:p>
          <a:r>
            <a:rPr lang="ru-RU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ДЗ с датой исполнения 31.12.2999 – является краткосрочной задолженностью (не просроченной)</a:t>
          </a:r>
        </a:p>
      </dgm:t>
    </dgm:pt>
    <dgm:pt modelId="{CE17E82F-1AF6-DF41-807C-757F304B9E77}" type="parTrans" cxnId="{A357FF29-6D72-184A-B62C-34DC0F2DE70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0C07F-7BE1-5044-AD26-954972CCBC52}" type="sibTrans" cxnId="{A357FF29-6D72-184A-B62C-34DC0F2DE70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9753E-A571-D145-99AC-62AF642295FF}" type="pres">
      <dgm:prSet presAssocID="{9883A7EA-8FE9-6744-BF7B-7D4597C0BB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8E94C-699D-A243-8AFB-05E52FD75639}" type="pres">
      <dgm:prSet presAssocID="{05CED4EC-D3C6-D24A-98F3-56BB3CD428C1}" presName="root1" presStyleCnt="0"/>
      <dgm:spPr/>
    </dgm:pt>
    <dgm:pt modelId="{4F9D1A89-61BD-A74B-8CEB-105D02F24D0A}" type="pres">
      <dgm:prSet presAssocID="{05CED4EC-D3C6-D24A-98F3-56BB3CD428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12584-72C2-BE41-9C26-DE899766AE34}" type="pres">
      <dgm:prSet presAssocID="{05CED4EC-D3C6-D24A-98F3-56BB3CD428C1}" presName="level2hierChild" presStyleCnt="0"/>
      <dgm:spPr/>
    </dgm:pt>
    <dgm:pt modelId="{7E575A2C-3229-184C-8CEB-08E3A737EF96}" type="pres">
      <dgm:prSet presAssocID="{C501BF96-E6AC-1D48-8DE3-1E7ACCA865C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89EA350-746B-FE43-B12D-6D712E7A1C25}" type="pres">
      <dgm:prSet presAssocID="{C501BF96-E6AC-1D48-8DE3-1E7ACCA865C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049C7EA-C2F3-ED45-A63B-29960968F733}" type="pres">
      <dgm:prSet presAssocID="{D2593621-8FD3-D945-85B8-6F4CD6F5939A}" presName="root2" presStyleCnt="0"/>
      <dgm:spPr/>
    </dgm:pt>
    <dgm:pt modelId="{F31EE6A6-56DF-3E48-9C40-14F2D5465C48}" type="pres">
      <dgm:prSet presAssocID="{D2593621-8FD3-D945-85B8-6F4CD6F5939A}" presName="LevelTwoTextNode" presStyleLbl="node2" presStyleIdx="0" presStyleCnt="2" custScaleX="157627" custScaleY="227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59CF3-25DD-DE40-89AF-77827E23D96D}" type="pres">
      <dgm:prSet presAssocID="{D2593621-8FD3-D945-85B8-6F4CD6F5939A}" presName="level3hierChild" presStyleCnt="0"/>
      <dgm:spPr/>
    </dgm:pt>
    <dgm:pt modelId="{0DB389CE-2A08-7945-89E6-6132A6B921C6}" type="pres">
      <dgm:prSet presAssocID="{CE17E82F-1AF6-DF41-807C-757F304B9E7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6056F29-B767-B849-A06B-F466EC3C9931}" type="pres">
      <dgm:prSet presAssocID="{CE17E82F-1AF6-DF41-807C-757F304B9E7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20F39A8-9E19-244E-ABDE-9796C53AF68B}" type="pres">
      <dgm:prSet presAssocID="{1409CBA4-2E7E-C94D-85D8-8DA2E8580F49}" presName="root2" presStyleCnt="0"/>
      <dgm:spPr/>
    </dgm:pt>
    <dgm:pt modelId="{8EE8AD87-82AF-2C45-8EC3-89AEBD634DEF}" type="pres">
      <dgm:prSet presAssocID="{1409CBA4-2E7E-C94D-85D8-8DA2E8580F49}" presName="LevelTwoTextNode" presStyleLbl="node2" presStyleIdx="1" presStyleCnt="2" custScaleX="157627" custScaleY="227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D365D-1BF5-ED44-82FC-7FE71ED3B2DC}" type="pres">
      <dgm:prSet presAssocID="{1409CBA4-2E7E-C94D-85D8-8DA2E8580F49}" presName="level3hierChild" presStyleCnt="0"/>
      <dgm:spPr/>
    </dgm:pt>
  </dgm:ptLst>
  <dgm:cxnLst>
    <dgm:cxn modelId="{A9AC7D63-8F73-B340-8D5A-CCAC5973D2EA}" type="presOf" srcId="{CE17E82F-1AF6-DF41-807C-757F304B9E77}" destId="{0DB389CE-2A08-7945-89E6-6132A6B921C6}" srcOrd="0" destOrd="0" presId="urn:microsoft.com/office/officeart/2008/layout/HorizontalMultiLevelHierarchy"/>
    <dgm:cxn modelId="{18489376-4E74-CC48-AF6D-E298644D0B89}" type="presOf" srcId="{C501BF96-E6AC-1D48-8DE3-1E7ACCA865C5}" destId="{789EA350-746B-FE43-B12D-6D712E7A1C25}" srcOrd="1" destOrd="0" presId="urn:microsoft.com/office/officeart/2008/layout/HorizontalMultiLevelHierarchy"/>
    <dgm:cxn modelId="{8C8668F4-4FB6-7B4F-A4A2-B6B95B94C871}" srcId="{9883A7EA-8FE9-6744-BF7B-7D4597C0BB4C}" destId="{05CED4EC-D3C6-D24A-98F3-56BB3CD428C1}" srcOrd="0" destOrd="0" parTransId="{5BA030AD-DC28-6F45-B832-69D7851DFE3B}" sibTransId="{6B73D893-9A46-B949-A249-1B31FF0D303C}"/>
    <dgm:cxn modelId="{9E458C51-F7DB-3849-AB4B-5EBAC76A7A16}" type="presOf" srcId="{CE17E82F-1AF6-DF41-807C-757F304B9E77}" destId="{A6056F29-B767-B849-A06B-F466EC3C9931}" srcOrd="1" destOrd="0" presId="urn:microsoft.com/office/officeart/2008/layout/HorizontalMultiLevelHierarchy"/>
    <dgm:cxn modelId="{72318C73-31B3-1845-9394-57EDB2C67E43}" type="presOf" srcId="{1409CBA4-2E7E-C94D-85D8-8DA2E8580F49}" destId="{8EE8AD87-82AF-2C45-8EC3-89AEBD634DEF}" srcOrd="0" destOrd="0" presId="urn:microsoft.com/office/officeart/2008/layout/HorizontalMultiLevelHierarchy"/>
    <dgm:cxn modelId="{3F4B55E2-3D96-884E-84D0-33B30CD0FE3B}" type="presOf" srcId="{D2593621-8FD3-D945-85B8-6F4CD6F5939A}" destId="{F31EE6A6-56DF-3E48-9C40-14F2D5465C48}" srcOrd="0" destOrd="0" presId="urn:microsoft.com/office/officeart/2008/layout/HorizontalMultiLevelHierarchy"/>
    <dgm:cxn modelId="{88C88B4C-B3AE-B640-A8FE-DDF616BA51F5}" type="presOf" srcId="{9883A7EA-8FE9-6744-BF7B-7D4597C0BB4C}" destId="{AC89753E-A571-D145-99AC-62AF642295FF}" srcOrd="0" destOrd="0" presId="urn:microsoft.com/office/officeart/2008/layout/HorizontalMultiLevelHierarchy"/>
    <dgm:cxn modelId="{798E646E-1DAF-C14A-972E-6C9185311D42}" type="presOf" srcId="{05CED4EC-D3C6-D24A-98F3-56BB3CD428C1}" destId="{4F9D1A89-61BD-A74B-8CEB-105D02F24D0A}" srcOrd="0" destOrd="0" presId="urn:microsoft.com/office/officeart/2008/layout/HorizontalMultiLevelHierarchy"/>
    <dgm:cxn modelId="{65ECFBDE-3BC3-C44C-8F9D-25A72BCD4C33}" type="presOf" srcId="{C501BF96-E6AC-1D48-8DE3-1E7ACCA865C5}" destId="{7E575A2C-3229-184C-8CEB-08E3A737EF96}" srcOrd="0" destOrd="0" presId="urn:microsoft.com/office/officeart/2008/layout/HorizontalMultiLevelHierarchy"/>
    <dgm:cxn modelId="{A357FF29-6D72-184A-B62C-34DC0F2DE704}" srcId="{05CED4EC-D3C6-D24A-98F3-56BB3CD428C1}" destId="{1409CBA4-2E7E-C94D-85D8-8DA2E8580F49}" srcOrd="1" destOrd="0" parTransId="{CE17E82F-1AF6-DF41-807C-757F304B9E77}" sibTransId="{E7E0C07F-7BE1-5044-AD26-954972CCBC52}"/>
    <dgm:cxn modelId="{528C4D73-43BD-BF4C-AF6D-242B910AD220}" srcId="{05CED4EC-D3C6-D24A-98F3-56BB3CD428C1}" destId="{D2593621-8FD3-D945-85B8-6F4CD6F5939A}" srcOrd="0" destOrd="0" parTransId="{C501BF96-E6AC-1D48-8DE3-1E7ACCA865C5}" sibTransId="{A3AC04AB-EDCE-4649-AEF6-0BCB867B5B47}"/>
    <dgm:cxn modelId="{D58FD634-E07A-DA4E-9206-389A36B41FEA}" type="presParOf" srcId="{AC89753E-A571-D145-99AC-62AF642295FF}" destId="{B178E94C-699D-A243-8AFB-05E52FD75639}" srcOrd="0" destOrd="0" presId="urn:microsoft.com/office/officeart/2008/layout/HorizontalMultiLevelHierarchy"/>
    <dgm:cxn modelId="{88F5C435-8C3E-964E-8641-D2335B3283C7}" type="presParOf" srcId="{B178E94C-699D-A243-8AFB-05E52FD75639}" destId="{4F9D1A89-61BD-A74B-8CEB-105D02F24D0A}" srcOrd="0" destOrd="0" presId="urn:microsoft.com/office/officeart/2008/layout/HorizontalMultiLevelHierarchy"/>
    <dgm:cxn modelId="{18C7AFF1-3F9C-E44E-AB28-D91B645FF36C}" type="presParOf" srcId="{B178E94C-699D-A243-8AFB-05E52FD75639}" destId="{32112584-72C2-BE41-9C26-DE899766AE34}" srcOrd="1" destOrd="0" presId="urn:microsoft.com/office/officeart/2008/layout/HorizontalMultiLevelHierarchy"/>
    <dgm:cxn modelId="{4F4D5DF5-8FE1-274E-87FD-1DBF5AA84E40}" type="presParOf" srcId="{32112584-72C2-BE41-9C26-DE899766AE34}" destId="{7E575A2C-3229-184C-8CEB-08E3A737EF96}" srcOrd="0" destOrd="0" presId="urn:microsoft.com/office/officeart/2008/layout/HorizontalMultiLevelHierarchy"/>
    <dgm:cxn modelId="{4D0F1C27-D514-2C40-AB5D-A61E4B872C55}" type="presParOf" srcId="{7E575A2C-3229-184C-8CEB-08E3A737EF96}" destId="{789EA350-746B-FE43-B12D-6D712E7A1C25}" srcOrd="0" destOrd="0" presId="urn:microsoft.com/office/officeart/2008/layout/HorizontalMultiLevelHierarchy"/>
    <dgm:cxn modelId="{EF94F775-8CE6-DA4B-882A-2B05C7A59F0E}" type="presParOf" srcId="{32112584-72C2-BE41-9C26-DE899766AE34}" destId="{D049C7EA-C2F3-ED45-A63B-29960968F733}" srcOrd="1" destOrd="0" presId="urn:microsoft.com/office/officeart/2008/layout/HorizontalMultiLevelHierarchy"/>
    <dgm:cxn modelId="{309127F3-8084-2741-8BD2-12EC6F2D0613}" type="presParOf" srcId="{D049C7EA-C2F3-ED45-A63B-29960968F733}" destId="{F31EE6A6-56DF-3E48-9C40-14F2D5465C48}" srcOrd="0" destOrd="0" presId="urn:microsoft.com/office/officeart/2008/layout/HorizontalMultiLevelHierarchy"/>
    <dgm:cxn modelId="{6576CB7C-5FB2-F846-BEA9-D96AE1EFFB2C}" type="presParOf" srcId="{D049C7EA-C2F3-ED45-A63B-29960968F733}" destId="{B5059CF3-25DD-DE40-89AF-77827E23D96D}" srcOrd="1" destOrd="0" presId="urn:microsoft.com/office/officeart/2008/layout/HorizontalMultiLevelHierarchy"/>
    <dgm:cxn modelId="{1208D95F-0EAB-C045-930D-9C429F803762}" type="presParOf" srcId="{32112584-72C2-BE41-9C26-DE899766AE34}" destId="{0DB389CE-2A08-7945-89E6-6132A6B921C6}" srcOrd="2" destOrd="0" presId="urn:microsoft.com/office/officeart/2008/layout/HorizontalMultiLevelHierarchy"/>
    <dgm:cxn modelId="{4BC19C2D-8AB9-2C48-992E-ADD31CAB1860}" type="presParOf" srcId="{0DB389CE-2A08-7945-89E6-6132A6B921C6}" destId="{A6056F29-B767-B849-A06B-F466EC3C9931}" srcOrd="0" destOrd="0" presId="urn:microsoft.com/office/officeart/2008/layout/HorizontalMultiLevelHierarchy"/>
    <dgm:cxn modelId="{220762A7-BFB8-AA49-A90F-482BA5E59B10}" type="presParOf" srcId="{32112584-72C2-BE41-9C26-DE899766AE34}" destId="{620F39A8-9E19-244E-ABDE-9796C53AF68B}" srcOrd="3" destOrd="0" presId="urn:microsoft.com/office/officeart/2008/layout/HorizontalMultiLevelHierarchy"/>
    <dgm:cxn modelId="{70103C5C-2CD0-F544-AB0E-2FA9EB6BC05B}" type="presParOf" srcId="{620F39A8-9E19-244E-ABDE-9796C53AF68B}" destId="{8EE8AD87-82AF-2C45-8EC3-89AEBD634DEF}" srcOrd="0" destOrd="0" presId="urn:microsoft.com/office/officeart/2008/layout/HorizontalMultiLevelHierarchy"/>
    <dgm:cxn modelId="{26DB5061-2764-B341-B68D-3E7278067F13}" type="presParOf" srcId="{620F39A8-9E19-244E-ABDE-9796C53AF68B}" destId="{896D365D-1BF5-ED44-82FC-7FE71ED3B2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B40959-A164-F442-A85F-BC70D2A146D3}" type="doc">
      <dgm:prSet loTypeId="urn:microsoft.com/office/officeart/2005/8/layout/process2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604CB3-C34F-3F4F-8D24-6FC631E9B200}">
      <dgm:prSet phldrT="[Текст]" custT="1"/>
      <dgm:spPr/>
      <dgm:t>
        <a:bodyPr rIns="0" anchor="t" anchorCtr="1"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ДЗ по судебным решениям:</a:t>
          </a:r>
        </a:p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пресекательных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сроков – дата исполнения = дате акта</a:t>
          </a:r>
        </a:p>
      </dgm:t>
    </dgm:pt>
    <dgm:pt modelId="{05F69D73-6F0C-064E-BC0B-D36F20A9B3ED}" type="parTrans" cxnId="{6D35F0C4-CF40-4D4D-85B2-74C0A319316D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C09B9-3731-EB47-B0F9-FC5378FF64E7}" type="sibTrans" cxnId="{6D35F0C4-CF40-4D4D-85B2-74C0A319316D}">
      <dgm:prSet custT="1"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21BEE-1EFC-304A-99A5-2A910759253F}">
      <dgm:prSet phldrT="[Текст]" custT="1"/>
      <dgm:spPr/>
      <dgm:t>
        <a:bodyPr rIns="0"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Мировое соглашение – предоставление рассрочки – новые даты исполнения обязательств</a:t>
          </a:r>
        </a:p>
      </dgm:t>
    </dgm:pt>
    <dgm:pt modelId="{FD1B1AFF-BCE7-2F4D-ACA8-64624469671E}" type="parTrans" cxnId="{11ECCE7F-E775-E849-8FEB-61005B8E50FE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4D796-5F37-274C-AF9B-CD39DD885789}" type="sibTrans" cxnId="{11ECCE7F-E775-E849-8FEB-61005B8E50FE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75AD3-EF9C-7F4C-B0AC-44526AB28A5C}" type="pres">
      <dgm:prSet presAssocID="{72B40959-A164-F442-A85F-BC70D2A146D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632B9-47BF-8547-B2B8-89F1645FC8DB}" type="pres">
      <dgm:prSet presAssocID="{D7604CB3-C34F-3F4F-8D24-6FC631E9B200}" presName="node" presStyleLbl="node1" presStyleIdx="0" presStyleCnt="2" custScaleX="11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35E1-2A54-B645-89C5-A63F57858D30}" type="pres">
      <dgm:prSet presAssocID="{BFAC09B9-3731-EB47-B0F9-FC5378FF64E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122F35E-9D6E-D948-AF39-F4A4F42836EE}" type="pres">
      <dgm:prSet presAssocID="{BFAC09B9-3731-EB47-B0F9-FC5378FF64E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D7445CA-694D-8B40-BAD0-DAF55D9E4F49}" type="pres">
      <dgm:prSet presAssocID="{E4B21BEE-1EFC-304A-99A5-2A910759253F}" presName="node" presStyleLbl="node1" presStyleIdx="1" presStyleCnt="2" custScaleX="11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41A9B-E2E7-C34C-8842-56F0044A85F5}" type="presOf" srcId="{E4B21BEE-1EFC-304A-99A5-2A910759253F}" destId="{1D7445CA-694D-8B40-BAD0-DAF55D9E4F49}" srcOrd="0" destOrd="0" presId="urn:microsoft.com/office/officeart/2005/8/layout/process2"/>
    <dgm:cxn modelId="{66B6AC3B-3280-5946-9C76-E54836A63938}" type="presOf" srcId="{BFAC09B9-3731-EB47-B0F9-FC5378FF64E7}" destId="{02D335E1-2A54-B645-89C5-A63F57858D30}" srcOrd="0" destOrd="0" presId="urn:microsoft.com/office/officeart/2005/8/layout/process2"/>
    <dgm:cxn modelId="{FF62D13E-B763-054E-9B26-7B1F0109A672}" type="presOf" srcId="{BFAC09B9-3731-EB47-B0F9-FC5378FF64E7}" destId="{1122F35E-9D6E-D948-AF39-F4A4F42836EE}" srcOrd="1" destOrd="0" presId="urn:microsoft.com/office/officeart/2005/8/layout/process2"/>
    <dgm:cxn modelId="{9DB0EB98-38AE-904B-8CA0-FE9AB86CAB57}" type="presOf" srcId="{D7604CB3-C34F-3F4F-8D24-6FC631E9B200}" destId="{B34632B9-47BF-8547-B2B8-89F1645FC8DB}" srcOrd="0" destOrd="0" presId="urn:microsoft.com/office/officeart/2005/8/layout/process2"/>
    <dgm:cxn modelId="{11ECCE7F-E775-E849-8FEB-61005B8E50FE}" srcId="{72B40959-A164-F442-A85F-BC70D2A146D3}" destId="{E4B21BEE-1EFC-304A-99A5-2A910759253F}" srcOrd="1" destOrd="0" parTransId="{FD1B1AFF-BCE7-2F4D-ACA8-64624469671E}" sibTransId="{7294D796-5F37-274C-AF9B-CD39DD885789}"/>
    <dgm:cxn modelId="{6C9BCD93-A267-424B-804E-5DFB527AEB05}" type="presOf" srcId="{72B40959-A164-F442-A85F-BC70D2A146D3}" destId="{49675AD3-EF9C-7F4C-B0AC-44526AB28A5C}" srcOrd="0" destOrd="0" presId="urn:microsoft.com/office/officeart/2005/8/layout/process2"/>
    <dgm:cxn modelId="{6D35F0C4-CF40-4D4D-85B2-74C0A319316D}" srcId="{72B40959-A164-F442-A85F-BC70D2A146D3}" destId="{D7604CB3-C34F-3F4F-8D24-6FC631E9B200}" srcOrd="0" destOrd="0" parTransId="{05F69D73-6F0C-064E-BC0B-D36F20A9B3ED}" sibTransId="{BFAC09B9-3731-EB47-B0F9-FC5378FF64E7}"/>
    <dgm:cxn modelId="{536910DC-75FC-FD46-862A-3D06FC9151D5}" type="presParOf" srcId="{49675AD3-EF9C-7F4C-B0AC-44526AB28A5C}" destId="{B34632B9-47BF-8547-B2B8-89F1645FC8DB}" srcOrd="0" destOrd="0" presId="urn:microsoft.com/office/officeart/2005/8/layout/process2"/>
    <dgm:cxn modelId="{2E4C1CD6-9A69-FF44-9E7D-CD90D392FFEC}" type="presParOf" srcId="{49675AD3-EF9C-7F4C-B0AC-44526AB28A5C}" destId="{02D335E1-2A54-B645-89C5-A63F57858D30}" srcOrd="1" destOrd="0" presId="urn:microsoft.com/office/officeart/2005/8/layout/process2"/>
    <dgm:cxn modelId="{3ED5EF24-F03D-924E-9B53-E3A264C35A22}" type="presParOf" srcId="{02D335E1-2A54-B645-89C5-A63F57858D30}" destId="{1122F35E-9D6E-D948-AF39-F4A4F42836EE}" srcOrd="0" destOrd="0" presId="urn:microsoft.com/office/officeart/2005/8/layout/process2"/>
    <dgm:cxn modelId="{B32C7D69-7A0D-E149-B268-1157DDFE894D}" type="presParOf" srcId="{49675AD3-EF9C-7F4C-B0AC-44526AB28A5C}" destId="{1D7445CA-694D-8B40-BAD0-DAF55D9E4F4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E0C85-CFE6-4469-85DE-5AA057DB147C}" type="doc">
      <dgm:prSet loTypeId="urn:microsoft.com/office/officeart/2005/8/layout/hierarchy2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C26F912-58DD-4E65-B9A8-D89148BF8D2C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Справка 0503125</a:t>
          </a:r>
        </a:p>
      </dgm:t>
    </dgm:pt>
    <dgm:pt modelId="{14965BC8-83AF-4588-83EE-DCAF0BC2B40A}" type="parTrans" cxnId="{96F6D59B-0843-490B-97E0-AFA72A9625C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23794-4A21-4489-AB94-2663A2F340D5}" type="sibTrans" cxnId="{96F6D59B-0843-490B-97E0-AFA72A9625C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EE0AE-11E6-4A6A-A9A4-F0060DAE4734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01.11.2024</a:t>
          </a:r>
        </a:p>
      </dgm:t>
    </dgm:pt>
    <dgm:pt modelId="{1734EC08-42FB-4D1B-8BC2-55E4AD7EE620}" type="parTrans" cxnId="{C87146F2-EDCF-4FD8-9181-BFB47D7FDCF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59EC8-E4AB-4FFB-A2D1-1FF1922F9F1F}" type="sibTrans" cxnId="{C87146F2-EDCF-4FD8-9181-BFB47D7FDCF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28048-ED6C-48C3-8E08-B41DE9D49B18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 ГРБС,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ГРБСами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внутри бюджета</a:t>
          </a:r>
        </a:p>
      </dgm:t>
    </dgm:pt>
    <dgm:pt modelId="{B9139819-E913-48D1-BD23-7FC5A89B33B1}" type="parTrans" cxnId="{83289FF4-58CD-466A-9CDF-0E8F7A13C40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0D585-DF0D-45FC-9576-BE117EF18518}" type="sibTrans" cxnId="{83289FF4-58CD-466A-9CDF-0E8F7A13C40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0010B-6222-48A3-A5D8-03E0C0A9D38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расчеты</a:t>
          </a:r>
        </a:p>
      </dgm:t>
    </dgm:pt>
    <dgm:pt modelId="{46E0A243-743B-478F-B739-06BED1541237}" type="parTrans" cxnId="{F236C7A3-634B-4485-A337-7427AE654D1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FF961-0F00-40EF-8DD4-35E54B88E067}" type="sibTrans" cxnId="{F236C7A3-634B-4485-A337-7427AE654D1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4D116-2944-4F4C-BB71-2AF4F841AFE5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срок для месячной отчетности на 01.12.2024</a:t>
          </a:r>
        </a:p>
      </dgm:t>
    </dgm:pt>
    <dgm:pt modelId="{C0A056BA-6993-4E88-84E3-D228FFA42DE0}" type="parTrans" cxnId="{A906ED71-3359-4D1A-BE10-80CBD811815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72B17-6926-4FF3-94B4-5DF18A9268BF}" type="sibTrans" cxnId="{A906ED71-3359-4D1A-BE10-80CBD811815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9C38A-578A-412B-8D42-A6712C249E52}" type="pres">
      <dgm:prSet presAssocID="{9A4E0C85-CFE6-4469-85DE-5AA057DB14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6C77E3-40D6-48DB-98A1-0C33373DE721}" type="pres">
      <dgm:prSet presAssocID="{BC26F912-58DD-4E65-B9A8-D89148BF8D2C}" presName="root1" presStyleCnt="0"/>
      <dgm:spPr/>
    </dgm:pt>
    <dgm:pt modelId="{EE3C86FB-6993-4A85-8956-9735D38C78BB}" type="pres">
      <dgm:prSet presAssocID="{BC26F912-58DD-4E65-B9A8-D89148BF8D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16C30-B453-4F36-8C02-B85AEF81D76C}" type="pres">
      <dgm:prSet presAssocID="{BC26F912-58DD-4E65-B9A8-D89148BF8D2C}" presName="level2hierChild" presStyleCnt="0"/>
      <dgm:spPr/>
    </dgm:pt>
    <dgm:pt modelId="{6BF41FB5-992A-4C7F-8E93-837E23F638A0}" type="pres">
      <dgm:prSet presAssocID="{1734EC08-42FB-4D1B-8BC2-55E4AD7EE620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BAF91571-EC94-438D-9C60-ACD4B2118FB9}" type="pres">
      <dgm:prSet presAssocID="{1734EC08-42FB-4D1B-8BC2-55E4AD7EE620}" presName="connTx" presStyleLbl="parChTrans1D2" presStyleIdx="0" presStyleCnt="1"/>
      <dgm:spPr/>
      <dgm:t>
        <a:bodyPr/>
        <a:lstStyle/>
        <a:p>
          <a:endParaRPr lang="ru-RU"/>
        </a:p>
      </dgm:t>
    </dgm:pt>
    <dgm:pt modelId="{0FC4C8F0-3CA0-48E6-9341-A67743FCBE4A}" type="pres">
      <dgm:prSet presAssocID="{3D2EE0AE-11E6-4A6A-A9A4-F0060DAE4734}" presName="root2" presStyleCnt="0"/>
      <dgm:spPr/>
    </dgm:pt>
    <dgm:pt modelId="{A1850B68-2CD6-4D74-A269-35702431EE9A}" type="pres">
      <dgm:prSet presAssocID="{3D2EE0AE-11E6-4A6A-A9A4-F0060DAE473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FCB09-9FEE-4331-9326-CAF8D10D0E72}" type="pres">
      <dgm:prSet presAssocID="{3D2EE0AE-11E6-4A6A-A9A4-F0060DAE4734}" presName="level3hierChild" presStyleCnt="0"/>
      <dgm:spPr/>
    </dgm:pt>
    <dgm:pt modelId="{FE16365F-2F32-40DE-B2DB-B1C93504CAD1}" type="pres">
      <dgm:prSet presAssocID="{B9139819-E913-48D1-BD23-7FC5A89B33B1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260B50A6-D385-47B6-9B53-7427BCCDBE32}" type="pres">
      <dgm:prSet presAssocID="{B9139819-E913-48D1-BD23-7FC5A89B33B1}" presName="connTx" presStyleLbl="parChTrans1D3" presStyleIdx="0" presStyleCnt="2"/>
      <dgm:spPr/>
      <dgm:t>
        <a:bodyPr/>
        <a:lstStyle/>
        <a:p>
          <a:endParaRPr lang="ru-RU"/>
        </a:p>
      </dgm:t>
    </dgm:pt>
    <dgm:pt modelId="{1AAF5670-F024-4326-8EA7-68CADAE6E3BC}" type="pres">
      <dgm:prSet presAssocID="{D9728048-ED6C-48C3-8E08-B41DE9D49B18}" presName="root2" presStyleCnt="0"/>
      <dgm:spPr/>
    </dgm:pt>
    <dgm:pt modelId="{EB45FF45-D397-424E-80DB-964704C259E1}" type="pres">
      <dgm:prSet presAssocID="{D9728048-ED6C-48C3-8E08-B41DE9D49B1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67B0C-DBA0-4E9B-8229-1C338F6E70E2}" type="pres">
      <dgm:prSet presAssocID="{D9728048-ED6C-48C3-8E08-B41DE9D49B18}" presName="level3hierChild" presStyleCnt="0"/>
      <dgm:spPr/>
    </dgm:pt>
    <dgm:pt modelId="{085849BC-8163-4F82-AFDC-ED71EC4FA74F}" type="pres">
      <dgm:prSet presAssocID="{46E0A243-743B-478F-B739-06BED154123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4B267CDC-5D29-49A9-A26E-CE57BE98EB7B}" type="pres">
      <dgm:prSet presAssocID="{46E0A243-743B-478F-B739-06BED154123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5036A117-38A8-41FB-ABCD-0C2CA0252993}" type="pres">
      <dgm:prSet presAssocID="{6580010B-6222-48A3-A5D8-03E0C0A9D38E}" presName="root2" presStyleCnt="0"/>
      <dgm:spPr/>
    </dgm:pt>
    <dgm:pt modelId="{D82A9AF3-2185-4AC3-8756-DB1B66CA3A64}" type="pres">
      <dgm:prSet presAssocID="{6580010B-6222-48A3-A5D8-03E0C0A9D38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48D25F-EC03-47C1-B7AD-9E586DC2B022}" type="pres">
      <dgm:prSet presAssocID="{6580010B-6222-48A3-A5D8-03E0C0A9D38E}" presName="level3hierChild" presStyleCnt="0"/>
      <dgm:spPr/>
    </dgm:pt>
    <dgm:pt modelId="{2CA96E98-4682-4A2A-89D5-666C1F461301}" type="pres">
      <dgm:prSet presAssocID="{C0A056BA-6993-4E88-84E3-D228FFA42DE0}" presName="conn2-1" presStyleLbl="parChTrans1D4" presStyleIdx="0" presStyleCnt="1"/>
      <dgm:spPr/>
      <dgm:t>
        <a:bodyPr/>
        <a:lstStyle/>
        <a:p>
          <a:endParaRPr lang="ru-RU"/>
        </a:p>
      </dgm:t>
    </dgm:pt>
    <dgm:pt modelId="{0EBA3FE5-37B6-473E-BCF4-12B96CC95F80}" type="pres">
      <dgm:prSet presAssocID="{C0A056BA-6993-4E88-84E3-D228FFA42DE0}" presName="connTx" presStyleLbl="parChTrans1D4" presStyleIdx="0" presStyleCnt="1"/>
      <dgm:spPr/>
      <dgm:t>
        <a:bodyPr/>
        <a:lstStyle/>
        <a:p>
          <a:endParaRPr lang="ru-RU"/>
        </a:p>
      </dgm:t>
    </dgm:pt>
    <dgm:pt modelId="{08893787-AFC3-4C41-920C-6DCAB99177CD}" type="pres">
      <dgm:prSet presAssocID="{7304D116-2944-4F4C-BB71-2AF4F841AFE5}" presName="root2" presStyleCnt="0"/>
      <dgm:spPr/>
    </dgm:pt>
    <dgm:pt modelId="{A41092B3-68A6-4C83-9E82-EEA517906193}" type="pres">
      <dgm:prSet presAssocID="{7304D116-2944-4F4C-BB71-2AF4F841AFE5}" presName="LevelTwoTextNode" presStyleLbl="node4" presStyleIdx="0" presStyleCnt="1" custLinFactNeighborX="-549" custLinFactNeighborY="-64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C0AB4B-204B-41F7-B65F-DE390D17C832}" type="pres">
      <dgm:prSet presAssocID="{7304D116-2944-4F4C-BB71-2AF4F841AFE5}" presName="level3hierChild" presStyleCnt="0"/>
      <dgm:spPr/>
    </dgm:pt>
  </dgm:ptLst>
  <dgm:cxnLst>
    <dgm:cxn modelId="{75A6D54E-A8D0-4EC2-ACE8-1E42DA9202A9}" type="presOf" srcId="{1734EC08-42FB-4D1B-8BC2-55E4AD7EE620}" destId="{6BF41FB5-992A-4C7F-8E93-837E23F638A0}" srcOrd="0" destOrd="0" presId="urn:microsoft.com/office/officeart/2005/8/layout/hierarchy2"/>
    <dgm:cxn modelId="{57A11230-F88B-42D8-B4F2-396DBC99A7CC}" type="presOf" srcId="{D9728048-ED6C-48C3-8E08-B41DE9D49B18}" destId="{EB45FF45-D397-424E-80DB-964704C259E1}" srcOrd="0" destOrd="0" presId="urn:microsoft.com/office/officeart/2005/8/layout/hierarchy2"/>
    <dgm:cxn modelId="{856D6750-3058-4251-98CF-CEFCBFC29F66}" type="presOf" srcId="{7304D116-2944-4F4C-BB71-2AF4F841AFE5}" destId="{A41092B3-68A6-4C83-9E82-EEA517906193}" srcOrd="0" destOrd="0" presId="urn:microsoft.com/office/officeart/2005/8/layout/hierarchy2"/>
    <dgm:cxn modelId="{8AEE3170-8852-4DAC-A8B1-B277641928F1}" type="presOf" srcId="{B9139819-E913-48D1-BD23-7FC5A89B33B1}" destId="{FE16365F-2F32-40DE-B2DB-B1C93504CAD1}" srcOrd="0" destOrd="0" presId="urn:microsoft.com/office/officeart/2005/8/layout/hierarchy2"/>
    <dgm:cxn modelId="{A8E9ACF1-4948-4270-90F2-61EA0281CD35}" type="presOf" srcId="{C0A056BA-6993-4E88-84E3-D228FFA42DE0}" destId="{0EBA3FE5-37B6-473E-BCF4-12B96CC95F80}" srcOrd="1" destOrd="0" presId="urn:microsoft.com/office/officeart/2005/8/layout/hierarchy2"/>
    <dgm:cxn modelId="{D8FB390D-188E-4D8A-9986-72D199F66D0D}" type="presOf" srcId="{3D2EE0AE-11E6-4A6A-A9A4-F0060DAE4734}" destId="{A1850B68-2CD6-4D74-A269-35702431EE9A}" srcOrd="0" destOrd="0" presId="urn:microsoft.com/office/officeart/2005/8/layout/hierarchy2"/>
    <dgm:cxn modelId="{43C54C07-5F5D-4D0E-AC0E-4894A74F61A4}" type="presOf" srcId="{1734EC08-42FB-4D1B-8BC2-55E4AD7EE620}" destId="{BAF91571-EC94-438D-9C60-ACD4B2118FB9}" srcOrd="1" destOrd="0" presId="urn:microsoft.com/office/officeart/2005/8/layout/hierarchy2"/>
    <dgm:cxn modelId="{96F6D59B-0843-490B-97E0-AFA72A9625CB}" srcId="{9A4E0C85-CFE6-4469-85DE-5AA057DB147C}" destId="{BC26F912-58DD-4E65-B9A8-D89148BF8D2C}" srcOrd="0" destOrd="0" parTransId="{14965BC8-83AF-4588-83EE-DCAF0BC2B40A}" sibTransId="{E0523794-4A21-4489-AB94-2663A2F340D5}"/>
    <dgm:cxn modelId="{332600A9-7496-4D81-8A67-7E5BC897EAA5}" type="presOf" srcId="{9A4E0C85-CFE6-4469-85DE-5AA057DB147C}" destId="{EFC9C38A-578A-412B-8D42-A6712C249E52}" srcOrd="0" destOrd="0" presId="urn:microsoft.com/office/officeart/2005/8/layout/hierarchy2"/>
    <dgm:cxn modelId="{406465E1-8F0F-42C0-8D08-C410EA134C55}" type="presOf" srcId="{46E0A243-743B-478F-B739-06BED1541237}" destId="{085849BC-8163-4F82-AFDC-ED71EC4FA74F}" srcOrd="0" destOrd="0" presId="urn:microsoft.com/office/officeart/2005/8/layout/hierarchy2"/>
    <dgm:cxn modelId="{F236C7A3-634B-4485-A337-7427AE654D13}" srcId="{3D2EE0AE-11E6-4A6A-A9A4-F0060DAE4734}" destId="{6580010B-6222-48A3-A5D8-03E0C0A9D38E}" srcOrd="1" destOrd="0" parTransId="{46E0A243-743B-478F-B739-06BED1541237}" sibTransId="{A3CFF961-0F00-40EF-8DD4-35E54B88E067}"/>
    <dgm:cxn modelId="{599AAAEA-637A-49D9-8D31-086EE902B80C}" type="presOf" srcId="{B9139819-E913-48D1-BD23-7FC5A89B33B1}" destId="{260B50A6-D385-47B6-9B53-7427BCCDBE32}" srcOrd="1" destOrd="0" presId="urn:microsoft.com/office/officeart/2005/8/layout/hierarchy2"/>
    <dgm:cxn modelId="{C87146F2-EDCF-4FD8-9181-BFB47D7FDCF0}" srcId="{BC26F912-58DD-4E65-B9A8-D89148BF8D2C}" destId="{3D2EE0AE-11E6-4A6A-A9A4-F0060DAE4734}" srcOrd="0" destOrd="0" parTransId="{1734EC08-42FB-4D1B-8BC2-55E4AD7EE620}" sibTransId="{1C959EC8-E4AB-4FFB-A2D1-1FF1922F9F1F}"/>
    <dgm:cxn modelId="{DA03C6A8-9EA9-4123-953E-7DBF8A46BBB6}" type="presOf" srcId="{C0A056BA-6993-4E88-84E3-D228FFA42DE0}" destId="{2CA96E98-4682-4A2A-89D5-666C1F461301}" srcOrd="0" destOrd="0" presId="urn:microsoft.com/office/officeart/2005/8/layout/hierarchy2"/>
    <dgm:cxn modelId="{C8960132-7EFB-4E5B-A907-E2A0C17452AE}" type="presOf" srcId="{6580010B-6222-48A3-A5D8-03E0C0A9D38E}" destId="{D82A9AF3-2185-4AC3-8756-DB1B66CA3A64}" srcOrd="0" destOrd="0" presId="urn:microsoft.com/office/officeart/2005/8/layout/hierarchy2"/>
    <dgm:cxn modelId="{0B986EDD-0FCC-4E68-BD6A-FECDD86F40BE}" type="presOf" srcId="{46E0A243-743B-478F-B739-06BED1541237}" destId="{4B267CDC-5D29-49A9-A26E-CE57BE98EB7B}" srcOrd="1" destOrd="0" presId="urn:microsoft.com/office/officeart/2005/8/layout/hierarchy2"/>
    <dgm:cxn modelId="{A906ED71-3359-4D1A-BE10-80CBD8118158}" srcId="{6580010B-6222-48A3-A5D8-03E0C0A9D38E}" destId="{7304D116-2944-4F4C-BB71-2AF4F841AFE5}" srcOrd="0" destOrd="0" parTransId="{C0A056BA-6993-4E88-84E3-D228FFA42DE0}" sibTransId="{DE772B17-6926-4FF3-94B4-5DF18A9268BF}"/>
    <dgm:cxn modelId="{83289FF4-58CD-466A-9CDF-0E8F7A13C407}" srcId="{3D2EE0AE-11E6-4A6A-A9A4-F0060DAE4734}" destId="{D9728048-ED6C-48C3-8E08-B41DE9D49B18}" srcOrd="0" destOrd="0" parTransId="{B9139819-E913-48D1-BD23-7FC5A89B33B1}" sibTransId="{DE50D585-DF0D-45FC-9576-BE117EF18518}"/>
    <dgm:cxn modelId="{D84D010D-4D0C-496C-ADD2-7D8A89BDC274}" type="presOf" srcId="{BC26F912-58DD-4E65-B9A8-D89148BF8D2C}" destId="{EE3C86FB-6993-4A85-8956-9735D38C78BB}" srcOrd="0" destOrd="0" presId="urn:microsoft.com/office/officeart/2005/8/layout/hierarchy2"/>
    <dgm:cxn modelId="{BBA606C0-7A3E-406D-BFE1-3A8E9AC7EC2E}" type="presParOf" srcId="{EFC9C38A-578A-412B-8D42-A6712C249E52}" destId="{7E6C77E3-40D6-48DB-98A1-0C33373DE721}" srcOrd="0" destOrd="0" presId="urn:microsoft.com/office/officeart/2005/8/layout/hierarchy2"/>
    <dgm:cxn modelId="{C64204B2-1353-4CBA-95C4-0887C99EB5D8}" type="presParOf" srcId="{7E6C77E3-40D6-48DB-98A1-0C33373DE721}" destId="{EE3C86FB-6993-4A85-8956-9735D38C78BB}" srcOrd="0" destOrd="0" presId="urn:microsoft.com/office/officeart/2005/8/layout/hierarchy2"/>
    <dgm:cxn modelId="{CAEA5A07-E033-4484-A0D4-6A87A070E075}" type="presParOf" srcId="{7E6C77E3-40D6-48DB-98A1-0C33373DE721}" destId="{A0E16C30-B453-4F36-8C02-B85AEF81D76C}" srcOrd="1" destOrd="0" presId="urn:microsoft.com/office/officeart/2005/8/layout/hierarchy2"/>
    <dgm:cxn modelId="{7CB5FA3E-1AB5-4ACE-8F6F-020A9515C6C6}" type="presParOf" srcId="{A0E16C30-B453-4F36-8C02-B85AEF81D76C}" destId="{6BF41FB5-992A-4C7F-8E93-837E23F638A0}" srcOrd="0" destOrd="0" presId="urn:microsoft.com/office/officeart/2005/8/layout/hierarchy2"/>
    <dgm:cxn modelId="{73339599-2E5F-47E4-B5E2-53170FFA672B}" type="presParOf" srcId="{6BF41FB5-992A-4C7F-8E93-837E23F638A0}" destId="{BAF91571-EC94-438D-9C60-ACD4B2118FB9}" srcOrd="0" destOrd="0" presId="urn:microsoft.com/office/officeart/2005/8/layout/hierarchy2"/>
    <dgm:cxn modelId="{66687E0D-9373-4C8C-A5A5-F98C99A4E575}" type="presParOf" srcId="{A0E16C30-B453-4F36-8C02-B85AEF81D76C}" destId="{0FC4C8F0-3CA0-48E6-9341-A67743FCBE4A}" srcOrd="1" destOrd="0" presId="urn:microsoft.com/office/officeart/2005/8/layout/hierarchy2"/>
    <dgm:cxn modelId="{32876BF3-81AA-4FD3-86E1-852CF21F02FD}" type="presParOf" srcId="{0FC4C8F0-3CA0-48E6-9341-A67743FCBE4A}" destId="{A1850B68-2CD6-4D74-A269-35702431EE9A}" srcOrd="0" destOrd="0" presId="urn:microsoft.com/office/officeart/2005/8/layout/hierarchy2"/>
    <dgm:cxn modelId="{AC9856E5-0F95-4DC0-9B05-FB26A2E66A89}" type="presParOf" srcId="{0FC4C8F0-3CA0-48E6-9341-A67743FCBE4A}" destId="{D26FCB09-9FEE-4331-9326-CAF8D10D0E72}" srcOrd="1" destOrd="0" presId="urn:microsoft.com/office/officeart/2005/8/layout/hierarchy2"/>
    <dgm:cxn modelId="{336AE0FA-980B-437E-8DC1-A29389673D8D}" type="presParOf" srcId="{D26FCB09-9FEE-4331-9326-CAF8D10D0E72}" destId="{FE16365F-2F32-40DE-B2DB-B1C93504CAD1}" srcOrd="0" destOrd="0" presId="urn:microsoft.com/office/officeart/2005/8/layout/hierarchy2"/>
    <dgm:cxn modelId="{3D37A1F5-B4CE-4B5E-B16A-08A9FB301B29}" type="presParOf" srcId="{FE16365F-2F32-40DE-B2DB-B1C93504CAD1}" destId="{260B50A6-D385-47B6-9B53-7427BCCDBE32}" srcOrd="0" destOrd="0" presId="urn:microsoft.com/office/officeart/2005/8/layout/hierarchy2"/>
    <dgm:cxn modelId="{4E64EE0E-E612-4EBD-948C-E95A6A6FE254}" type="presParOf" srcId="{D26FCB09-9FEE-4331-9326-CAF8D10D0E72}" destId="{1AAF5670-F024-4326-8EA7-68CADAE6E3BC}" srcOrd="1" destOrd="0" presId="urn:microsoft.com/office/officeart/2005/8/layout/hierarchy2"/>
    <dgm:cxn modelId="{EFD15604-4F5D-42EF-A583-5CBCEA982CA0}" type="presParOf" srcId="{1AAF5670-F024-4326-8EA7-68CADAE6E3BC}" destId="{EB45FF45-D397-424E-80DB-964704C259E1}" srcOrd="0" destOrd="0" presId="urn:microsoft.com/office/officeart/2005/8/layout/hierarchy2"/>
    <dgm:cxn modelId="{68D6D065-33C0-4633-9A18-4BAEF3BB6BF9}" type="presParOf" srcId="{1AAF5670-F024-4326-8EA7-68CADAE6E3BC}" destId="{A0067B0C-DBA0-4E9B-8229-1C338F6E70E2}" srcOrd="1" destOrd="0" presId="urn:microsoft.com/office/officeart/2005/8/layout/hierarchy2"/>
    <dgm:cxn modelId="{BD6E075B-44D6-4816-BE54-189590281446}" type="presParOf" srcId="{D26FCB09-9FEE-4331-9326-CAF8D10D0E72}" destId="{085849BC-8163-4F82-AFDC-ED71EC4FA74F}" srcOrd="2" destOrd="0" presId="urn:microsoft.com/office/officeart/2005/8/layout/hierarchy2"/>
    <dgm:cxn modelId="{83F5D8E5-3DB6-4686-A4F7-11229DE1A028}" type="presParOf" srcId="{085849BC-8163-4F82-AFDC-ED71EC4FA74F}" destId="{4B267CDC-5D29-49A9-A26E-CE57BE98EB7B}" srcOrd="0" destOrd="0" presId="urn:microsoft.com/office/officeart/2005/8/layout/hierarchy2"/>
    <dgm:cxn modelId="{35BB1F40-5A5D-4102-A3D1-0A7FFFFFA4DC}" type="presParOf" srcId="{D26FCB09-9FEE-4331-9326-CAF8D10D0E72}" destId="{5036A117-38A8-41FB-ABCD-0C2CA0252993}" srcOrd="3" destOrd="0" presId="urn:microsoft.com/office/officeart/2005/8/layout/hierarchy2"/>
    <dgm:cxn modelId="{F65F9FFA-E3BD-4883-8DBB-A69D2EDEF169}" type="presParOf" srcId="{5036A117-38A8-41FB-ABCD-0C2CA0252993}" destId="{D82A9AF3-2185-4AC3-8756-DB1B66CA3A64}" srcOrd="0" destOrd="0" presId="urn:microsoft.com/office/officeart/2005/8/layout/hierarchy2"/>
    <dgm:cxn modelId="{D5E4DC0B-CDC6-4902-BD44-59016E9368BB}" type="presParOf" srcId="{5036A117-38A8-41FB-ABCD-0C2CA0252993}" destId="{9448D25F-EC03-47C1-B7AD-9E586DC2B022}" srcOrd="1" destOrd="0" presId="urn:microsoft.com/office/officeart/2005/8/layout/hierarchy2"/>
    <dgm:cxn modelId="{FD4A7060-DFE7-4936-AF6D-DA98E6450877}" type="presParOf" srcId="{9448D25F-EC03-47C1-B7AD-9E586DC2B022}" destId="{2CA96E98-4682-4A2A-89D5-666C1F461301}" srcOrd="0" destOrd="0" presId="urn:microsoft.com/office/officeart/2005/8/layout/hierarchy2"/>
    <dgm:cxn modelId="{6D1BA9AE-DD6F-42EC-A7B2-B23BA10B23CB}" type="presParOf" srcId="{2CA96E98-4682-4A2A-89D5-666C1F461301}" destId="{0EBA3FE5-37B6-473E-BCF4-12B96CC95F80}" srcOrd="0" destOrd="0" presId="urn:microsoft.com/office/officeart/2005/8/layout/hierarchy2"/>
    <dgm:cxn modelId="{5946E17D-C708-4F89-B0E7-2887CE44B979}" type="presParOf" srcId="{9448D25F-EC03-47C1-B7AD-9E586DC2B022}" destId="{08893787-AFC3-4C41-920C-6DCAB99177CD}" srcOrd="1" destOrd="0" presId="urn:microsoft.com/office/officeart/2005/8/layout/hierarchy2"/>
    <dgm:cxn modelId="{09791D60-FDC5-4593-9918-087BEE578106}" type="presParOf" srcId="{08893787-AFC3-4C41-920C-6DCAB99177CD}" destId="{A41092B3-68A6-4C83-9E82-EEA517906193}" srcOrd="0" destOrd="0" presId="urn:microsoft.com/office/officeart/2005/8/layout/hierarchy2"/>
    <dgm:cxn modelId="{DC5EEF3E-0808-4929-B3F5-CD02F91A4C1C}" type="presParOf" srcId="{08893787-AFC3-4C41-920C-6DCAB99177CD}" destId="{5BC0AB4B-204B-41F7-B65F-DE390D17C8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EE900-5654-B34C-B018-1D6F86E3B9AB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36F72-49B6-274B-BD2F-611C127F09D2}">
      <dgm:prSet phldrT="[Текст]" custT="1"/>
      <dgm:spPr/>
      <dgm:t>
        <a:bodyPr/>
        <a:lstStyle/>
        <a:p>
          <a:r>
            <a:rPr lang="ru-RU" sz="1400" b="1" dirty="0"/>
            <a:t>расчеты по субсидиям юридическим лицам </a:t>
          </a:r>
        </a:p>
      </dgm:t>
    </dgm:pt>
    <dgm:pt modelId="{3DEC1563-63F2-4643-BF2D-92F0C81EDD29}" type="parTrans" cxnId="{221BD1DE-247D-C64C-A7E5-3F19BE8446E9}">
      <dgm:prSet/>
      <dgm:spPr/>
      <dgm:t>
        <a:bodyPr/>
        <a:lstStyle/>
        <a:p>
          <a:endParaRPr lang="ru-RU" b="1"/>
        </a:p>
      </dgm:t>
    </dgm:pt>
    <dgm:pt modelId="{FDE2693A-AC81-3141-8F38-2787DB6DAF6F}" type="sibTrans" cxnId="{221BD1DE-247D-C64C-A7E5-3F19BE8446E9}">
      <dgm:prSet/>
      <dgm:spPr/>
      <dgm:t>
        <a:bodyPr/>
        <a:lstStyle/>
        <a:p>
          <a:endParaRPr lang="ru-RU" b="1"/>
        </a:p>
      </dgm:t>
    </dgm:pt>
    <dgm:pt modelId="{4297BD16-30DE-434D-846E-3E17F45ADEA0}">
      <dgm:prSet phldrT="[Текст]" custT="1"/>
      <dgm:spPr/>
      <dgm:t>
        <a:bodyPr/>
        <a:lstStyle/>
        <a:p>
          <a:r>
            <a:rPr lang="ru-RU" sz="1400" b="1" dirty="0"/>
            <a:t>учет дебиторской задолженности</a:t>
          </a:r>
        </a:p>
      </dgm:t>
    </dgm:pt>
    <dgm:pt modelId="{068C228E-F8CE-204F-95C4-C49C5CCBE4F0}" type="parTrans" cxnId="{867E1244-B050-764F-8EB1-93B274C2DA2B}">
      <dgm:prSet/>
      <dgm:spPr/>
      <dgm:t>
        <a:bodyPr/>
        <a:lstStyle/>
        <a:p>
          <a:endParaRPr lang="ru-RU" b="1"/>
        </a:p>
      </dgm:t>
    </dgm:pt>
    <dgm:pt modelId="{8A0FF260-CE04-454E-8A38-AF15ED42166C}" type="sibTrans" cxnId="{867E1244-B050-764F-8EB1-93B274C2DA2B}">
      <dgm:prSet/>
      <dgm:spPr/>
      <dgm:t>
        <a:bodyPr/>
        <a:lstStyle/>
        <a:p>
          <a:endParaRPr lang="ru-RU" b="1"/>
        </a:p>
      </dgm:t>
    </dgm:pt>
    <dgm:pt modelId="{AA573548-1C6B-944C-A04E-D8BE82C032F9}">
      <dgm:prSet phldrT="[Текст]" custT="1"/>
      <dgm:spPr/>
      <dgm:t>
        <a:bodyPr/>
        <a:lstStyle/>
        <a:p>
          <a:r>
            <a:rPr lang="ru-RU" sz="1400" b="1" dirty="0"/>
            <a:t>непроизведенные активы</a:t>
          </a:r>
        </a:p>
      </dgm:t>
    </dgm:pt>
    <dgm:pt modelId="{89661104-962B-E547-9756-AABDF0557172}" type="parTrans" cxnId="{57775074-0CF4-0245-AFEF-D0540C60EBB0}">
      <dgm:prSet/>
      <dgm:spPr/>
      <dgm:t>
        <a:bodyPr/>
        <a:lstStyle/>
        <a:p>
          <a:endParaRPr lang="ru-RU" b="1"/>
        </a:p>
      </dgm:t>
    </dgm:pt>
    <dgm:pt modelId="{6C622341-CF3C-8148-A91E-DC1CE964E9C3}" type="sibTrans" cxnId="{57775074-0CF4-0245-AFEF-D0540C60EBB0}">
      <dgm:prSet/>
      <dgm:spPr/>
      <dgm:t>
        <a:bodyPr/>
        <a:lstStyle/>
        <a:p>
          <a:endParaRPr lang="ru-RU" b="1"/>
        </a:p>
      </dgm:t>
    </dgm:pt>
    <dgm:pt modelId="{23A983DD-856F-7B42-8BA0-EBBFC9BEC11E}">
      <dgm:prSet phldrT="[Текст]" custT="1"/>
      <dgm:spPr/>
      <dgm:t>
        <a:bodyPr/>
        <a:lstStyle/>
        <a:p>
          <a:r>
            <a:rPr lang="ru-RU" sz="1400" b="1" dirty="0"/>
            <a:t>учет банковских гарантий и обеспечений</a:t>
          </a:r>
        </a:p>
      </dgm:t>
    </dgm:pt>
    <dgm:pt modelId="{DA17D16C-3153-0347-AFBA-075F53964332}" type="parTrans" cxnId="{A027CF05-817F-8F48-A7C9-C0095BE32644}">
      <dgm:prSet/>
      <dgm:spPr/>
      <dgm:t>
        <a:bodyPr/>
        <a:lstStyle/>
        <a:p>
          <a:endParaRPr lang="ru-RU" b="1"/>
        </a:p>
      </dgm:t>
    </dgm:pt>
    <dgm:pt modelId="{0E9C2E3E-28CD-B94B-8958-414963D68E08}" type="sibTrans" cxnId="{A027CF05-817F-8F48-A7C9-C0095BE32644}">
      <dgm:prSet/>
      <dgm:spPr/>
      <dgm:t>
        <a:bodyPr/>
        <a:lstStyle/>
        <a:p>
          <a:endParaRPr lang="ru-RU" b="1"/>
        </a:p>
      </dgm:t>
    </dgm:pt>
    <dgm:pt modelId="{859FA1D4-E607-C845-BBDA-ECC711F13C44}" type="pres">
      <dgm:prSet presAssocID="{A27EE900-5654-B34C-B018-1D6F86E3B9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200FE-4EA7-1647-8540-91F2EB58EE11}" type="pres">
      <dgm:prSet presAssocID="{96F36F72-49B6-274B-BD2F-611C127F09D2}" presName="parentLin" presStyleCnt="0"/>
      <dgm:spPr/>
    </dgm:pt>
    <dgm:pt modelId="{70C636A6-236B-1641-8CCD-A6A83ABADB8B}" type="pres">
      <dgm:prSet presAssocID="{96F36F72-49B6-274B-BD2F-611C127F09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9DF8C14-BA61-7045-A5F0-102A5B14A4A3}" type="pres">
      <dgm:prSet presAssocID="{96F36F72-49B6-274B-BD2F-611C127F09D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134FA-0736-2C4E-9606-79DDCD01F449}" type="pres">
      <dgm:prSet presAssocID="{96F36F72-49B6-274B-BD2F-611C127F09D2}" presName="negativeSpace" presStyleCnt="0"/>
      <dgm:spPr/>
    </dgm:pt>
    <dgm:pt modelId="{924B7C8D-82DB-924E-B8CE-83F595DCF83F}" type="pres">
      <dgm:prSet presAssocID="{96F36F72-49B6-274B-BD2F-611C127F09D2}" presName="childText" presStyleLbl="conFgAcc1" presStyleIdx="0" presStyleCnt="4">
        <dgm:presLayoutVars>
          <dgm:bulletEnabled val="1"/>
        </dgm:presLayoutVars>
      </dgm:prSet>
      <dgm:spPr/>
    </dgm:pt>
    <dgm:pt modelId="{79F39270-1FF8-C84B-87C3-7C101A8138F0}" type="pres">
      <dgm:prSet presAssocID="{FDE2693A-AC81-3141-8F38-2787DB6DAF6F}" presName="spaceBetweenRectangles" presStyleCnt="0"/>
      <dgm:spPr/>
    </dgm:pt>
    <dgm:pt modelId="{6A1D8161-8D8B-8644-9942-270D8DA2099B}" type="pres">
      <dgm:prSet presAssocID="{4297BD16-30DE-434D-846E-3E17F45ADEA0}" presName="parentLin" presStyleCnt="0"/>
      <dgm:spPr/>
    </dgm:pt>
    <dgm:pt modelId="{22AC8012-69E1-EB4B-AE5A-57E8605EF3B5}" type="pres">
      <dgm:prSet presAssocID="{4297BD16-30DE-434D-846E-3E17F45ADEA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F054236-6EBD-F14A-931C-57423FC99E0E}" type="pres">
      <dgm:prSet presAssocID="{4297BD16-30DE-434D-846E-3E17F45ADE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A3932-7B20-1746-A5EE-0AD23F0D098A}" type="pres">
      <dgm:prSet presAssocID="{4297BD16-30DE-434D-846E-3E17F45ADEA0}" presName="negativeSpace" presStyleCnt="0"/>
      <dgm:spPr/>
    </dgm:pt>
    <dgm:pt modelId="{40283E4C-5EB8-0448-B3EC-9CDE0F198CA5}" type="pres">
      <dgm:prSet presAssocID="{4297BD16-30DE-434D-846E-3E17F45ADEA0}" presName="childText" presStyleLbl="conFgAcc1" presStyleIdx="1" presStyleCnt="4">
        <dgm:presLayoutVars>
          <dgm:bulletEnabled val="1"/>
        </dgm:presLayoutVars>
      </dgm:prSet>
      <dgm:spPr/>
    </dgm:pt>
    <dgm:pt modelId="{1EFC5654-FF7E-A74C-9981-75BFFCA16C95}" type="pres">
      <dgm:prSet presAssocID="{8A0FF260-CE04-454E-8A38-AF15ED42166C}" presName="spaceBetweenRectangles" presStyleCnt="0"/>
      <dgm:spPr/>
    </dgm:pt>
    <dgm:pt modelId="{DA6E4519-532C-DD43-8953-B1034A666F1B}" type="pres">
      <dgm:prSet presAssocID="{AA573548-1C6B-944C-A04E-D8BE82C032F9}" presName="parentLin" presStyleCnt="0"/>
      <dgm:spPr/>
    </dgm:pt>
    <dgm:pt modelId="{43F84045-D135-AA41-B1EA-0E570CDF987C}" type="pres">
      <dgm:prSet presAssocID="{AA573548-1C6B-944C-A04E-D8BE82C032F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801BF63-17C5-324F-ABE7-8DBA218AF071}" type="pres">
      <dgm:prSet presAssocID="{AA573548-1C6B-944C-A04E-D8BE82C032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EB986-F8F2-D846-A118-166B677FDE38}" type="pres">
      <dgm:prSet presAssocID="{AA573548-1C6B-944C-A04E-D8BE82C032F9}" presName="negativeSpace" presStyleCnt="0"/>
      <dgm:spPr/>
    </dgm:pt>
    <dgm:pt modelId="{21B3B3DB-E68C-D84F-B324-5AE77CC39831}" type="pres">
      <dgm:prSet presAssocID="{AA573548-1C6B-944C-A04E-D8BE82C032F9}" presName="childText" presStyleLbl="conFgAcc1" presStyleIdx="2" presStyleCnt="4">
        <dgm:presLayoutVars>
          <dgm:bulletEnabled val="1"/>
        </dgm:presLayoutVars>
      </dgm:prSet>
      <dgm:spPr/>
    </dgm:pt>
    <dgm:pt modelId="{DEC247FD-7086-BA4C-BA1D-61542B67E10B}" type="pres">
      <dgm:prSet presAssocID="{6C622341-CF3C-8148-A91E-DC1CE964E9C3}" presName="spaceBetweenRectangles" presStyleCnt="0"/>
      <dgm:spPr/>
    </dgm:pt>
    <dgm:pt modelId="{9AE12982-308B-9943-8241-4A28CFD686AD}" type="pres">
      <dgm:prSet presAssocID="{23A983DD-856F-7B42-8BA0-EBBFC9BEC11E}" presName="parentLin" presStyleCnt="0"/>
      <dgm:spPr/>
    </dgm:pt>
    <dgm:pt modelId="{09E949A8-369E-5242-83B1-443DF47C875D}" type="pres">
      <dgm:prSet presAssocID="{23A983DD-856F-7B42-8BA0-EBBFC9BEC11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21A610E-F150-0340-9642-EBED3296215C}" type="pres">
      <dgm:prSet presAssocID="{23A983DD-856F-7B42-8BA0-EBBFC9BEC1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40FB3-775A-974F-BA9D-BFB7B1448AED}" type="pres">
      <dgm:prSet presAssocID="{23A983DD-856F-7B42-8BA0-EBBFC9BEC11E}" presName="negativeSpace" presStyleCnt="0"/>
      <dgm:spPr/>
    </dgm:pt>
    <dgm:pt modelId="{9FF7D456-B797-C24B-9007-B3738961D00D}" type="pres">
      <dgm:prSet presAssocID="{23A983DD-856F-7B42-8BA0-EBBFC9BEC1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E75167-314E-6E45-B9D1-DCEBDA15569B}" type="presOf" srcId="{AA573548-1C6B-944C-A04E-D8BE82C032F9}" destId="{43F84045-D135-AA41-B1EA-0E570CDF987C}" srcOrd="0" destOrd="0" presId="urn:microsoft.com/office/officeart/2005/8/layout/list1"/>
    <dgm:cxn modelId="{6D42FE57-D026-604A-B5B3-0B5875EC222E}" type="presOf" srcId="{96F36F72-49B6-274B-BD2F-611C127F09D2}" destId="{70C636A6-236B-1641-8CCD-A6A83ABADB8B}" srcOrd="0" destOrd="0" presId="urn:microsoft.com/office/officeart/2005/8/layout/list1"/>
    <dgm:cxn modelId="{B6B63776-DFB8-EA4B-AA3A-2DC4A9F3CD72}" type="presOf" srcId="{4297BD16-30DE-434D-846E-3E17F45ADEA0}" destId="{3F054236-6EBD-F14A-931C-57423FC99E0E}" srcOrd="1" destOrd="0" presId="urn:microsoft.com/office/officeart/2005/8/layout/list1"/>
    <dgm:cxn modelId="{37EE1DF8-7DB0-5342-853E-A9C32773FE96}" type="presOf" srcId="{4297BD16-30DE-434D-846E-3E17F45ADEA0}" destId="{22AC8012-69E1-EB4B-AE5A-57E8605EF3B5}" srcOrd="0" destOrd="0" presId="urn:microsoft.com/office/officeart/2005/8/layout/list1"/>
    <dgm:cxn modelId="{A027CF05-817F-8F48-A7C9-C0095BE32644}" srcId="{A27EE900-5654-B34C-B018-1D6F86E3B9AB}" destId="{23A983DD-856F-7B42-8BA0-EBBFC9BEC11E}" srcOrd="3" destOrd="0" parTransId="{DA17D16C-3153-0347-AFBA-075F53964332}" sibTransId="{0E9C2E3E-28CD-B94B-8958-414963D68E08}"/>
    <dgm:cxn modelId="{78B0A785-29F3-5F44-8FFC-1352BD975CB5}" type="presOf" srcId="{96F36F72-49B6-274B-BD2F-611C127F09D2}" destId="{89DF8C14-BA61-7045-A5F0-102A5B14A4A3}" srcOrd="1" destOrd="0" presId="urn:microsoft.com/office/officeart/2005/8/layout/list1"/>
    <dgm:cxn modelId="{5054655C-BB93-0C46-B324-649353536504}" type="presOf" srcId="{23A983DD-856F-7B42-8BA0-EBBFC9BEC11E}" destId="{621A610E-F150-0340-9642-EBED3296215C}" srcOrd="1" destOrd="0" presId="urn:microsoft.com/office/officeart/2005/8/layout/list1"/>
    <dgm:cxn modelId="{0000A153-59EB-DF4E-93A0-4A01EE027E88}" type="presOf" srcId="{AA573548-1C6B-944C-A04E-D8BE82C032F9}" destId="{6801BF63-17C5-324F-ABE7-8DBA218AF071}" srcOrd="1" destOrd="0" presId="urn:microsoft.com/office/officeart/2005/8/layout/list1"/>
    <dgm:cxn modelId="{2CAE4851-A10D-0947-9B83-A91C6C86F7A3}" type="presOf" srcId="{23A983DD-856F-7B42-8BA0-EBBFC9BEC11E}" destId="{09E949A8-369E-5242-83B1-443DF47C875D}" srcOrd="0" destOrd="0" presId="urn:microsoft.com/office/officeart/2005/8/layout/list1"/>
    <dgm:cxn modelId="{867E1244-B050-764F-8EB1-93B274C2DA2B}" srcId="{A27EE900-5654-B34C-B018-1D6F86E3B9AB}" destId="{4297BD16-30DE-434D-846E-3E17F45ADEA0}" srcOrd="1" destOrd="0" parTransId="{068C228E-F8CE-204F-95C4-C49C5CCBE4F0}" sibTransId="{8A0FF260-CE04-454E-8A38-AF15ED42166C}"/>
    <dgm:cxn modelId="{221BD1DE-247D-C64C-A7E5-3F19BE8446E9}" srcId="{A27EE900-5654-B34C-B018-1D6F86E3B9AB}" destId="{96F36F72-49B6-274B-BD2F-611C127F09D2}" srcOrd="0" destOrd="0" parTransId="{3DEC1563-63F2-4643-BF2D-92F0C81EDD29}" sibTransId="{FDE2693A-AC81-3141-8F38-2787DB6DAF6F}"/>
    <dgm:cxn modelId="{57775074-0CF4-0245-AFEF-D0540C60EBB0}" srcId="{A27EE900-5654-B34C-B018-1D6F86E3B9AB}" destId="{AA573548-1C6B-944C-A04E-D8BE82C032F9}" srcOrd="2" destOrd="0" parTransId="{89661104-962B-E547-9756-AABDF0557172}" sibTransId="{6C622341-CF3C-8148-A91E-DC1CE964E9C3}"/>
    <dgm:cxn modelId="{27115397-8836-684F-A3B2-A45F5D72CDDA}" type="presOf" srcId="{A27EE900-5654-B34C-B018-1D6F86E3B9AB}" destId="{859FA1D4-E607-C845-BBDA-ECC711F13C44}" srcOrd="0" destOrd="0" presId="urn:microsoft.com/office/officeart/2005/8/layout/list1"/>
    <dgm:cxn modelId="{05E25E19-87B9-3845-906B-99E456CFE12A}" type="presParOf" srcId="{859FA1D4-E607-C845-BBDA-ECC711F13C44}" destId="{3EE200FE-4EA7-1647-8540-91F2EB58EE11}" srcOrd="0" destOrd="0" presId="urn:microsoft.com/office/officeart/2005/8/layout/list1"/>
    <dgm:cxn modelId="{42625942-CBEB-7941-AE43-7292C1FC8B7B}" type="presParOf" srcId="{3EE200FE-4EA7-1647-8540-91F2EB58EE11}" destId="{70C636A6-236B-1641-8CCD-A6A83ABADB8B}" srcOrd="0" destOrd="0" presId="urn:microsoft.com/office/officeart/2005/8/layout/list1"/>
    <dgm:cxn modelId="{D84CB988-51CF-0C4D-AE11-290F491C5B42}" type="presParOf" srcId="{3EE200FE-4EA7-1647-8540-91F2EB58EE11}" destId="{89DF8C14-BA61-7045-A5F0-102A5B14A4A3}" srcOrd="1" destOrd="0" presId="urn:microsoft.com/office/officeart/2005/8/layout/list1"/>
    <dgm:cxn modelId="{4A015422-A8DF-EC45-A944-210EF82BCD32}" type="presParOf" srcId="{859FA1D4-E607-C845-BBDA-ECC711F13C44}" destId="{F2E134FA-0736-2C4E-9606-79DDCD01F449}" srcOrd="1" destOrd="0" presId="urn:microsoft.com/office/officeart/2005/8/layout/list1"/>
    <dgm:cxn modelId="{F09C060B-4E34-8746-85E8-FF89634BFF2A}" type="presParOf" srcId="{859FA1D4-E607-C845-BBDA-ECC711F13C44}" destId="{924B7C8D-82DB-924E-B8CE-83F595DCF83F}" srcOrd="2" destOrd="0" presId="urn:microsoft.com/office/officeart/2005/8/layout/list1"/>
    <dgm:cxn modelId="{9264EAA8-E9BE-E94F-9EDD-882BD0348008}" type="presParOf" srcId="{859FA1D4-E607-C845-BBDA-ECC711F13C44}" destId="{79F39270-1FF8-C84B-87C3-7C101A8138F0}" srcOrd="3" destOrd="0" presId="urn:microsoft.com/office/officeart/2005/8/layout/list1"/>
    <dgm:cxn modelId="{C59DB8F3-A021-9848-AC0C-AAE821F794EF}" type="presParOf" srcId="{859FA1D4-E607-C845-BBDA-ECC711F13C44}" destId="{6A1D8161-8D8B-8644-9942-270D8DA2099B}" srcOrd="4" destOrd="0" presId="urn:microsoft.com/office/officeart/2005/8/layout/list1"/>
    <dgm:cxn modelId="{D56D3295-D849-6148-BA84-30045B0D419A}" type="presParOf" srcId="{6A1D8161-8D8B-8644-9942-270D8DA2099B}" destId="{22AC8012-69E1-EB4B-AE5A-57E8605EF3B5}" srcOrd="0" destOrd="0" presId="urn:microsoft.com/office/officeart/2005/8/layout/list1"/>
    <dgm:cxn modelId="{B7DE2E61-BBF6-E346-93CF-C6E8FFE5C528}" type="presParOf" srcId="{6A1D8161-8D8B-8644-9942-270D8DA2099B}" destId="{3F054236-6EBD-F14A-931C-57423FC99E0E}" srcOrd="1" destOrd="0" presId="urn:microsoft.com/office/officeart/2005/8/layout/list1"/>
    <dgm:cxn modelId="{B40E0504-5111-8B4A-BA5B-91B2E9F529FD}" type="presParOf" srcId="{859FA1D4-E607-C845-BBDA-ECC711F13C44}" destId="{343A3932-7B20-1746-A5EE-0AD23F0D098A}" srcOrd="5" destOrd="0" presId="urn:microsoft.com/office/officeart/2005/8/layout/list1"/>
    <dgm:cxn modelId="{EF246102-1CC3-0442-8B37-9904446101DA}" type="presParOf" srcId="{859FA1D4-E607-C845-BBDA-ECC711F13C44}" destId="{40283E4C-5EB8-0448-B3EC-9CDE0F198CA5}" srcOrd="6" destOrd="0" presId="urn:microsoft.com/office/officeart/2005/8/layout/list1"/>
    <dgm:cxn modelId="{37518FF7-2818-904B-A051-33A0AF336227}" type="presParOf" srcId="{859FA1D4-E607-C845-BBDA-ECC711F13C44}" destId="{1EFC5654-FF7E-A74C-9981-75BFFCA16C95}" srcOrd="7" destOrd="0" presId="urn:microsoft.com/office/officeart/2005/8/layout/list1"/>
    <dgm:cxn modelId="{16429C7F-9890-0A4D-85F5-425D4379C72F}" type="presParOf" srcId="{859FA1D4-E607-C845-BBDA-ECC711F13C44}" destId="{DA6E4519-532C-DD43-8953-B1034A666F1B}" srcOrd="8" destOrd="0" presId="urn:microsoft.com/office/officeart/2005/8/layout/list1"/>
    <dgm:cxn modelId="{284193A5-1BEB-4F43-BA30-8DF985A863AB}" type="presParOf" srcId="{DA6E4519-532C-DD43-8953-B1034A666F1B}" destId="{43F84045-D135-AA41-B1EA-0E570CDF987C}" srcOrd="0" destOrd="0" presId="urn:microsoft.com/office/officeart/2005/8/layout/list1"/>
    <dgm:cxn modelId="{712315AF-1AC0-B240-9F25-6461D0D5DA97}" type="presParOf" srcId="{DA6E4519-532C-DD43-8953-B1034A666F1B}" destId="{6801BF63-17C5-324F-ABE7-8DBA218AF071}" srcOrd="1" destOrd="0" presId="urn:microsoft.com/office/officeart/2005/8/layout/list1"/>
    <dgm:cxn modelId="{2466F390-48B3-FA49-8E99-40C2D3397BE1}" type="presParOf" srcId="{859FA1D4-E607-C845-BBDA-ECC711F13C44}" destId="{6B9EB986-F8F2-D846-A118-166B677FDE38}" srcOrd="9" destOrd="0" presId="urn:microsoft.com/office/officeart/2005/8/layout/list1"/>
    <dgm:cxn modelId="{DA6D6458-630F-A446-B64E-84BC80045F29}" type="presParOf" srcId="{859FA1D4-E607-C845-BBDA-ECC711F13C44}" destId="{21B3B3DB-E68C-D84F-B324-5AE77CC39831}" srcOrd="10" destOrd="0" presId="urn:microsoft.com/office/officeart/2005/8/layout/list1"/>
    <dgm:cxn modelId="{5381DEC0-3788-D649-A5B5-ECB1ABE326E5}" type="presParOf" srcId="{859FA1D4-E607-C845-BBDA-ECC711F13C44}" destId="{DEC247FD-7086-BA4C-BA1D-61542B67E10B}" srcOrd="11" destOrd="0" presId="urn:microsoft.com/office/officeart/2005/8/layout/list1"/>
    <dgm:cxn modelId="{7B48B6FC-B85A-844B-9F63-579B7C086CE6}" type="presParOf" srcId="{859FA1D4-E607-C845-BBDA-ECC711F13C44}" destId="{9AE12982-308B-9943-8241-4A28CFD686AD}" srcOrd="12" destOrd="0" presId="urn:microsoft.com/office/officeart/2005/8/layout/list1"/>
    <dgm:cxn modelId="{02BC746D-61DF-DF40-89F6-C2F78215FD30}" type="presParOf" srcId="{9AE12982-308B-9943-8241-4A28CFD686AD}" destId="{09E949A8-369E-5242-83B1-443DF47C875D}" srcOrd="0" destOrd="0" presId="urn:microsoft.com/office/officeart/2005/8/layout/list1"/>
    <dgm:cxn modelId="{EF7AC858-B829-4D4B-93CC-0E2938A51EDB}" type="presParOf" srcId="{9AE12982-308B-9943-8241-4A28CFD686AD}" destId="{621A610E-F150-0340-9642-EBED3296215C}" srcOrd="1" destOrd="0" presId="urn:microsoft.com/office/officeart/2005/8/layout/list1"/>
    <dgm:cxn modelId="{CC373439-9EB0-F749-A793-B998910D2D29}" type="presParOf" srcId="{859FA1D4-E607-C845-BBDA-ECC711F13C44}" destId="{56640FB3-775A-974F-BA9D-BFB7B1448AED}" srcOrd="13" destOrd="0" presId="urn:microsoft.com/office/officeart/2005/8/layout/list1"/>
    <dgm:cxn modelId="{91D8D70F-991D-FA41-8744-05767C87C488}" type="presParOf" srcId="{859FA1D4-E607-C845-BBDA-ECC711F13C44}" destId="{9FF7D456-B797-C24B-9007-B3738961D0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0EC2F0-147D-4C49-879E-C467C0E14426}" type="doc">
      <dgm:prSet loTypeId="urn:microsoft.com/office/officeart/2005/8/layout/hierarchy2" loCatId="hierarchy" qsTypeId="urn:microsoft.com/office/officeart/2005/8/quickstyle/simple3" qsCatId="simple" csTypeId="urn:microsoft.com/office/officeart/2005/8/colors/accent3_1" csCatId="accent3" phldr="1"/>
      <dgm:spPr/>
    </dgm:pt>
    <dgm:pt modelId="{DBBF3933-A469-430D-BAE2-4189D02576B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Земельные участки, собственность</a:t>
          </a:r>
        </a:p>
        <a:p>
          <a:r>
            <a:rPr lang="ru-RU" sz="18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разграничена</a:t>
          </a:r>
        </a:p>
      </dgm:t>
    </dgm:pt>
    <dgm:pt modelId="{C95B9E28-2C7B-43A4-A8E1-9543E8AC913F}" type="parTrans" cxnId="{5A1F75E1-4D63-48DC-8ADC-1DB9AD70B59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7BDA3-EC69-49DF-BE24-000D5A8DDAEF}" type="sibTrans" cxnId="{5A1F75E1-4D63-48DC-8ADC-1DB9AD70B59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3AC3F-6770-4C13-8045-1C56344ACEA4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на распоряжение орган </a:t>
          </a:r>
        </a:p>
      </dgm:t>
    </dgm:pt>
    <dgm:pt modelId="{B75DD02E-724F-45A9-A043-6909160B67B9}" type="parTrans" cxnId="{9E79F7FD-A926-41CC-AA84-B7BA6D39F4E0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5A5EF-EFC9-47F4-9539-12EE1F5EC1B5}" type="sibTrans" cxnId="{9E79F7FD-A926-41CC-AA84-B7BA6D39F4E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4C748-F731-450F-A997-C32BCDC3E0D9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аренде</a:t>
          </a:r>
        </a:p>
        <a:p>
          <a:r>
            <a: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для распоряжения</a:t>
          </a:r>
        </a:p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1 103 13 330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1 401 10 199</a:t>
          </a:r>
        </a:p>
        <a:p>
          <a:r>
            <a: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в аренду</a:t>
          </a:r>
        </a:p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1 103 13 330 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1 103 13 430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сч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25</a:t>
          </a:r>
        </a:p>
      </dgm:t>
    </dgm:pt>
    <dgm:pt modelId="{0151D313-7C53-4668-8422-3B7F1BF6467A}" type="parTrans" cxnId="{B919A090-2F23-4961-A6F6-9036DAD0D77D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267B4-8DC3-4809-8E0D-CFA267EFC5A4}" type="sibTrans" cxnId="{B919A090-2F23-4961-A6F6-9036DAD0D7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BB510-F6FC-42F1-86DB-65ABFC1FCDFF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праве ПБП</a:t>
          </a:r>
        </a:p>
        <a:p>
          <a:r>
            <a: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для распоряжения</a:t>
          </a:r>
        </a:p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1 103 13 330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1 401 10 199</a:t>
          </a:r>
        </a:p>
        <a:p>
          <a:r>
            <a: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на праве ПБП</a:t>
          </a:r>
        </a:p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1 401 20 281 (254)</a:t>
          </a:r>
        </a:p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1 103 13 430</a:t>
          </a:r>
        </a:p>
      </dgm:t>
    </dgm:pt>
    <dgm:pt modelId="{64A84397-C433-4697-98DA-AA67386DCD66}" type="parTrans" cxnId="{6B9C4FCD-0625-44BD-A172-2BB7F4FDD925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43D34-8C16-4CC8-ACCD-0B580AD93138}" type="sibTrans" cxnId="{6B9C4FCD-0625-44BD-A172-2BB7F4FDD92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BE2C2-D63F-444C-BCA3-F095278D45A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в хозяйственный оборот (аренда, право постоянного бессрочного пользования)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704C1-A701-424C-A67E-D6546B80FD22}" type="parTrans" cxnId="{7AF797C0-7227-45DF-AF3E-17F2208BCF48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6AAF7-D741-418E-906F-F5B390D0A72F}" type="sibTrans" cxnId="{7AF797C0-7227-45DF-AF3E-17F2208BCF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FD429-EE4C-4F1F-A739-A8E0FE1D2607}" type="pres">
      <dgm:prSet presAssocID="{C20EC2F0-147D-4C49-879E-C467C0E144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088177-863F-4260-B914-CD43D370D09C}" type="pres">
      <dgm:prSet presAssocID="{DBBF3933-A469-430D-BAE2-4189D02576B3}" presName="root1" presStyleCnt="0"/>
      <dgm:spPr/>
    </dgm:pt>
    <dgm:pt modelId="{4FE67816-24B3-4001-8BF2-D2858553B838}" type="pres">
      <dgm:prSet presAssocID="{DBBF3933-A469-430D-BAE2-4189D02576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7FB2E-1896-4DB6-B63F-8153004761B1}" type="pres">
      <dgm:prSet presAssocID="{DBBF3933-A469-430D-BAE2-4189D02576B3}" presName="level2hierChild" presStyleCnt="0"/>
      <dgm:spPr/>
    </dgm:pt>
    <dgm:pt modelId="{4297772A-FFE7-45F4-A9BB-A0D04685CF51}" type="pres">
      <dgm:prSet presAssocID="{7A4704C1-A701-424C-A67E-D6546B80FD2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EEAC1B5-C77B-43CC-AB7A-C8F532A46A20}" type="pres">
      <dgm:prSet presAssocID="{7A4704C1-A701-424C-A67E-D6546B80FD2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45DABCD-4017-45E6-AAF3-317F569ECB79}" type="pres">
      <dgm:prSet presAssocID="{C91BE2C2-D63F-444C-BCA3-F095278D45A9}" presName="root2" presStyleCnt="0"/>
      <dgm:spPr/>
    </dgm:pt>
    <dgm:pt modelId="{ED27E8E0-325A-49E4-85B1-A123D024BDC7}" type="pres">
      <dgm:prSet presAssocID="{C91BE2C2-D63F-444C-BCA3-F095278D45A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A43B9-0347-4B97-B16D-CD20F06399F2}" type="pres">
      <dgm:prSet presAssocID="{C91BE2C2-D63F-444C-BCA3-F095278D45A9}" presName="level3hierChild" presStyleCnt="0"/>
      <dgm:spPr/>
    </dgm:pt>
    <dgm:pt modelId="{3E7592EC-994B-4639-B1B5-5C0DDEF6D5CE}" type="pres">
      <dgm:prSet presAssocID="{B75DD02E-724F-45A9-A043-6909160B67B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87DE894-0289-4CA6-8558-BF221518E32B}" type="pres">
      <dgm:prSet presAssocID="{B75DD02E-724F-45A9-A043-6909160B67B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15BE3F0-F5FA-410B-A87B-CA3E9C7B85E5}" type="pres">
      <dgm:prSet presAssocID="{6DB3AC3F-6770-4C13-8045-1C56344ACEA4}" presName="root2" presStyleCnt="0"/>
      <dgm:spPr/>
    </dgm:pt>
    <dgm:pt modelId="{62FDB563-B4D8-4041-8B81-98D4063BB575}" type="pres">
      <dgm:prSet presAssocID="{6DB3AC3F-6770-4C13-8045-1C56344ACEA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6CD224-87B2-4702-B0BB-9091E729AE0E}" type="pres">
      <dgm:prSet presAssocID="{6DB3AC3F-6770-4C13-8045-1C56344ACEA4}" presName="level3hierChild" presStyleCnt="0"/>
      <dgm:spPr/>
    </dgm:pt>
    <dgm:pt modelId="{09FCD0B6-EF09-4A96-8A50-62BC9EC66073}" type="pres">
      <dgm:prSet presAssocID="{0151D313-7C53-4668-8422-3B7F1BF6467A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7855638B-0FF5-432E-AB75-2DE0164C85BD}" type="pres">
      <dgm:prSet presAssocID="{0151D313-7C53-4668-8422-3B7F1BF6467A}" presName="connTx" presStyleLbl="parChTrans1D3" presStyleIdx="0" presStyleCnt="2"/>
      <dgm:spPr/>
      <dgm:t>
        <a:bodyPr/>
        <a:lstStyle/>
        <a:p>
          <a:endParaRPr lang="ru-RU"/>
        </a:p>
      </dgm:t>
    </dgm:pt>
    <dgm:pt modelId="{CFBC11E4-6D99-4D08-B054-2A2138508481}" type="pres">
      <dgm:prSet presAssocID="{19C4C748-F731-450F-A997-C32BCDC3E0D9}" presName="root2" presStyleCnt="0"/>
      <dgm:spPr/>
    </dgm:pt>
    <dgm:pt modelId="{836E6BB4-A571-4D3E-AE1C-1102AD725F50}" type="pres">
      <dgm:prSet presAssocID="{19C4C748-F731-450F-A997-C32BCDC3E0D9}" presName="LevelTwoTextNode" presStyleLbl="node3" presStyleIdx="0" presStyleCnt="2" custScaleX="120037" custScaleY="152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ADB885-193E-472A-9C49-77DC6EDDCFE3}" type="pres">
      <dgm:prSet presAssocID="{19C4C748-F731-450F-A997-C32BCDC3E0D9}" presName="level3hierChild" presStyleCnt="0"/>
      <dgm:spPr/>
    </dgm:pt>
    <dgm:pt modelId="{B8143159-A857-4806-8D40-F5F6F0D5D9C8}" type="pres">
      <dgm:prSet presAssocID="{64A84397-C433-4697-98DA-AA67386DCD66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6B3B458-50B4-4D4B-9992-6E4289D6439E}" type="pres">
      <dgm:prSet presAssocID="{64A84397-C433-4697-98DA-AA67386DCD66}" presName="connTx" presStyleLbl="parChTrans1D3" presStyleIdx="1" presStyleCnt="2"/>
      <dgm:spPr/>
      <dgm:t>
        <a:bodyPr/>
        <a:lstStyle/>
        <a:p>
          <a:endParaRPr lang="ru-RU"/>
        </a:p>
      </dgm:t>
    </dgm:pt>
    <dgm:pt modelId="{A726B9E9-9B9E-48D4-B397-171E07BF86C4}" type="pres">
      <dgm:prSet presAssocID="{2D6BB510-F6FC-42F1-86DB-65ABFC1FCDFF}" presName="root2" presStyleCnt="0"/>
      <dgm:spPr/>
    </dgm:pt>
    <dgm:pt modelId="{E07D1893-DCF9-46AB-9E23-03031B6DFAE2}" type="pres">
      <dgm:prSet presAssocID="{2D6BB510-F6FC-42F1-86DB-65ABFC1FCDFF}" presName="LevelTwoTextNode" presStyleLbl="node3" presStyleIdx="1" presStyleCnt="2" custScaleX="120037" custScaleY="152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1CCB8-C1F5-46F1-89FD-99EC79F68AB0}" type="pres">
      <dgm:prSet presAssocID="{2D6BB510-F6FC-42F1-86DB-65ABFC1FCDFF}" presName="level3hierChild" presStyleCnt="0"/>
      <dgm:spPr/>
    </dgm:pt>
  </dgm:ptLst>
  <dgm:cxnLst>
    <dgm:cxn modelId="{EC21EF2C-3095-4FFB-85DC-1E0C472B7A10}" type="presOf" srcId="{0151D313-7C53-4668-8422-3B7F1BF6467A}" destId="{09FCD0B6-EF09-4A96-8A50-62BC9EC66073}" srcOrd="0" destOrd="0" presId="urn:microsoft.com/office/officeart/2005/8/layout/hierarchy2"/>
    <dgm:cxn modelId="{58EB169B-0865-47F1-BDC8-64BFF1D3F6DD}" type="presOf" srcId="{C91BE2C2-D63F-444C-BCA3-F095278D45A9}" destId="{ED27E8E0-325A-49E4-85B1-A123D024BDC7}" srcOrd="0" destOrd="0" presId="urn:microsoft.com/office/officeart/2005/8/layout/hierarchy2"/>
    <dgm:cxn modelId="{7A4B6E81-3523-4377-BAB2-23FC3550E7F6}" type="presOf" srcId="{6DB3AC3F-6770-4C13-8045-1C56344ACEA4}" destId="{62FDB563-B4D8-4041-8B81-98D4063BB575}" srcOrd="0" destOrd="0" presId="urn:microsoft.com/office/officeart/2005/8/layout/hierarchy2"/>
    <dgm:cxn modelId="{A12BC6BD-2F4E-4C52-BEDE-7952EC80897E}" type="presOf" srcId="{0151D313-7C53-4668-8422-3B7F1BF6467A}" destId="{7855638B-0FF5-432E-AB75-2DE0164C85BD}" srcOrd="1" destOrd="0" presId="urn:microsoft.com/office/officeart/2005/8/layout/hierarchy2"/>
    <dgm:cxn modelId="{9E79F7FD-A926-41CC-AA84-B7BA6D39F4E0}" srcId="{DBBF3933-A469-430D-BAE2-4189D02576B3}" destId="{6DB3AC3F-6770-4C13-8045-1C56344ACEA4}" srcOrd="1" destOrd="0" parTransId="{B75DD02E-724F-45A9-A043-6909160B67B9}" sibTransId="{4255A5EF-EFC9-47F4-9539-12EE1F5EC1B5}"/>
    <dgm:cxn modelId="{C84D986A-C8A0-4C4F-8B1E-2313DB10FB29}" type="presOf" srcId="{64A84397-C433-4697-98DA-AA67386DCD66}" destId="{B8143159-A857-4806-8D40-F5F6F0D5D9C8}" srcOrd="0" destOrd="0" presId="urn:microsoft.com/office/officeart/2005/8/layout/hierarchy2"/>
    <dgm:cxn modelId="{89A0F6E9-D50D-4DA3-B9EE-020306EA544A}" type="presOf" srcId="{19C4C748-F731-450F-A997-C32BCDC3E0D9}" destId="{836E6BB4-A571-4D3E-AE1C-1102AD725F50}" srcOrd="0" destOrd="0" presId="urn:microsoft.com/office/officeart/2005/8/layout/hierarchy2"/>
    <dgm:cxn modelId="{F727D06A-F0AD-46DB-8899-FE620B9EA0E5}" type="presOf" srcId="{7A4704C1-A701-424C-A67E-D6546B80FD22}" destId="{6EEAC1B5-C77B-43CC-AB7A-C8F532A46A20}" srcOrd="1" destOrd="0" presId="urn:microsoft.com/office/officeart/2005/8/layout/hierarchy2"/>
    <dgm:cxn modelId="{8EA43D6D-8E5E-43BE-996F-D45684824D09}" type="presOf" srcId="{64A84397-C433-4697-98DA-AA67386DCD66}" destId="{06B3B458-50B4-4D4B-9992-6E4289D6439E}" srcOrd="1" destOrd="0" presId="urn:microsoft.com/office/officeart/2005/8/layout/hierarchy2"/>
    <dgm:cxn modelId="{DF957676-64FB-42E0-9303-DB90B64CDC71}" type="presOf" srcId="{B75DD02E-724F-45A9-A043-6909160B67B9}" destId="{287DE894-0289-4CA6-8558-BF221518E32B}" srcOrd="1" destOrd="0" presId="urn:microsoft.com/office/officeart/2005/8/layout/hierarchy2"/>
    <dgm:cxn modelId="{6B9C4FCD-0625-44BD-A172-2BB7F4FDD925}" srcId="{6DB3AC3F-6770-4C13-8045-1C56344ACEA4}" destId="{2D6BB510-F6FC-42F1-86DB-65ABFC1FCDFF}" srcOrd="1" destOrd="0" parTransId="{64A84397-C433-4697-98DA-AA67386DCD66}" sibTransId="{96C43D34-8C16-4CC8-ACCD-0B580AD93138}"/>
    <dgm:cxn modelId="{7AF797C0-7227-45DF-AF3E-17F2208BCF48}" srcId="{DBBF3933-A469-430D-BAE2-4189D02576B3}" destId="{C91BE2C2-D63F-444C-BCA3-F095278D45A9}" srcOrd="0" destOrd="0" parTransId="{7A4704C1-A701-424C-A67E-D6546B80FD22}" sibTransId="{01C6AAF7-D741-418E-906F-F5B390D0A72F}"/>
    <dgm:cxn modelId="{89307E9C-EDDB-40AB-B7E8-7C8716A4A08B}" type="presOf" srcId="{B75DD02E-724F-45A9-A043-6909160B67B9}" destId="{3E7592EC-994B-4639-B1B5-5C0DDEF6D5CE}" srcOrd="0" destOrd="0" presId="urn:microsoft.com/office/officeart/2005/8/layout/hierarchy2"/>
    <dgm:cxn modelId="{D99ACE3D-5FAD-438C-9295-B3B67459CECD}" type="presOf" srcId="{7A4704C1-A701-424C-A67E-D6546B80FD22}" destId="{4297772A-FFE7-45F4-A9BB-A0D04685CF51}" srcOrd="0" destOrd="0" presId="urn:microsoft.com/office/officeart/2005/8/layout/hierarchy2"/>
    <dgm:cxn modelId="{B919A090-2F23-4961-A6F6-9036DAD0D77D}" srcId="{6DB3AC3F-6770-4C13-8045-1C56344ACEA4}" destId="{19C4C748-F731-450F-A997-C32BCDC3E0D9}" srcOrd="0" destOrd="0" parTransId="{0151D313-7C53-4668-8422-3B7F1BF6467A}" sibTransId="{506267B4-8DC3-4809-8E0D-CFA267EFC5A4}"/>
    <dgm:cxn modelId="{4E5F57F1-8E21-43E7-89DB-8C01130F98AD}" type="presOf" srcId="{2D6BB510-F6FC-42F1-86DB-65ABFC1FCDFF}" destId="{E07D1893-DCF9-46AB-9E23-03031B6DFAE2}" srcOrd="0" destOrd="0" presId="urn:microsoft.com/office/officeart/2005/8/layout/hierarchy2"/>
    <dgm:cxn modelId="{5A1F75E1-4D63-48DC-8ADC-1DB9AD70B590}" srcId="{C20EC2F0-147D-4C49-879E-C467C0E14426}" destId="{DBBF3933-A469-430D-BAE2-4189D02576B3}" srcOrd="0" destOrd="0" parTransId="{C95B9E28-2C7B-43A4-A8E1-9543E8AC913F}" sibTransId="{0137BDA3-EC69-49DF-BE24-000D5A8DDAEF}"/>
    <dgm:cxn modelId="{6A2A0429-62F9-41BF-B75B-07078EFBECC6}" type="presOf" srcId="{DBBF3933-A469-430D-BAE2-4189D02576B3}" destId="{4FE67816-24B3-4001-8BF2-D2858553B838}" srcOrd="0" destOrd="0" presId="urn:microsoft.com/office/officeart/2005/8/layout/hierarchy2"/>
    <dgm:cxn modelId="{5B40776A-A510-47BF-953B-852FD33D20B1}" type="presOf" srcId="{C20EC2F0-147D-4C49-879E-C467C0E14426}" destId="{C5BFD429-EE4C-4F1F-A739-A8E0FE1D2607}" srcOrd="0" destOrd="0" presId="urn:microsoft.com/office/officeart/2005/8/layout/hierarchy2"/>
    <dgm:cxn modelId="{2BC76849-FBEA-4FB6-AA3A-C381353B2993}" type="presParOf" srcId="{C5BFD429-EE4C-4F1F-A739-A8E0FE1D2607}" destId="{D6088177-863F-4260-B914-CD43D370D09C}" srcOrd="0" destOrd="0" presId="urn:microsoft.com/office/officeart/2005/8/layout/hierarchy2"/>
    <dgm:cxn modelId="{2CA8DCA7-D832-4A60-827C-C5E47CCB72A5}" type="presParOf" srcId="{D6088177-863F-4260-B914-CD43D370D09C}" destId="{4FE67816-24B3-4001-8BF2-D2858553B838}" srcOrd="0" destOrd="0" presId="urn:microsoft.com/office/officeart/2005/8/layout/hierarchy2"/>
    <dgm:cxn modelId="{412AA9F1-5561-4A6B-A931-5E18DB0997A0}" type="presParOf" srcId="{D6088177-863F-4260-B914-CD43D370D09C}" destId="{6A57FB2E-1896-4DB6-B63F-8153004761B1}" srcOrd="1" destOrd="0" presId="urn:microsoft.com/office/officeart/2005/8/layout/hierarchy2"/>
    <dgm:cxn modelId="{8D166567-D323-4783-8E5C-CA4719DEFE37}" type="presParOf" srcId="{6A57FB2E-1896-4DB6-B63F-8153004761B1}" destId="{4297772A-FFE7-45F4-A9BB-A0D04685CF51}" srcOrd="0" destOrd="0" presId="urn:microsoft.com/office/officeart/2005/8/layout/hierarchy2"/>
    <dgm:cxn modelId="{66B5C60F-8369-422E-B074-F134B7E4288D}" type="presParOf" srcId="{4297772A-FFE7-45F4-A9BB-A0D04685CF51}" destId="{6EEAC1B5-C77B-43CC-AB7A-C8F532A46A20}" srcOrd="0" destOrd="0" presId="urn:microsoft.com/office/officeart/2005/8/layout/hierarchy2"/>
    <dgm:cxn modelId="{53ACF657-69A4-4253-9C46-DC586BF83995}" type="presParOf" srcId="{6A57FB2E-1896-4DB6-B63F-8153004761B1}" destId="{945DABCD-4017-45E6-AAF3-317F569ECB79}" srcOrd="1" destOrd="0" presId="urn:microsoft.com/office/officeart/2005/8/layout/hierarchy2"/>
    <dgm:cxn modelId="{56CA2A4B-3FF9-4B1B-878B-87A026C0EFBB}" type="presParOf" srcId="{945DABCD-4017-45E6-AAF3-317F569ECB79}" destId="{ED27E8E0-325A-49E4-85B1-A123D024BDC7}" srcOrd="0" destOrd="0" presId="urn:microsoft.com/office/officeart/2005/8/layout/hierarchy2"/>
    <dgm:cxn modelId="{EFD5410C-B70F-4D79-820D-149D0794ACD4}" type="presParOf" srcId="{945DABCD-4017-45E6-AAF3-317F569ECB79}" destId="{1A3A43B9-0347-4B97-B16D-CD20F06399F2}" srcOrd="1" destOrd="0" presId="urn:microsoft.com/office/officeart/2005/8/layout/hierarchy2"/>
    <dgm:cxn modelId="{34D617B6-508C-4234-9D73-A39834B15D9D}" type="presParOf" srcId="{6A57FB2E-1896-4DB6-B63F-8153004761B1}" destId="{3E7592EC-994B-4639-B1B5-5C0DDEF6D5CE}" srcOrd="2" destOrd="0" presId="urn:microsoft.com/office/officeart/2005/8/layout/hierarchy2"/>
    <dgm:cxn modelId="{93DADC17-BA61-48A7-ACC3-A4E553AD533B}" type="presParOf" srcId="{3E7592EC-994B-4639-B1B5-5C0DDEF6D5CE}" destId="{287DE894-0289-4CA6-8558-BF221518E32B}" srcOrd="0" destOrd="0" presId="urn:microsoft.com/office/officeart/2005/8/layout/hierarchy2"/>
    <dgm:cxn modelId="{D347D7E7-C74B-499C-BE47-42544CB9CA74}" type="presParOf" srcId="{6A57FB2E-1896-4DB6-B63F-8153004761B1}" destId="{C15BE3F0-F5FA-410B-A87B-CA3E9C7B85E5}" srcOrd="3" destOrd="0" presId="urn:microsoft.com/office/officeart/2005/8/layout/hierarchy2"/>
    <dgm:cxn modelId="{8FCF5E60-115B-48C3-80C3-B90DF40CDD25}" type="presParOf" srcId="{C15BE3F0-F5FA-410B-A87B-CA3E9C7B85E5}" destId="{62FDB563-B4D8-4041-8B81-98D4063BB575}" srcOrd="0" destOrd="0" presId="urn:microsoft.com/office/officeart/2005/8/layout/hierarchy2"/>
    <dgm:cxn modelId="{6C2B546E-DA7F-44C2-AB07-2C71CF058183}" type="presParOf" srcId="{C15BE3F0-F5FA-410B-A87B-CA3E9C7B85E5}" destId="{D16CD224-87B2-4702-B0BB-9091E729AE0E}" srcOrd="1" destOrd="0" presId="urn:microsoft.com/office/officeart/2005/8/layout/hierarchy2"/>
    <dgm:cxn modelId="{E7231E30-0B5A-435F-8C9F-3095194B7AE6}" type="presParOf" srcId="{D16CD224-87B2-4702-B0BB-9091E729AE0E}" destId="{09FCD0B6-EF09-4A96-8A50-62BC9EC66073}" srcOrd="0" destOrd="0" presId="urn:microsoft.com/office/officeart/2005/8/layout/hierarchy2"/>
    <dgm:cxn modelId="{CEDD43AD-4878-4B9D-A75E-796B09F06D45}" type="presParOf" srcId="{09FCD0B6-EF09-4A96-8A50-62BC9EC66073}" destId="{7855638B-0FF5-432E-AB75-2DE0164C85BD}" srcOrd="0" destOrd="0" presId="urn:microsoft.com/office/officeart/2005/8/layout/hierarchy2"/>
    <dgm:cxn modelId="{ABD22442-646A-4F62-9501-55B8E2AA92C1}" type="presParOf" srcId="{D16CD224-87B2-4702-B0BB-9091E729AE0E}" destId="{CFBC11E4-6D99-4D08-B054-2A2138508481}" srcOrd="1" destOrd="0" presId="urn:microsoft.com/office/officeart/2005/8/layout/hierarchy2"/>
    <dgm:cxn modelId="{69EE626C-4090-4CCE-8D34-FED3FDD0B5F2}" type="presParOf" srcId="{CFBC11E4-6D99-4D08-B054-2A2138508481}" destId="{836E6BB4-A571-4D3E-AE1C-1102AD725F50}" srcOrd="0" destOrd="0" presId="urn:microsoft.com/office/officeart/2005/8/layout/hierarchy2"/>
    <dgm:cxn modelId="{6911E411-2448-48E4-86AF-3E1019809730}" type="presParOf" srcId="{CFBC11E4-6D99-4D08-B054-2A2138508481}" destId="{EEADB885-193E-472A-9C49-77DC6EDDCFE3}" srcOrd="1" destOrd="0" presId="urn:microsoft.com/office/officeart/2005/8/layout/hierarchy2"/>
    <dgm:cxn modelId="{81A7FC6C-B770-4C58-8EAD-2284C805A216}" type="presParOf" srcId="{D16CD224-87B2-4702-B0BB-9091E729AE0E}" destId="{B8143159-A857-4806-8D40-F5F6F0D5D9C8}" srcOrd="2" destOrd="0" presId="urn:microsoft.com/office/officeart/2005/8/layout/hierarchy2"/>
    <dgm:cxn modelId="{8ABC24CF-3BCB-4E8C-9F58-FFA1F70AC201}" type="presParOf" srcId="{B8143159-A857-4806-8D40-F5F6F0D5D9C8}" destId="{06B3B458-50B4-4D4B-9992-6E4289D6439E}" srcOrd="0" destOrd="0" presId="urn:microsoft.com/office/officeart/2005/8/layout/hierarchy2"/>
    <dgm:cxn modelId="{DEC3731F-345E-420A-AD3D-8FADB4F70086}" type="presParOf" srcId="{D16CD224-87B2-4702-B0BB-9091E729AE0E}" destId="{A726B9E9-9B9E-48D4-B397-171E07BF86C4}" srcOrd="3" destOrd="0" presId="urn:microsoft.com/office/officeart/2005/8/layout/hierarchy2"/>
    <dgm:cxn modelId="{DE90657E-6087-498D-AB08-E836EDDBA272}" type="presParOf" srcId="{A726B9E9-9B9E-48D4-B397-171E07BF86C4}" destId="{E07D1893-DCF9-46AB-9E23-03031B6DFAE2}" srcOrd="0" destOrd="0" presId="urn:microsoft.com/office/officeart/2005/8/layout/hierarchy2"/>
    <dgm:cxn modelId="{AA8F3ECC-00A1-436F-A29B-2CAF989DB2AC}" type="presParOf" srcId="{A726B9E9-9B9E-48D4-B397-171E07BF86C4}" destId="{B9B1CCB8-C1F5-46F1-89FD-99EC79F68A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0EC2F0-147D-4C49-879E-C467C0E14426}" type="doc">
      <dgm:prSet loTypeId="urn:microsoft.com/office/officeart/2005/8/layout/hierarchy2" loCatId="hierarchy" qsTypeId="urn:microsoft.com/office/officeart/2005/8/quickstyle/simple3" qsCatId="simple" csTypeId="urn:microsoft.com/office/officeart/2005/8/colors/accent3_1" csCatId="accent3" phldr="1"/>
      <dgm:spPr/>
    </dgm:pt>
    <dgm:pt modelId="{DBBF3933-A469-430D-BAE2-4189D02576B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Земельные участки, </a:t>
          </a:r>
          <a:r>
            <a:rPr lang="ru-RU" sz="16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стоимостная оценка</a:t>
          </a:r>
        </a:p>
      </dgm:t>
    </dgm:pt>
    <dgm:pt modelId="{C95B9E28-2C7B-43A4-A8E1-9543E8AC913F}" type="parTrans" cxnId="{5A1F75E1-4D63-48DC-8ADC-1DB9AD70B59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7BDA3-EC69-49DF-BE24-000D5A8DDAEF}" type="sibTrans" cxnId="{5A1F75E1-4D63-48DC-8ADC-1DB9AD70B59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3AC3F-6770-4C13-8045-1C56344ACEA4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Кадастровая стоимость</a:t>
          </a:r>
        </a:p>
      </dgm:t>
    </dgm:pt>
    <dgm:pt modelId="{B75DD02E-724F-45A9-A043-6909160B67B9}" type="parTrans" cxnId="{9E79F7FD-A926-41CC-AA84-B7BA6D39F4E0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5A5EF-EFC9-47F4-9539-12EE1F5EC1B5}" type="sibTrans" cxnId="{9E79F7FD-A926-41CC-AA84-B7BA6D39F4E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4C748-F731-450F-A997-C32BCDC3E0D9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выписка из ЕГРН (в случае внесения данных в ЕГРН)</a:t>
          </a:r>
        </a:p>
      </dgm:t>
    </dgm:pt>
    <dgm:pt modelId="{0151D313-7C53-4668-8422-3B7F1BF6467A}" type="parTrans" cxnId="{B919A090-2F23-4961-A6F6-9036DAD0D77D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267B4-8DC3-4809-8E0D-CFA267EFC5A4}" type="sibTrans" cxnId="{B919A090-2F23-4961-A6F6-9036DAD0D7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BB510-F6FC-42F1-86DB-65ABFC1FCDFF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акт уполномоченного органа об утверждении результатов определения кадастровой стоимости земельных участков в соответствии с положениями 237-ФЗ</a:t>
          </a:r>
        </a:p>
      </dgm:t>
    </dgm:pt>
    <dgm:pt modelId="{64A84397-C433-4697-98DA-AA67386DCD66}" type="parTrans" cxnId="{6B9C4FCD-0625-44BD-A172-2BB7F4FDD925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43D34-8C16-4CC8-ACCD-0B580AD93138}" type="sibTrans" cxnId="{6B9C4FCD-0625-44BD-A172-2BB7F4FDD92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FD429-EE4C-4F1F-A739-A8E0FE1D2607}" type="pres">
      <dgm:prSet presAssocID="{C20EC2F0-147D-4C49-879E-C467C0E144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088177-863F-4260-B914-CD43D370D09C}" type="pres">
      <dgm:prSet presAssocID="{DBBF3933-A469-430D-BAE2-4189D02576B3}" presName="root1" presStyleCnt="0"/>
      <dgm:spPr/>
    </dgm:pt>
    <dgm:pt modelId="{4FE67816-24B3-4001-8BF2-D2858553B838}" type="pres">
      <dgm:prSet presAssocID="{DBBF3933-A469-430D-BAE2-4189D02576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7FB2E-1896-4DB6-B63F-8153004761B1}" type="pres">
      <dgm:prSet presAssocID="{DBBF3933-A469-430D-BAE2-4189D02576B3}" presName="level2hierChild" presStyleCnt="0"/>
      <dgm:spPr/>
    </dgm:pt>
    <dgm:pt modelId="{3E7592EC-994B-4639-B1B5-5C0DDEF6D5CE}" type="pres">
      <dgm:prSet presAssocID="{B75DD02E-724F-45A9-A043-6909160B67B9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287DE894-0289-4CA6-8558-BF221518E32B}" type="pres">
      <dgm:prSet presAssocID="{B75DD02E-724F-45A9-A043-6909160B67B9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15BE3F0-F5FA-410B-A87B-CA3E9C7B85E5}" type="pres">
      <dgm:prSet presAssocID="{6DB3AC3F-6770-4C13-8045-1C56344ACEA4}" presName="root2" presStyleCnt="0"/>
      <dgm:spPr/>
    </dgm:pt>
    <dgm:pt modelId="{62FDB563-B4D8-4041-8B81-98D4063BB575}" type="pres">
      <dgm:prSet presAssocID="{6DB3AC3F-6770-4C13-8045-1C56344ACEA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6CD224-87B2-4702-B0BB-9091E729AE0E}" type="pres">
      <dgm:prSet presAssocID="{6DB3AC3F-6770-4C13-8045-1C56344ACEA4}" presName="level3hierChild" presStyleCnt="0"/>
      <dgm:spPr/>
    </dgm:pt>
    <dgm:pt modelId="{09FCD0B6-EF09-4A96-8A50-62BC9EC66073}" type="pres">
      <dgm:prSet presAssocID="{0151D313-7C53-4668-8422-3B7F1BF6467A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7855638B-0FF5-432E-AB75-2DE0164C85BD}" type="pres">
      <dgm:prSet presAssocID="{0151D313-7C53-4668-8422-3B7F1BF6467A}" presName="connTx" presStyleLbl="parChTrans1D3" presStyleIdx="0" presStyleCnt="2"/>
      <dgm:spPr/>
      <dgm:t>
        <a:bodyPr/>
        <a:lstStyle/>
        <a:p>
          <a:endParaRPr lang="ru-RU"/>
        </a:p>
      </dgm:t>
    </dgm:pt>
    <dgm:pt modelId="{CFBC11E4-6D99-4D08-B054-2A2138508481}" type="pres">
      <dgm:prSet presAssocID="{19C4C748-F731-450F-A997-C32BCDC3E0D9}" presName="root2" presStyleCnt="0"/>
      <dgm:spPr/>
    </dgm:pt>
    <dgm:pt modelId="{836E6BB4-A571-4D3E-AE1C-1102AD725F50}" type="pres">
      <dgm:prSet presAssocID="{19C4C748-F731-450F-A997-C32BCDC3E0D9}" presName="LevelTwoTextNode" presStyleLbl="node3" presStyleIdx="0" presStyleCnt="2" custScaleX="120037" custScaleY="47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ADB885-193E-472A-9C49-77DC6EDDCFE3}" type="pres">
      <dgm:prSet presAssocID="{19C4C748-F731-450F-A997-C32BCDC3E0D9}" presName="level3hierChild" presStyleCnt="0"/>
      <dgm:spPr/>
    </dgm:pt>
    <dgm:pt modelId="{B8143159-A857-4806-8D40-F5F6F0D5D9C8}" type="pres">
      <dgm:prSet presAssocID="{64A84397-C433-4697-98DA-AA67386DCD66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6B3B458-50B4-4D4B-9992-6E4289D6439E}" type="pres">
      <dgm:prSet presAssocID="{64A84397-C433-4697-98DA-AA67386DCD66}" presName="connTx" presStyleLbl="parChTrans1D3" presStyleIdx="1" presStyleCnt="2"/>
      <dgm:spPr/>
      <dgm:t>
        <a:bodyPr/>
        <a:lstStyle/>
        <a:p>
          <a:endParaRPr lang="ru-RU"/>
        </a:p>
      </dgm:t>
    </dgm:pt>
    <dgm:pt modelId="{A726B9E9-9B9E-48D4-B397-171E07BF86C4}" type="pres">
      <dgm:prSet presAssocID="{2D6BB510-F6FC-42F1-86DB-65ABFC1FCDFF}" presName="root2" presStyleCnt="0"/>
      <dgm:spPr/>
    </dgm:pt>
    <dgm:pt modelId="{E07D1893-DCF9-46AB-9E23-03031B6DFAE2}" type="pres">
      <dgm:prSet presAssocID="{2D6BB510-F6FC-42F1-86DB-65ABFC1FCDFF}" presName="LevelTwoTextNode" presStyleLbl="node3" presStyleIdx="1" presStyleCnt="2" custScaleX="120037" custScaleY="152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1CCB8-C1F5-46F1-89FD-99EC79F68AB0}" type="pres">
      <dgm:prSet presAssocID="{2D6BB510-F6FC-42F1-86DB-65ABFC1FCDFF}" presName="level3hierChild" presStyleCnt="0"/>
      <dgm:spPr/>
    </dgm:pt>
  </dgm:ptLst>
  <dgm:cxnLst>
    <dgm:cxn modelId="{EC21EF2C-3095-4FFB-85DC-1E0C472B7A10}" type="presOf" srcId="{0151D313-7C53-4668-8422-3B7F1BF6467A}" destId="{09FCD0B6-EF09-4A96-8A50-62BC9EC66073}" srcOrd="0" destOrd="0" presId="urn:microsoft.com/office/officeart/2005/8/layout/hierarchy2"/>
    <dgm:cxn modelId="{7A4B6E81-3523-4377-BAB2-23FC3550E7F6}" type="presOf" srcId="{6DB3AC3F-6770-4C13-8045-1C56344ACEA4}" destId="{62FDB563-B4D8-4041-8B81-98D4063BB575}" srcOrd="0" destOrd="0" presId="urn:microsoft.com/office/officeart/2005/8/layout/hierarchy2"/>
    <dgm:cxn modelId="{A12BC6BD-2F4E-4C52-BEDE-7952EC80897E}" type="presOf" srcId="{0151D313-7C53-4668-8422-3B7F1BF6467A}" destId="{7855638B-0FF5-432E-AB75-2DE0164C85BD}" srcOrd="1" destOrd="0" presId="urn:microsoft.com/office/officeart/2005/8/layout/hierarchy2"/>
    <dgm:cxn modelId="{9E79F7FD-A926-41CC-AA84-B7BA6D39F4E0}" srcId="{DBBF3933-A469-430D-BAE2-4189D02576B3}" destId="{6DB3AC3F-6770-4C13-8045-1C56344ACEA4}" srcOrd="0" destOrd="0" parTransId="{B75DD02E-724F-45A9-A043-6909160B67B9}" sibTransId="{4255A5EF-EFC9-47F4-9539-12EE1F5EC1B5}"/>
    <dgm:cxn modelId="{C84D986A-C8A0-4C4F-8B1E-2313DB10FB29}" type="presOf" srcId="{64A84397-C433-4697-98DA-AA67386DCD66}" destId="{B8143159-A857-4806-8D40-F5F6F0D5D9C8}" srcOrd="0" destOrd="0" presId="urn:microsoft.com/office/officeart/2005/8/layout/hierarchy2"/>
    <dgm:cxn modelId="{89A0F6E9-D50D-4DA3-B9EE-020306EA544A}" type="presOf" srcId="{19C4C748-F731-450F-A997-C32BCDC3E0D9}" destId="{836E6BB4-A571-4D3E-AE1C-1102AD725F50}" srcOrd="0" destOrd="0" presId="urn:microsoft.com/office/officeart/2005/8/layout/hierarchy2"/>
    <dgm:cxn modelId="{8EA43D6D-8E5E-43BE-996F-D45684824D09}" type="presOf" srcId="{64A84397-C433-4697-98DA-AA67386DCD66}" destId="{06B3B458-50B4-4D4B-9992-6E4289D6439E}" srcOrd="1" destOrd="0" presId="urn:microsoft.com/office/officeart/2005/8/layout/hierarchy2"/>
    <dgm:cxn modelId="{DF957676-64FB-42E0-9303-DB90B64CDC71}" type="presOf" srcId="{B75DD02E-724F-45A9-A043-6909160B67B9}" destId="{287DE894-0289-4CA6-8558-BF221518E32B}" srcOrd="1" destOrd="0" presId="urn:microsoft.com/office/officeart/2005/8/layout/hierarchy2"/>
    <dgm:cxn modelId="{6B9C4FCD-0625-44BD-A172-2BB7F4FDD925}" srcId="{6DB3AC3F-6770-4C13-8045-1C56344ACEA4}" destId="{2D6BB510-F6FC-42F1-86DB-65ABFC1FCDFF}" srcOrd="1" destOrd="0" parTransId="{64A84397-C433-4697-98DA-AA67386DCD66}" sibTransId="{96C43D34-8C16-4CC8-ACCD-0B580AD93138}"/>
    <dgm:cxn modelId="{89307E9C-EDDB-40AB-B7E8-7C8716A4A08B}" type="presOf" srcId="{B75DD02E-724F-45A9-A043-6909160B67B9}" destId="{3E7592EC-994B-4639-B1B5-5C0DDEF6D5CE}" srcOrd="0" destOrd="0" presId="urn:microsoft.com/office/officeart/2005/8/layout/hierarchy2"/>
    <dgm:cxn modelId="{B919A090-2F23-4961-A6F6-9036DAD0D77D}" srcId="{6DB3AC3F-6770-4C13-8045-1C56344ACEA4}" destId="{19C4C748-F731-450F-A997-C32BCDC3E0D9}" srcOrd="0" destOrd="0" parTransId="{0151D313-7C53-4668-8422-3B7F1BF6467A}" sibTransId="{506267B4-8DC3-4809-8E0D-CFA267EFC5A4}"/>
    <dgm:cxn modelId="{4E5F57F1-8E21-43E7-89DB-8C01130F98AD}" type="presOf" srcId="{2D6BB510-F6FC-42F1-86DB-65ABFC1FCDFF}" destId="{E07D1893-DCF9-46AB-9E23-03031B6DFAE2}" srcOrd="0" destOrd="0" presId="urn:microsoft.com/office/officeart/2005/8/layout/hierarchy2"/>
    <dgm:cxn modelId="{5A1F75E1-4D63-48DC-8ADC-1DB9AD70B590}" srcId="{C20EC2F0-147D-4C49-879E-C467C0E14426}" destId="{DBBF3933-A469-430D-BAE2-4189D02576B3}" srcOrd="0" destOrd="0" parTransId="{C95B9E28-2C7B-43A4-A8E1-9543E8AC913F}" sibTransId="{0137BDA3-EC69-49DF-BE24-000D5A8DDAEF}"/>
    <dgm:cxn modelId="{6A2A0429-62F9-41BF-B75B-07078EFBECC6}" type="presOf" srcId="{DBBF3933-A469-430D-BAE2-4189D02576B3}" destId="{4FE67816-24B3-4001-8BF2-D2858553B838}" srcOrd="0" destOrd="0" presId="urn:microsoft.com/office/officeart/2005/8/layout/hierarchy2"/>
    <dgm:cxn modelId="{5B40776A-A510-47BF-953B-852FD33D20B1}" type="presOf" srcId="{C20EC2F0-147D-4C49-879E-C467C0E14426}" destId="{C5BFD429-EE4C-4F1F-A739-A8E0FE1D2607}" srcOrd="0" destOrd="0" presId="urn:microsoft.com/office/officeart/2005/8/layout/hierarchy2"/>
    <dgm:cxn modelId="{2BC76849-FBEA-4FB6-AA3A-C381353B2993}" type="presParOf" srcId="{C5BFD429-EE4C-4F1F-A739-A8E0FE1D2607}" destId="{D6088177-863F-4260-B914-CD43D370D09C}" srcOrd="0" destOrd="0" presId="urn:microsoft.com/office/officeart/2005/8/layout/hierarchy2"/>
    <dgm:cxn modelId="{2CA8DCA7-D832-4A60-827C-C5E47CCB72A5}" type="presParOf" srcId="{D6088177-863F-4260-B914-CD43D370D09C}" destId="{4FE67816-24B3-4001-8BF2-D2858553B838}" srcOrd="0" destOrd="0" presId="urn:microsoft.com/office/officeart/2005/8/layout/hierarchy2"/>
    <dgm:cxn modelId="{412AA9F1-5561-4A6B-A931-5E18DB0997A0}" type="presParOf" srcId="{D6088177-863F-4260-B914-CD43D370D09C}" destId="{6A57FB2E-1896-4DB6-B63F-8153004761B1}" srcOrd="1" destOrd="0" presId="urn:microsoft.com/office/officeart/2005/8/layout/hierarchy2"/>
    <dgm:cxn modelId="{34D617B6-508C-4234-9D73-A39834B15D9D}" type="presParOf" srcId="{6A57FB2E-1896-4DB6-B63F-8153004761B1}" destId="{3E7592EC-994B-4639-B1B5-5C0DDEF6D5CE}" srcOrd="0" destOrd="0" presId="urn:microsoft.com/office/officeart/2005/8/layout/hierarchy2"/>
    <dgm:cxn modelId="{93DADC17-BA61-48A7-ACC3-A4E553AD533B}" type="presParOf" srcId="{3E7592EC-994B-4639-B1B5-5C0DDEF6D5CE}" destId="{287DE894-0289-4CA6-8558-BF221518E32B}" srcOrd="0" destOrd="0" presId="urn:microsoft.com/office/officeart/2005/8/layout/hierarchy2"/>
    <dgm:cxn modelId="{D347D7E7-C74B-499C-BE47-42544CB9CA74}" type="presParOf" srcId="{6A57FB2E-1896-4DB6-B63F-8153004761B1}" destId="{C15BE3F0-F5FA-410B-A87B-CA3E9C7B85E5}" srcOrd="1" destOrd="0" presId="urn:microsoft.com/office/officeart/2005/8/layout/hierarchy2"/>
    <dgm:cxn modelId="{8FCF5E60-115B-48C3-80C3-B90DF40CDD25}" type="presParOf" srcId="{C15BE3F0-F5FA-410B-A87B-CA3E9C7B85E5}" destId="{62FDB563-B4D8-4041-8B81-98D4063BB575}" srcOrd="0" destOrd="0" presId="urn:microsoft.com/office/officeart/2005/8/layout/hierarchy2"/>
    <dgm:cxn modelId="{6C2B546E-DA7F-44C2-AB07-2C71CF058183}" type="presParOf" srcId="{C15BE3F0-F5FA-410B-A87B-CA3E9C7B85E5}" destId="{D16CD224-87B2-4702-B0BB-9091E729AE0E}" srcOrd="1" destOrd="0" presId="urn:microsoft.com/office/officeart/2005/8/layout/hierarchy2"/>
    <dgm:cxn modelId="{E7231E30-0B5A-435F-8C9F-3095194B7AE6}" type="presParOf" srcId="{D16CD224-87B2-4702-B0BB-9091E729AE0E}" destId="{09FCD0B6-EF09-4A96-8A50-62BC9EC66073}" srcOrd="0" destOrd="0" presId="urn:microsoft.com/office/officeart/2005/8/layout/hierarchy2"/>
    <dgm:cxn modelId="{CEDD43AD-4878-4B9D-A75E-796B09F06D45}" type="presParOf" srcId="{09FCD0B6-EF09-4A96-8A50-62BC9EC66073}" destId="{7855638B-0FF5-432E-AB75-2DE0164C85BD}" srcOrd="0" destOrd="0" presId="urn:microsoft.com/office/officeart/2005/8/layout/hierarchy2"/>
    <dgm:cxn modelId="{ABD22442-646A-4F62-9501-55B8E2AA92C1}" type="presParOf" srcId="{D16CD224-87B2-4702-B0BB-9091E729AE0E}" destId="{CFBC11E4-6D99-4D08-B054-2A2138508481}" srcOrd="1" destOrd="0" presId="urn:microsoft.com/office/officeart/2005/8/layout/hierarchy2"/>
    <dgm:cxn modelId="{69EE626C-4090-4CCE-8D34-FED3FDD0B5F2}" type="presParOf" srcId="{CFBC11E4-6D99-4D08-B054-2A2138508481}" destId="{836E6BB4-A571-4D3E-AE1C-1102AD725F50}" srcOrd="0" destOrd="0" presId="urn:microsoft.com/office/officeart/2005/8/layout/hierarchy2"/>
    <dgm:cxn modelId="{6911E411-2448-48E4-86AF-3E1019809730}" type="presParOf" srcId="{CFBC11E4-6D99-4D08-B054-2A2138508481}" destId="{EEADB885-193E-472A-9C49-77DC6EDDCFE3}" srcOrd="1" destOrd="0" presId="urn:microsoft.com/office/officeart/2005/8/layout/hierarchy2"/>
    <dgm:cxn modelId="{81A7FC6C-B770-4C58-8EAD-2284C805A216}" type="presParOf" srcId="{D16CD224-87B2-4702-B0BB-9091E729AE0E}" destId="{B8143159-A857-4806-8D40-F5F6F0D5D9C8}" srcOrd="2" destOrd="0" presId="urn:microsoft.com/office/officeart/2005/8/layout/hierarchy2"/>
    <dgm:cxn modelId="{8ABC24CF-3BCB-4E8C-9F58-FFA1F70AC201}" type="presParOf" srcId="{B8143159-A857-4806-8D40-F5F6F0D5D9C8}" destId="{06B3B458-50B4-4D4B-9992-6E4289D6439E}" srcOrd="0" destOrd="0" presId="urn:microsoft.com/office/officeart/2005/8/layout/hierarchy2"/>
    <dgm:cxn modelId="{DEC3731F-345E-420A-AD3D-8FADB4F70086}" type="presParOf" srcId="{D16CD224-87B2-4702-B0BB-9091E729AE0E}" destId="{A726B9E9-9B9E-48D4-B397-171E07BF86C4}" srcOrd="3" destOrd="0" presId="urn:microsoft.com/office/officeart/2005/8/layout/hierarchy2"/>
    <dgm:cxn modelId="{DE90657E-6087-498D-AB08-E836EDDBA272}" type="presParOf" srcId="{A726B9E9-9B9E-48D4-B397-171E07BF86C4}" destId="{E07D1893-DCF9-46AB-9E23-03031B6DFAE2}" srcOrd="0" destOrd="0" presId="urn:microsoft.com/office/officeart/2005/8/layout/hierarchy2"/>
    <dgm:cxn modelId="{AA8F3ECC-00A1-436F-A29B-2CAF989DB2AC}" type="presParOf" srcId="{A726B9E9-9B9E-48D4-B397-171E07BF86C4}" destId="{B9B1CCB8-C1F5-46F1-89FD-99EC79F68A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FBD256-E695-014D-818A-AF7CE7593098}" type="doc">
      <dgm:prSet loTypeId="urn:microsoft.com/office/officeart/2008/layout/Lined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9B1DAB-D0EB-054E-9A8B-ACEA52EC582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НПА</a:t>
          </a:r>
        </a:p>
      </dgm:t>
    </dgm:pt>
    <dgm:pt modelId="{EB10824A-8F60-C744-A54C-522328463554}" type="parTrans" cxnId="{E548CC94-977B-4846-B437-8BAED91E05B6}">
      <dgm:prSet/>
      <dgm:spPr/>
      <dgm:t>
        <a:bodyPr/>
        <a:lstStyle/>
        <a:p>
          <a:endParaRPr lang="ru-RU"/>
        </a:p>
      </dgm:t>
    </dgm:pt>
    <dgm:pt modelId="{7662432C-702B-A044-A209-B133D8B18E2C}" type="sibTrans" cxnId="{E548CC94-977B-4846-B437-8BAED91E05B6}">
      <dgm:prSet/>
      <dgm:spPr/>
      <dgm:t>
        <a:bodyPr/>
        <a:lstStyle/>
        <a:p>
          <a:endParaRPr lang="ru-RU"/>
        </a:p>
      </dgm:t>
    </dgm:pt>
    <dgm:pt modelId="{2EA6E1C6-16B8-BA42-9F0A-CF4BD8FD6A94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191н (141н)</a:t>
          </a:r>
          <a:endParaRPr lang="ru-RU" b="1" dirty="0">
            <a:solidFill>
              <a:srgbClr val="C00000"/>
            </a:solidFill>
          </a:endParaRPr>
        </a:p>
      </dgm:t>
    </dgm:pt>
    <dgm:pt modelId="{44679882-A755-2E4B-9F2F-C7325BF731FD}" type="parTrans" cxnId="{3CAED4F1-C482-514B-8D8D-BB87CEB54CE8}">
      <dgm:prSet/>
      <dgm:spPr/>
      <dgm:t>
        <a:bodyPr/>
        <a:lstStyle/>
        <a:p>
          <a:endParaRPr lang="ru-RU"/>
        </a:p>
      </dgm:t>
    </dgm:pt>
    <dgm:pt modelId="{806E0DD5-9CC0-F544-8C48-5744E8168F8A}" type="sibTrans" cxnId="{3CAED4F1-C482-514B-8D8D-BB87CEB54CE8}">
      <dgm:prSet/>
      <dgm:spPr/>
      <dgm:t>
        <a:bodyPr/>
        <a:lstStyle/>
        <a:p>
          <a:endParaRPr lang="ru-RU"/>
        </a:p>
      </dgm:t>
    </dgm:pt>
    <dgm:pt modelId="{38320AD9-092C-F844-B0C1-96786F40A229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82н, 80н, 209н, </a:t>
          </a:r>
          <a:r>
            <a:rPr lang="ru-RU" b="1" dirty="0">
              <a:solidFill>
                <a:srgbClr val="077A3E"/>
              </a:solidFill>
            </a:rPr>
            <a:t>таблицы</a:t>
          </a:r>
        </a:p>
      </dgm:t>
    </dgm:pt>
    <dgm:pt modelId="{7ED1E62D-BF40-4043-9BC9-4985D1B1ECD1}" type="parTrans" cxnId="{AB7E8C37-1A3A-E846-9EE0-C835C93FC3D0}">
      <dgm:prSet/>
      <dgm:spPr/>
      <dgm:t>
        <a:bodyPr/>
        <a:lstStyle/>
        <a:p>
          <a:endParaRPr lang="ru-RU"/>
        </a:p>
      </dgm:t>
    </dgm:pt>
    <dgm:pt modelId="{BF981254-57CF-4D41-9941-7E320FBB9BA7}" type="sibTrans" cxnId="{AB7E8C37-1A3A-E846-9EE0-C835C93FC3D0}">
      <dgm:prSet/>
      <dgm:spPr/>
      <dgm:t>
        <a:bodyPr/>
        <a:lstStyle/>
        <a:p>
          <a:endParaRPr lang="ru-RU"/>
        </a:p>
      </dgm:t>
    </dgm:pt>
    <dgm:pt modelId="{F680E2B4-3AB5-6843-B419-10272EC10A38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приказ ФК 23н</a:t>
          </a:r>
        </a:p>
      </dgm:t>
    </dgm:pt>
    <dgm:pt modelId="{966DC085-A911-7F46-80C8-154CA15F1199}" type="parTrans" cxnId="{49BB695C-DAD9-E842-B0B7-9784CB241BB0}">
      <dgm:prSet/>
      <dgm:spPr/>
      <dgm:t>
        <a:bodyPr/>
        <a:lstStyle/>
        <a:p>
          <a:endParaRPr lang="ru-RU"/>
        </a:p>
      </dgm:t>
    </dgm:pt>
    <dgm:pt modelId="{FB239F99-4397-824F-80BC-98DA7134BF3A}" type="sibTrans" cxnId="{49BB695C-DAD9-E842-B0B7-9784CB241BB0}">
      <dgm:prSet/>
      <dgm:spPr/>
      <dgm:t>
        <a:bodyPr/>
        <a:lstStyle/>
        <a:p>
          <a:endParaRPr lang="ru-RU"/>
        </a:p>
      </dgm:t>
    </dgm:pt>
    <dgm:pt modelId="{A254F4C5-411B-9F45-9097-0712601E139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33н </a:t>
          </a: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(143н)</a:t>
          </a:r>
        </a:p>
      </dgm:t>
    </dgm:pt>
    <dgm:pt modelId="{A9FE54FD-712C-1D40-8D61-B2C6E5B8CE4C}" type="parTrans" cxnId="{70A5A0D1-4E1B-8B48-83A2-EF3350AAF5E8}">
      <dgm:prSet/>
      <dgm:spPr/>
      <dgm:t>
        <a:bodyPr/>
        <a:lstStyle/>
        <a:p>
          <a:endParaRPr lang="ru-RU"/>
        </a:p>
      </dgm:t>
    </dgm:pt>
    <dgm:pt modelId="{72FB0BF3-8FA9-E84A-A364-1AAC45C4BF36}" type="sibTrans" cxnId="{70A5A0D1-4E1B-8B48-83A2-EF3350AAF5E8}">
      <dgm:prSet/>
      <dgm:spPr/>
      <dgm:t>
        <a:bodyPr/>
        <a:lstStyle/>
        <a:p>
          <a:endParaRPr lang="ru-RU"/>
        </a:p>
      </dgm:t>
    </dgm:pt>
    <dgm:pt modelId="{50928C3B-4738-C64D-928B-C816E5AF72FD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15н (142н)</a:t>
          </a:r>
        </a:p>
      </dgm:t>
    </dgm:pt>
    <dgm:pt modelId="{5DE0D3AD-8677-BB42-B1A6-5D7BF778D0D5}" type="parTrans" cxnId="{5BFB7F12-D823-9547-A542-1167754EC785}">
      <dgm:prSet/>
      <dgm:spPr/>
      <dgm:t>
        <a:bodyPr/>
        <a:lstStyle/>
        <a:p>
          <a:endParaRPr lang="ru-RU"/>
        </a:p>
      </dgm:t>
    </dgm:pt>
    <dgm:pt modelId="{F0E15444-D13C-1D47-ABB7-A5AC6815E500}" type="sibTrans" cxnId="{5BFB7F12-D823-9547-A542-1167754EC785}">
      <dgm:prSet/>
      <dgm:spPr/>
      <dgm:t>
        <a:bodyPr/>
        <a:lstStyle/>
        <a:p>
          <a:endParaRPr lang="ru-RU"/>
        </a:p>
      </dgm:t>
    </dgm:pt>
    <dgm:pt modelId="{534437AE-956D-624F-B4C1-B7E448E6EAD9}" type="pres">
      <dgm:prSet presAssocID="{C3FBD256-E695-014D-818A-AF7CE75930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73ECD5-E889-D945-B7A9-252580B96DAB}" type="pres">
      <dgm:prSet presAssocID="{2F9B1DAB-D0EB-054E-9A8B-ACEA52EC582A}" presName="thickLine" presStyleLbl="alignNode1" presStyleIdx="0" presStyleCnt="1"/>
      <dgm:spPr/>
    </dgm:pt>
    <dgm:pt modelId="{A84E8897-08F1-6043-863E-E7C5829D5C71}" type="pres">
      <dgm:prSet presAssocID="{2F9B1DAB-D0EB-054E-9A8B-ACEA52EC582A}" presName="horz1" presStyleCnt="0"/>
      <dgm:spPr/>
    </dgm:pt>
    <dgm:pt modelId="{2ECCC38D-3FBC-A843-B31E-35A418966558}" type="pres">
      <dgm:prSet presAssocID="{2F9B1DAB-D0EB-054E-9A8B-ACEA52EC582A}" presName="tx1" presStyleLbl="revTx" presStyleIdx="0" presStyleCnt="6"/>
      <dgm:spPr/>
      <dgm:t>
        <a:bodyPr/>
        <a:lstStyle/>
        <a:p>
          <a:endParaRPr lang="ru-RU"/>
        </a:p>
      </dgm:t>
    </dgm:pt>
    <dgm:pt modelId="{DE6A0A06-1824-1446-9479-B4B32CB1D139}" type="pres">
      <dgm:prSet presAssocID="{2F9B1DAB-D0EB-054E-9A8B-ACEA52EC582A}" presName="vert1" presStyleCnt="0"/>
      <dgm:spPr/>
    </dgm:pt>
    <dgm:pt modelId="{5F670824-B76F-E341-8170-4157808575E0}" type="pres">
      <dgm:prSet presAssocID="{2EA6E1C6-16B8-BA42-9F0A-CF4BD8FD6A94}" presName="vertSpace2a" presStyleCnt="0"/>
      <dgm:spPr/>
    </dgm:pt>
    <dgm:pt modelId="{6E2C746C-2E47-8C48-A22B-7F0D9B6E27FC}" type="pres">
      <dgm:prSet presAssocID="{2EA6E1C6-16B8-BA42-9F0A-CF4BD8FD6A94}" presName="horz2" presStyleCnt="0"/>
      <dgm:spPr/>
    </dgm:pt>
    <dgm:pt modelId="{959F9638-3237-7E40-80C9-8B9C42A27A9E}" type="pres">
      <dgm:prSet presAssocID="{2EA6E1C6-16B8-BA42-9F0A-CF4BD8FD6A94}" presName="horzSpace2" presStyleCnt="0"/>
      <dgm:spPr/>
    </dgm:pt>
    <dgm:pt modelId="{9CC201B2-D5C2-4C41-872B-E79CE23B848E}" type="pres">
      <dgm:prSet presAssocID="{2EA6E1C6-16B8-BA42-9F0A-CF4BD8FD6A94}" presName="tx2" presStyleLbl="revTx" presStyleIdx="1" presStyleCnt="6"/>
      <dgm:spPr/>
      <dgm:t>
        <a:bodyPr/>
        <a:lstStyle/>
        <a:p>
          <a:endParaRPr lang="ru-RU"/>
        </a:p>
      </dgm:t>
    </dgm:pt>
    <dgm:pt modelId="{29DDECAF-4858-2940-B2AA-7B0E7ABD9849}" type="pres">
      <dgm:prSet presAssocID="{2EA6E1C6-16B8-BA42-9F0A-CF4BD8FD6A94}" presName="vert2" presStyleCnt="0"/>
      <dgm:spPr/>
    </dgm:pt>
    <dgm:pt modelId="{ECCFC306-1735-6542-912D-7248FCB39463}" type="pres">
      <dgm:prSet presAssocID="{2EA6E1C6-16B8-BA42-9F0A-CF4BD8FD6A94}" presName="thinLine2b" presStyleLbl="callout" presStyleIdx="0" presStyleCnt="5"/>
      <dgm:spPr/>
    </dgm:pt>
    <dgm:pt modelId="{0AE87555-E10F-BF43-A653-5EE8A986B121}" type="pres">
      <dgm:prSet presAssocID="{2EA6E1C6-16B8-BA42-9F0A-CF4BD8FD6A94}" presName="vertSpace2b" presStyleCnt="0"/>
      <dgm:spPr/>
    </dgm:pt>
    <dgm:pt modelId="{110E6008-599B-AB43-BD23-DC751CDF6932}" type="pres">
      <dgm:prSet presAssocID="{A254F4C5-411B-9F45-9097-0712601E1397}" presName="horz2" presStyleCnt="0"/>
      <dgm:spPr/>
    </dgm:pt>
    <dgm:pt modelId="{36AFAF1E-55A9-FA45-AAE0-411741B0D210}" type="pres">
      <dgm:prSet presAssocID="{A254F4C5-411B-9F45-9097-0712601E1397}" presName="horzSpace2" presStyleCnt="0"/>
      <dgm:spPr/>
    </dgm:pt>
    <dgm:pt modelId="{1D690C34-1AF6-6543-B332-CEB59A191DEB}" type="pres">
      <dgm:prSet presAssocID="{A254F4C5-411B-9F45-9097-0712601E1397}" presName="tx2" presStyleLbl="revTx" presStyleIdx="2" presStyleCnt="6"/>
      <dgm:spPr/>
      <dgm:t>
        <a:bodyPr/>
        <a:lstStyle/>
        <a:p>
          <a:endParaRPr lang="ru-RU"/>
        </a:p>
      </dgm:t>
    </dgm:pt>
    <dgm:pt modelId="{3F48AC3F-1467-7444-8929-3385C16BAFA5}" type="pres">
      <dgm:prSet presAssocID="{A254F4C5-411B-9F45-9097-0712601E1397}" presName="vert2" presStyleCnt="0"/>
      <dgm:spPr/>
    </dgm:pt>
    <dgm:pt modelId="{1D7F3244-83BE-144C-96FC-79AFD8C9304B}" type="pres">
      <dgm:prSet presAssocID="{A254F4C5-411B-9F45-9097-0712601E1397}" presName="thinLine2b" presStyleLbl="callout" presStyleIdx="1" presStyleCnt="5"/>
      <dgm:spPr/>
    </dgm:pt>
    <dgm:pt modelId="{A3EC21E7-7AA6-474B-84A7-0949B7405DE0}" type="pres">
      <dgm:prSet presAssocID="{A254F4C5-411B-9F45-9097-0712601E1397}" presName="vertSpace2b" presStyleCnt="0"/>
      <dgm:spPr/>
    </dgm:pt>
    <dgm:pt modelId="{85FACD80-3BEA-7E4F-82BB-BB45A2BDACA8}" type="pres">
      <dgm:prSet presAssocID="{50928C3B-4738-C64D-928B-C816E5AF72FD}" presName="horz2" presStyleCnt="0"/>
      <dgm:spPr/>
    </dgm:pt>
    <dgm:pt modelId="{71EBE440-0085-9A44-899E-AF68F3D4CE62}" type="pres">
      <dgm:prSet presAssocID="{50928C3B-4738-C64D-928B-C816E5AF72FD}" presName="horzSpace2" presStyleCnt="0"/>
      <dgm:spPr/>
    </dgm:pt>
    <dgm:pt modelId="{FA4AA06B-A9BE-3C4B-B714-E660CC6415EF}" type="pres">
      <dgm:prSet presAssocID="{50928C3B-4738-C64D-928B-C816E5AF72FD}" presName="tx2" presStyleLbl="revTx" presStyleIdx="3" presStyleCnt="6"/>
      <dgm:spPr/>
      <dgm:t>
        <a:bodyPr/>
        <a:lstStyle/>
        <a:p>
          <a:endParaRPr lang="ru-RU"/>
        </a:p>
      </dgm:t>
    </dgm:pt>
    <dgm:pt modelId="{E7D323DF-919A-0547-AB90-66EC2679D48F}" type="pres">
      <dgm:prSet presAssocID="{50928C3B-4738-C64D-928B-C816E5AF72FD}" presName="vert2" presStyleCnt="0"/>
      <dgm:spPr/>
    </dgm:pt>
    <dgm:pt modelId="{703F12E9-3A4B-B941-8B0D-BD92C82039EA}" type="pres">
      <dgm:prSet presAssocID="{50928C3B-4738-C64D-928B-C816E5AF72FD}" presName="thinLine2b" presStyleLbl="callout" presStyleIdx="2" presStyleCnt="5"/>
      <dgm:spPr/>
    </dgm:pt>
    <dgm:pt modelId="{924F98B6-2863-3648-B7F4-5DD3BDACA405}" type="pres">
      <dgm:prSet presAssocID="{50928C3B-4738-C64D-928B-C816E5AF72FD}" presName="vertSpace2b" presStyleCnt="0"/>
      <dgm:spPr/>
    </dgm:pt>
    <dgm:pt modelId="{5C3F53FF-C950-A64C-A1E9-2C0DC8467615}" type="pres">
      <dgm:prSet presAssocID="{38320AD9-092C-F844-B0C1-96786F40A229}" presName="horz2" presStyleCnt="0"/>
      <dgm:spPr/>
    </dgm:pt>
    <dgm:pt modelId="{588D7E48-5ACD-FC42-85C6-99536B5351AD}" type="pres">
      <dgm:prSet presAssocID="{38320AD9-092C-F844-B0C1-96786F40A229}" presName="horzSpace2" presStyleCnt="0"/>
      <dgm:spPr/>
    </dgm:pt>
    <dgm:pt modelId="{46AC091A-562C-EC40-BF5D-F030F3C3F60C}" type="pres">
      <dgm:prSet presAssocID="{38320AD9-092C-F844-B0C1-96786F40A229}" presName="tx2" presStyleLbl="revTx" presStyleIdx="4" presStyleCnt="6"/>
      <dgm:spPr/>
      <dgm:t>
        <a:bodyPr/>
        <a:lstStyle/>
        <a:p>
          <a:endParaRPr lang="ru-RU"/>
        </a:p>
      </dgm:t>
    </dgm:pt>
    <dgm:pt modelId="{E1AA6A7A-35D9-E345-A60B-365F34571DB8}" type="pres">
      <dgm:prSet presAssocID="{38320AD9-092C-F844-B0C1-96786F40A229}" presName="vert2" presStyleCnt="0"/>
      <dgm:spPr/>
    </dgm:pt>
    <dgm:pt modelId="{850DFBCE-3200-5A4D-B630-F702FDEB6F1B}" type="pres">
      <dgm:prSet presAssocID="{38320AD9-092C-F844-B0C1-96786F40A229}" presName="thinLine2b" presStyleLbl="callout" presStyleIdx="3" presStyleCnt="5"/>
      <dgm:spPr/>
    </dgm:pt>
    <dgm:pt modelId="{30297C9D-2D30-E44D-B739-E8D1EE6E688A}" type="pres">
      <dgm:prSet presAssocID="{38320AD9-092C-F844-B0C1-96786F40A229}" presName="vertSpace2b" presStyleCnt="0"/>
      <dgm:spPr/>
    </dgm:pt>
    <dgm:pt modelId="{FF567660-F72B-354C-8231-4B2A80EEC007}" type="pres">
      <dgm:prSet presAssocID="{F680E2B4-3AB5-6843-B419-10272EC10A38}" presName="horz2" presStyleCnt="0"/>
      <dgm:spPr/>
    </dgm:pt>
    <dgm:pt modelId="{03A17E40-9FC2-6A4F-A68F-646DBA5B6476}" type="pres">
      <dgm:prSet presAssocID="{F680E2B4-3AB5-6843-B419-10272EC10A38}" presName="horzSpace2" presStyleCnt="0"/>
      <dgm:spPr/>
    </dgm:pt>
    <dgm:pt modelId="{BD7D18AF-BB2A-7F46-8314-85002323D68A}" type="pres">
      <dgm:prSet presAssocID="{F680E2B4-3AB5-6843-B419-10272EC10A38}" presName="tx2" presStyleLbl="revTx" presStyleIdx="5" presStyleCnt="6"/>
      <dgm:spPr/>
      <dgm:t>
        <a:bodyPr/>
        <a:lstStyle/>
        <a:p>
          <a:endParaRPr lang="ru-RU"/>
        </a:p>
      </dgm:t>
    </dgm:pt>
    <dgm:pt modelId="{80A0FE2F-E935-0843-A1FF-EA1627EFE067}" type="pres">
      <dgm:prSet presAssocID="{F680E2B4-3AB5-6843-B419-10272EC10A38}" presName="vert2" presStyleCnt="0"/>
      <dgm:spPr/>
    </dgm:pt>
    <dgm:pt modelId="{FF97B182-718A-3C43-ACEE-B29BE1B6F2D6}" type="pres">
      <dgm:prSet presAssocID="{F680E2B4-3AB5-6843-B419-10272EC10A38}" presName="thinLine2b" presStyleLbl="callout" presStyleIdx="4" presStyleCnt="5"/>
      <dgm:spPr/>
    </dgm:pt>
    <dgm:pt modelId="{EB231382-4EE6-B044-B742-31D47B42440C}" type="pres">
      <dgm:prSet presAssocID="{F680E2B4-3AB5-6843-B419-10272EC10A38}" presName="vertSpace2b" presStyleCnt="0"/>
      <dgm:spPr/>
    </dgm:pt>
  </dgm:ptLst>
  <dgm:cxnLst>
    <dgm:cxn modelId="{44DEA170-A810-AF40-A93C-E41402EFD8AA}" type="presOf" srcId="{2F9B1DAB-D0EB-054E-9A8B-ACEA52EC582A}" destId="{2ECCC38D-3FBC-A843-B31E-35A418966558}" srcOrd="0" destOrd="0" presId="urn:microsoft.com/office/officeart/2008/layout/LinedList"/>
    <dgm:cxn modelId="{D4AB2CD6-D6D6-9242-B58D-740032B95D98}" type="presOf" srcId="{38320AD9-092C-F844-B0C1-96786F40A229}" destId="{46AC091A-562C-EC40-BF5D-F030F3C3F60C}" srcOrd="0" destOrd="0" presId="urn:microsoft.com/office/officeart/2008/layout/LinedList"/>
    <dgm:cxn modelId="{6B1A3377-EAD0-3D49-B830-0BE23224E357}" type="presOf" srcId="{A254F4C5-411B-9F45-9097-0712601E1397}" destId="{1D690C34-1AF6-6543-B332-CEB59A191DEB}" srcOrd="0" destOrd="0" presId="urn:microsoft.com/office/officeart/2008/layout/LinedList"/>
    <dgm:cxn modelId="{5BFB7F12-D823-9547-A542-1167754EC785}" srcId="{2F9B1DAB-D0EB-054E-9A8B-ACEA52EC582A}" destId="{50928C3B-4738-C64D-928B-C816E5AF72FD}" srcOrd="2" destOrd="0" parTransId="{5DE0D3AD-8677-BB42-B1A6-5D7BF778D0D5}" sibTransId="{F0E15444-D13C-1D47-ABB7-A5AC6815E500}"/>
    <dgm:cxn modelId="{3CAED4F1-C482-514B-8D8D-BB87CEB54CE8}" srcId="{2F9B1DAB-D0EB-054E-9A8B-ACEA52EC582A}" destId="{2EA6E1C6-16B8-BA42-9F0A-CF4BD8FD6A94}" srcOrd="0" destOrd="0" parTransId="{44679882-A755-2E4B-9F2F-C7325BF731FD}" sibTransId="{806E0DD5-9CC0-F544-8C48-5744E8168F8A}"/>
    <dgm:cxn modelId="{70A5A0D1-4E1B-8B48-83A2-EF3350AAF5E8}" srcId="{2F9B1DAB-D0EB-054E-9A8B-ACEA52EC582A}" destId="{A254F4C5-411B-9F45-9097-0712601E1397}" srcOrd="1" destOrd="0" parTransId="{A9FE54FD-712C-1D40-8D61-B2C6E5B8CE4C}" sibTransId="{72FB0BF3-8FA9-E84A-A364-1AAC45C4BF36}"/>
    <dgm:cxn modelId="{EC4EC4B9-FD3E-3741-9B6A-848003A3E82D}" type="presOf" srcId="{50928C3B-4738-C64D-928B-C816E5AF72FD}" destId="{FA4AA06B-A9BE-3C4B-B714-E660CC6415EF}" srcOrd="0" destOrd="0" presId="urn:microsoft.com/office/officeart/2008/layout/LinedList"/>
    <dgm:cxn modelId="{E98CA011-D054-ED4B-86A4-4B2D522BAB65}" type="presOf" srcId="{C3FBD256-E695-014D-818A-AF7CE7593098}" destId="{534437AE-956D-624F-B4C1-B7E448E6EAD9}" srcOrd="0" destOrd="0" presId="urn:microsoft.com/office/officeart/2008/layout/LinedList"/>
    <dgm:cxn modelId="{49BB695C-DAD9-E842-B0B7-9784CB241BB0}" srcId="{2F9B1DAB-D0EB-054E-9A8B-ACEA52EC582A}" destId="{F680E2B4-3AB5-6843-B419-10272EC10A38}" srcOrd="4" destOrd="0" parTransId="{966DC085-A911-7F46-80C8-154CA15F1199}" sibTransId="{FB239F99-4397-824F-80BC-98DA7134BF3A}"/>
    <dgm:cxn modelId="{41D4FAD4-719F-EC43-B18C-A6E65BA882AE}" type="presOf" srcId="{2EA6E1C6-16B8-BA42-9F0A-CF4BD8FD6A94}" destId="{9CC201B2-D5C2-4C41-872B-E79CE23B848E}" srcOrd="0" destOrd="0" presId="urn:microsoft.com/office/officeart/2008/layout/LinedList"/>
    <dgm:cxn modelId="{98401EF9-5FDC-8944-947D-28CDF3E489EA}" type="presOf" srcId="{F680E2B4-3AB5-6843-B419-10272EC10A38}" destId="{BD7D18AF-BB2A-7F46-8314-85002323D68A}" srcOrd="0" destOrd="0" presId="urn:microsoft.com/office/officeart/2008/layout/LinedList"/>
    <dgm:cxn modelId="{AB7E8C37-1A3A-E846-9EE0-C835C93FC3D0}" srcId="{2F9B1DAB-D0EB-054E-9A8B-ACEA52EC582A}" destId="{38320AD9-092C-F844-B0C1-96786F40A229}" srcOrd="3" destOrd="0" parTransId="{7ED1E62D-BF40-4043-9BC9-4985D1B1ECD1}" sibTransId="{BF981254-57CF-4D41-9941-7E320FBB9BA7}"/>
    <dgm:cxn modelId="{E548CC94-977B-4846-B437-8BAED91E05B6}" srcId="{C3FBD256-E695-014D-818A-AF7CE7593098}" destId="{2F9B1DAB-D0EB-054E-9A8B-ACEA52EC582A}" srcOrd="0" destOrd="0" parTransId="{EB10824A-8F60-C744-A54C-522328463554}" sibTransId="{7662432C-702B-A044-A209-B133D8B18E2C}"/>
    <dgm:cxn modelId="{DB9BFA20-4DCF-BD48-90E4-365782C9CB75}" type="presParOf" srcId="{534437AE-956D-624F-B4C1-B7E448E6EAD9}" destId="{2573ECD5-E889-D945-B7A9-252580B96DAB}" srcOrd="0" destOrd="0" presId="urn:microsoft.com/office/officeart/2008/layout/LinedList"/>
    <dgm:cxn modelId="{246F6F66-F82B-EE4F-8BD9-57D475A1682A}" type="presParOf" srcId="{534437AE-956D-624F-B4C1-B7E448E6EAD9}" destId="{A84E8897-08F1-6043-863E-E7C5829D5C71}" srcOrd="1" destOrd="0" presId="urn:microsoft.com/office/officeart/2008/layout/LinedList"/>
    <dgm:cxn modelId="{42909610-93E3-E140-A49B-CB12F9E231FE}" type="presParOf" srcId="{A84E8897-08F1-6043-863E-E7C5829D5C71}" destId="{2ECCC38D-3FBC-A843-B31E-35A418966558}" srcOrd="0" destOrd="0" presId="urn:microsoft.com/office/officeart/2008/layout/LinedList"/>
    <dgm:cxn modelId="{BDDE814E-DA55-034B-B958-8E843C79992E}" type="presParOf" srcId="{A84E8897-08F1-6043-863E-E7C5829D5C71}" destId="{DE6A0A06-1824-1446-9479-B4B32CB1D139}" srcOrd="1" destOrd="0" presId="urn:microsoft.com/office/officeart/2008/layout/LinedList"/>
    <dgm:cxn modelId="{9599BF28-CA9A-194E-BBC1-B89FF23F67FE}" type="presParOf" srcId="{DE6A0A06-1824-1446-9479-B4B32CB1D139}" destId="{5F670824-B76F-E341-8170-4157808575E0}" srcOrd="0" destOrd="0" presId="urn:microsoft.com/office/officeart/2008/layout/LinedList"/>
    <dgm:cxn modelId="{AEEDB5B0-D6AC-3E46-9A00-0A55191109C9}" type="presParOf" srcId="{DE6A0A06-1824-1446-9479-B4B32CB1D139}" destId="{6E2C746C-2E47-8C48-A22B-7F0D9B6E27FC}" srcOrd="1" destOrd="0" presId="urn:microsoft.com/office/officeart/2008/layout/LinedList"/>
    <dgm:cxn modelId="{0803A6A4-27E4-3F44-9EE0-D061F58BEB96}" type="presParOf" srcId="{6E2C746C-2E47-8C48-A22B-7F0D9B6E27FC}" destId="{959F9638-3237-7E40-80C9-8B9C42A27A9E}" srcOrd="0" destOrd="0" presId="urn:microsoft.com/office/officeart/2008/layout/LinedList"/>
    <dgm:cxn modelId="{6DB22E2D-DF97-744F-9CFE-CB1A49720C9F}" type="presParOf" srcId="{6E2C746C-2E47-8C48-A22B-7F0D9B6E27FC}" destId="{9CC201B2-D5C2-4C41-872B-E79CE23B848E}" srcOrd="1" destOrd="0" presId="urn:microsoft.com/office/officeart/2008/layout/LinedList"/>
    <dgm:cxn modelId="{7E71C65B-7E8F-AC4A-A48A-DCFBB15B5047}" type="presParOf" srcId="{6E2C746C-2E47-8C48-A22B-7F0D9B6E27FC}" destId="{29DDECAF-4858-2940-B2AA-7B0E7ABD9849}" srcOrd="2" destOrd="0" presId="urn:microsoft.com/office/officeart/2008/layout/LinedList"/>
    <dgm:cxn modelId="{DA0CE5A7-8E1D-5047-A80E-093CB58657E9}" type="presParOf" srcId="{DE6A0A06-1824-1446-9479-B4B32CB1D139}" destId="{ECCFC306-1735-6542-912D-7248FCB39463}" srcOrd="2" destOrd="0" presId="urn:microsoft.com/office/officeart/2008/layout/LinedList"/>
    <dgm:cxn modelId="{F3A12D00-7084-5A48-908C-D3AB89C47304}" type="presParOf" srcId="{DE6A0A06-1824-1446-9479-B4B32CB1D139}" destId="{0AE87555-E10F-BF43-A653-5EE8A986B121}" srcOrd="3" destOrd="0" presId="urn:microsoft.com/office/officeart/2008/layout/LinedList"/>
    <dgm:cxn modelId="{B0D7EDAD-7E57-FD46-9C35-F0DEBD503705}" type="presParOf" srcId="{DE6A0A06-1824-1446-9479-B4B32CB1D139}" destId="{110E6008-599B-AB43-BD23-DC751CDF6932}" srcOrd="4" destOrd="0" presId="urn:microsoft.com/office/officeart/2008/layout/LinedList"/>
    <dgm:cxn modelId="{648675DC-A52E-344A-9811-33086EA8D848}" type="presParOf" srcId="{110E6008-599B-AB43-BD23-DC751CDF6932}" destId="{36AFAF1E-55A9-FA45-AAE0-411741B0D210}" srcOrd="0" destOrd="0" presId="urn:microsoft.com/office/officeart/2008/layout/LinedList"/>
    <dgm:cxn modelId="{98119EA8-8A0C-1647-B444-8920B37DFC5E}" type="presParOf" srcId="{110E6008-599B-AB43-BD23-DC751CDF6932}" destId="{1D690C34-1AF6-6543-B332-CEB59A191DEB}" srcOrd="1" destOrd="0" presId="urn:microsoft.com/office/officeart/2008/layout/LinedList"/>
    <dgm:cxn modelId="{136C4250-EC41-EE43-915A-8C310DBD42ED}" type="presParOf" srcId="{110E6008-599B-AB43-BD23-DC751CDF6932}" destId="{3F48AC3F-1467-7444-8929-3385C16BAFA5}" srcOrd="2" destOrd="0" presId="urn:microsoft.com/office/officeart/2008/layout/LinedList"/>
    <dgm:cxn modelId="{95701CA2-2D78-A74E-A348-DEAAC5192235}" type="presParOf" srcId="{DE6A0A06-1824-1446-9479-B4B32CB1D139}" destId="{1D7F3244-83BE-144C-96FC-79AFD8C9304B}" srcOrd="5" destOrd="0" presId="urn:microsoft.com/office/officeart/2008/layout/LinedList"/>
    <dgm:cxn modelId="{333C5C1D-DF47-EE41-9A48-28EBD01F9429}" type="presParOf" srcId="{DE6A0A06-1824-1446-9479-B4B32CB1D139}" destId="{A3EC21E7-7AA6-474B-84A7-0949B7405DE0}" srcOrd="6" destOrd="0" presId="urn:microsoft.com/office/officeart/2008/layout/LinedList"/>
    <dgm:cxn modelId="{95379592-97C0-8745-A3B1-74E939B04489}" type="presParOf" srcId="{DE6A0A06-1824-1446-9479-B4B32CB1D139}" destId="{85FACD80-3BEA-7E4F-82BB-BB45A2BDACA8}" srcOrd="7" destOrd="0" presId="urn:microsoft.com/office/officeart/2008/layout/LinedList"/>
    <dgm:cxn modelId="{1B0ED337-88FA-B540-A0E3-8315B069D761}" type="presParOf" srcId="{85FACD80-3BEA-7E4F-82BB-BB45A2BDACA8}" destId="{71EBE440-0085-9A44-899E-AF68F3D4CE62}" srcOrd="0" destOrd="0" presId="urn:microsoft.com/office/officeart/2008/layout/LinedList"/>
    <dgm:cxn modelId="{6F93C2B6-2525-4E44-AAAF-5E90736897DC}" type="presParOf" srcId="{85FACD80-3BEA-7E4F-82BB-BB45A2BDACA8}" destId="{FA4AA06B-A9BE-3C4B-B714-E660CC6415EF}" srcOrd="1" destOrd="0" presId="urn:microsoft.com/office/officeart/2008/layout/LinedList"/>
    <dgm:cxn modelId="{0D8079F3-0999-5141-BB72-FD6A33374C35}" type="presParOf" srcId="{85FACD80-3BEA-7E4F-82BB-BB45A2BDACA8}" destId="{E7D323DF-919A-0547-AB90-66EC2679D48F}" srcOrd="2" destOrd="0" presId="urn:microsoft.com/office/officeart/2008/layout/LinedList"/>
    <dgm:cxn modelId="{7C1BAB4B-D600-8740-AEA8-A0B023373D2B}" type="presParOf" srcId="{DE6A0A06-1824-1446-9479-B4B32CB1D139}" destId="{703F12E9-3A4B-B941-8B0D-BD92C82039EA}" srcOrd="8" destOrd="0" presId="urn:microsoft.com/office/officeart/2008/layout/LinedList"/>
    <dgm:cxn modelId="{9D2D2333-EAD8-C949-AA61-33A8DA6B068F}" type="presParOf" srcId="{DE6A0A06-1824-1446-9479-B4B32CB1D139}" destId="{924F98B6-2863-3648-B7F4-5DD3BDACA405}" srcOrd="9" destOrd="0" presId="urn:microsoft.com/office/officeart/2008/layout/LinedList"/>
    <dgm:cxn modelId="{4FB63840-6C33-B940-896E-8FDF0876BEB7}" type="presParOf" srcId="{DE6A0A06-1824-1446-9479-B4B32CB1D139}" destId="{5C3F53FF-C950-A64C-A1E9-2C0DC8467615}" srcOrd="10" destOrd="0" presId="urn:microsoft.com/office/officeart/2008/layout/LinedList"/>
    <dgm:cxn modelId="{AF42486A-ABDC-4548-B6AD-5C92EC7B22FF}" type="presParOf" srcId="{5C3F53FF-C950-A64C-A1E9-2C0DC8467615}" destId="{588D7E48-5ACD-FC42-85C6-99536B5351AD}" srcOrd="0" destOrd="0" presId="urn:microsoft.com/office/officeart/2008/layout/LinedList"/>
    <dgm:cxn modelId="{D6A513BA-0CC6-AE4F-9983-D01CF7E53351}" type="presParOf" srcId="{5C3F53FF-C950-A64C-A1E9-2C0DC8467615}" destId="{46AC091A-562C-EC40-BF5D-F030F3C3F60C}" srcOrd="1" destOrd="0" presId="urn:microsoft.com/office/officeart/2008/layout/LinedList"/>
    <dgm:cxn modelId="{2421F134-9382-DC47-950F-2CED963DC13A}" type="presParOf" srcId="{5C3F53FF-C950-A64C-A1E9-2C0DC8467615}" destId="{E1AA6A7A-35D9-E345-A60B-365F34571DB8}" srcOrd="2" destOrd="0" presId="urn:microsoft.com/office/officeart/2008/layout/LinedList"/>
    <dgm:cxn modelId="{8C3BE6AE-BE61-3841-84D1-FE2DE22F7B05}" type="presParOf" srcId="{DE6A0A06-1824-1446-9479-B4B32CB1D139}" destId="{850DFBCE-3200-5A4D-B630-F702FDEB6F1B}" srcOrd="11" destOrd="0" presId="urn:microsoft.com/office/officeart/2008/layout/LinedList"/>
    <dgm:cxn modelId="{14763C25-0853-BD42-B037-ADEAEB72557E}" type="presParOf" srcId="{DE6A0A06-1824-1446-9479-B4B32CB1D139}" destId="{30297C9D-2D30-E44D-B739-E8D1EE6E688A}" srcOrd="12" destOrd="0" presId="urn:microsoft.com/office/officeart/2008/layout/LinedList"/>
    <dgm:cxn modelId="{22141B9C-D817-6841-B1E4-61285C4238A2}" type="presParOf" srcId="{DE6A0A06-1824-1446-9479-B4B32CB1D139}" destId="{FF567660-F72B-354C-8231-4B2A80EEC007}" srcOrd="13" destOrd="0" presId="urn:microsoft.com/office/officeart/2008/layout/LinedList"/>
    <dgm:cxn modelId="{2A16CC62-174C-E94B-9D7B-4088A682A16A}" type="presParOf" srcId="{FF567660-F72B-354C-8231-4B2A80EEC007}" destId="{03A17E40-9FC2-6A4F-A68F-646DBA5B6476}" srcOrd="0" destOrd="0" presId="urn:microsoft.com/office/officeart/2008/layout/LinedList"/>
    <dgm:cxn modelId="{D6706696-B900-CF4F-AA19-0D84A2A700B2}" type="presParOf" srcId="{FF567660-F72B-354C-8231-4B2A80EEC007}" destId="{BD7D18AF-BB2A-7F46-8314-85002323D68A}" srcOrd="1" destOrd="0" presId="urn:microsoft.com/office/officeart/2008/layout/LinedList"/>
    <dgm:cxn modelId="{CEE90816-DF95-E843-91AC-952DECA204AE}" type="presParOf" srcId="{FF567660-F72B-354C-8231-4B2A80EEC007}" destId="{80A0FE2F-E935-0843-A1FF-EA1627EFE067}" srcOrd="2" destOrd="0" presId="urn:microsoft.com/office/officeart/2008/layout/LinedList"/>
    <dgm:cxn modelId="{DCA8F643-6E83-A541-B914-8E72C44EF961}" type="presParOf" srcId="{DE6A0A06-1824-1446-9479-B4B32CB1D139}" destId="{FF97B182-718A-3C43-ACEE-B29BE1B6F2D6}" srcOrd="14" destOrd="0" presId="urn:microsoft.com/office/officeart/2008/layout/LinedList"/>
    <dgm:cxn modelId="{75A42273-6499-7144-B974-F02F28F8A3DC}" type="presParOf" srcId="{DE6A0A06-1824-1446-9479-B4B32CB1D139}" destId="{EB231382-4EE6-B044-B742-31D47B42440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06C42E-676D-9A43-9D26-9D632E57617F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560E17C1-D6B4-2340-BA5F-7C30752C24A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Дата поставки + приемки товаров, работ, услуг</a:t>
          </a:r>
        </a:p>
      </dgm:t>
    </dgm:pt>
    <dgm:pt modelId="{03494ED9-BB09-414F-9054-EEDCA9F99626}" type="parTrans" cxnId="{2DB277F3-7CFE-C646-8AE6-4C594C870142}">
      <dgm:prSet/>
      <dgm:spPr/>
      <dgm:t>
        <a:bodyPr/>
        <a:lstStyle/>
        <a:p>
          <a:endParaRPr lang="ru-RU"/>
        </a:p>
      </dgm:t>
    </dgm:pt>
    <dgm:pt modelId="{1A876389-91DD-F447-9FE6-ED15CDFD09A2}" type="sibTrans" cxnId="{2DB277F3-7CFE-C646-8AE6-4C594C870142}">
      <dgm:prSet/>
      <dgm:spPr/>
      <dgm:t>
        <a:bodyPr/>
        <a:lstStyle/>
        <a:p>
          <a:endParaRPr lang="ru-RU"/>
        </a:p>
      </dgm:t>
    </dgm:pt>
    <dgm:pt modelId="{0299D748-23F0-6845-AE98-CB28C70D9E6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Контракт (договор) на закупку товаров, работ, услуг</a:t>
          </a:r>
        </a:p>
      </dgm:t>
    </dgm:pt>
    <dgm:pt modelId="{C7C340D1-47A5-2547-BCD9-D27051E1C810}" type="parTrans" cxnId="{3547F5A9-02F9-9A40-BBB0-6895D28CEC18}">
      <dgm:prSet/>
      <dgm:spPr/>
      <dgm:t>
        <a:bodyPr/>
        <a:lstStyle/>
        <a:p>
          <a:endParaRPr lang="ru-RU"/>
        </a:p>
      </dgm:t>
    </dgm:pt>
    <dgm:pt modelId="{F598D669-F11D-BC43-88C5-ABC7C0085044}" type="sibTrans" cxnId="{3547F5A9-02F9-9A40-BBB0-6895D28CEC18}">
      <dgm:prSet/>
      <dgm:spPr/>
      <dgm:t>
        <a:bodyPr/>
        <a:lstStyle/>
        <a:p>
          <a:endParaRPr lang="ru-RU"/>
        </a:p>
      </dgm:t>
    </dgm:pt>
    <dgm:pt modelId="{AC68E0D1-B948-DF42-B165-8745A0891CCC}" type="pres">
      <dgm:prSet presAssocID="{9506C42E-676D-9A43-9D26-9D632E57617F}" presName="Name0" presStyleCnt="0">
        <dgm:presLayoutVars>
          <dgm:dir/>
          <dgm:resizeHandles val="exact"/>
        </dgm:presLayoutVars>
      </dgm:prSet>
      <dgm:spPr/>
    </dgm:pt>
    <dgm:pt modelId="{8E48663C-523D-B146-852A-370D7206DCE4}" type="pres">
      <dgm:prSet presAssocID="{560E17C1-D6B4-2340-BA5F-7C30752C24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59756-728D-9B4E-990B-F9437B5BAA99}" type="pres">
      <dgm:prSet presAssocID="{1A876389-91DD-F447-9FE6-ED15CDFD09A2}" presName="sibTrans" presStyleLbl="sibTrans2D1" presStyleIdx="0" presStyleCnt="1" custAng="10800000"/>
      <dgm:spPr/>
      <dgm:t>
        <a:bodyPr/>
        <a:lstStyle/>
        <a:p>
          <a:endParaRPr lang="ru-RU"/>
        </a:p>
      </dgm:t>
    </dgm:pt>
    <dgm:pt modelId="{FE9F932B-180F-7F4E-8524-029CEA024F1C}" type="pres">
      <dgm:prSet presAssocID="{1A876389-91DD-F447-9FE6-ED15CDFD09A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3411B5A-8B7D-3942-97BF-3EC68DE2FA19}" type="pres">
      <dgm:prSet presAssocID="{0299D748-23F0-6845-AE98-CB28C70D9E6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7F5A9-02F9-9A40-BBB0-6895D28CEC18}" srcId="{9506C42E-676D-9A43-9D26-9D632E57617F}" destId="{0299D748-23F0-6845-AE98-CB28C70D9E66}" srcOrd="1" destOrd="0" parTransId="{C7C340D1-47A5-2547-BCD9-D27051E1C810}" sibTransId="{F598D669-F11D-BC43-88C5-ABC7C0085044}"/>
    <dgm:cxn modelId="{2DB277F3-7CFE-C646-8AE6-4C594C870142}" srcId="{9506C42E-676D-9A43-9D26-9D632E57617F}" destId="{560E17C1-D6B4-2340-BA5F-7C30752C24A4}" srcOrd="0" destOrd="0" parTransId="{03494ED9-BB09-414F-9054-EEDCA9F99626}" sibTransId="{1A876389-91DD-F447-9FE6-ED15CDFD09A2}"/>
    <dgm:cxn modelId="{DE38C55A-47DB-094A-8BD6-4F50D1CF957B}" type="presOf" srcId="{560E17C1-D6B4-2340-BA5F-7C30752C24A4}" destId="{8E48663C-523D-B146-852A-370D7206DCE4}" srcOrd="0" destOrd="0" presId="urn:microsoft.com/office/officeart/2005/8/layout/process1"/>
    <dgm:cxn modelId="{105F5556-870D-2442-981D-3CB7028CB0A3}" type="presOf" srcId="{0299D748-23F0-6845-AE98-CB28C70D9E66}" destId="{A3411B5A-8B7D-3942-97BF-3EC68DE2FA19}" srcOrd="0" destOrd="0" presId="urn:microsoft.com/office/officeart/2005/8/layout/process1"/>
    <dgm:cxn modelId="{0FC2E9DD-246D-ED4C-8DDA-CF436A877FEF}" type="presOf" srcId="{1A876389-91DD-F447-9FE6-ED15CDFD09A2}" destId="{FE9F932B-180F-7F4E-8524-029CEA024F1C}" srcOrd="1" destOrd="0" presId="urn:microsoft.com/office/officeart/2005/8/layout/process1"/>
    <dgm:cxn modelId="{12D31911-9FE2-4243-8A7C-09436F3D1C16}" type="presOf" srcId="{1A876389-91DD-F447-9FE6-ED15CDFD09A2}" destId="{B7C59756-728D-9B4E-990B-F9437B5BAA99}" srcOrd="0" destOrd="0" presId="urn:microsoft.com/office/officeart/2005/8/layout/process1"/>
    <dgm:cxn modelId="{CEA1991B-6ECF-1344-A531-D6A0502144AB}" type="presOf" srcId="{9506C42E-676D-9A43-9D26-9D632E57617F}" destId="{AC68E0D1-B948-DF42-B165-8745A0891CCC}" srcOrd="0" destOrd="0" presId="urn:microsoft.com/office/officeart/2005/8/layout/process1"/>
    <dgm:cxn modelId="{0D17ADE1-3555-3341-B6C0-4463A2171E43}" type="presParOf" srcId="{AC68E0D1-B948-DF42-B165-8745A0891CCC}" destId="{8E48663C-523D-B146-852A-370D7206DCE4}" srcOrd="0" destOrd="0" presId="urn:microsoft.com/office/officeart/2005/8/layout/process1"/>
    <dgm:cxn modelId="{BDD91203-ED9B-8D4C-A03D-D3D1743B838D}" type="presParOf" srcId="{AC68E0D1-B948-DF42-B165-8745A0891CCC}" destId="{B7C59756-728D-9B4E-990B-F9437B5BAA99}" srcOrd="1" destOrd="0" presId="urn:microsoft.com/office/officeart/2005/8/layout/process1"/>
    <dgm:cxn modelId="{2AAEA9E6-C228-9B4E-96C8-CF4153490D44}" type="presParOf" srcId="{B7C59756-728D-9B4E-990B-F9437B5BAA99}" destId="{FE9F932B-180F-7F4E-8524-029CEA024F1C}" srcOrd="0" destOrd="0" presId="urn:microsoft.com/office/officeart/2005/8/layout/process1"/>
    <dgm:cxn modelId="{D702CD33-689F-7D40-8541-6916831A0CB8}" type="presParOf" srcId="{AC68E0D1-B948-DF42-B165-8745A0891CCC}" destId="{A3411B5A-8B7D-3942-97BF-3EC68DE2FA1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06C42E-676D-9A43-9D26-9D632E57617F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560E17C1-D6B4-2340-BA5F-7C30752C24A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Срок возврата денежных средств</a:t>
          </a:r>
        </a:p>
      </dgm:t>
    </dgm:pt>
    <dgm:pt modelId="{03494ED9-BB09-414F-9054-EEDCA9F99626}" type="parTrans" cxnId="{2DB277F3-7CFE-C646-8AE6-4C594C8701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76389-91DD-F447-9FE6-ED15CDFD09A2}" type="sibTrans" cxnId="{2DB277F3-7CFE-C646-8AE6-4C594C8701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9D748-23F0-6845-AE98-CB28C70D9E6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Соглашение о расторжении контракта (требование о возврате аванса), требование об уплате неустойки</a:t>
          </a:r>
        </a:p>
      </dgm:t>
    </dgm:pt>
    <dgm:pt modelId="{C7C340D1-47A5-2547-BCD9-D27051E1C810}" type="parTrans" cxnId="{3547F5A9-02F9-9A40-BBB0-6895D28CEC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8D669-F11D-BC43-88C5-ABC7C0085044}" type="sibTrans" cxnId="{3547F5A9-02F9-9A40-BBB0-6895D28CEC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8E0D1-B948-DF42-B165-8745A0891CCC}" type="pres">
      <dgm:prSet presAssocID="{9506C42E-676D-9A43-9D26-9D632E57617F}" presName="Name0" presStyleCnt="0">
        <dgm:presLayoutVars>
          <dgm:dir/>
          <dgm:resizeHandles val="exact"/>
        </dgm:presLayoutVars>
      </dgm:prSet>
      <dgm:spPr/>
    </dgm:pt>
    <dgm:pt modelId="{8E48663C-523D-B146-852A-370D7206DCE4}" type="pres">
      <dgm:prSet presAssocID="{560E17C1-D6B4-2340-BA5F-7C30752C24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59756-728D-9B4E-990B-F9437B5BAA99}" type="pres">
      <dgm:prSet presAssocID="{1A876389-91DD-F447-9FE6-ED15CDFD09A2}" presName="sibTrans" presStyleLbl="sibTrans2D1" presStyleIdx="0" presStyleCnt="1" custAng="10800000"/>
      <dgm:spPr/>
      <dgm:t>
        <a:bodyPr/>
        <a:lstStyle/>
        <a:p>
          <a:endParaRPr lang="ru-RU"/>
        </a:p>
      </dgm:t>
    </dgm:pt>
    <dgm:pt modelId="{FE9F932B-180F-7F4E-8524-029CEA024F1C}" type="pres">
      <dgm:prSet presAssocID="{1A876389-91DD-F447-9FE6-ED15CDFD09A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3411B5A-8B7D-3942-97BF-3EC68DE2FA19}" type="pres">
      <dgm:prSet presAssocID="{0299D748-23F0-6845-AE98-CB28C70D9E6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7F5A9-02F9-9A40-BBB0-6895D28CEC18}" srcId="{9506C42E-676D-9A43-9D26-9D632E57617F}" destId="{0299D748-23F0-6845-AE98-CB28C70D9E66}" srcOrd="1" destOrd="0" parTransId="{C7C340D1-47A5-2547-BCD9-D27051E1C810}" sibTransId="{F598D669-F11D-BC43-88C5-ABC7C0085044}"/>
    <dgm:cxn modelId="{2DB277F3-7CFE-C646-8AE6-4C594C870142}" srcId="{9506C42E-676D-9A43-9D26-9D632E57617F}" destId="{560E17C1-D6B4-2340-BA5F-7C30752C24A4}" srcOrd="0" destOrd="0" parTransId="{03494ED9-BB09-414F-9054-EEDCA9F99626}" sibTransId="{1A876389-91DD-F447-9FE6-ED15CDFD09A2}"/>
    <dgm:cxn modelId="{DE38C55A-47DB-094A-8BD6-4F50D1CF957B}" type="presOf" srcId="{560E17C1-D6B4-2340-BA5F-7C30752C24A4}" destId="{8E48663C-523D-B146-852A-370D7206DCE4}" srcOrd="0" destOrd="0" presId="urn:microsoft.com/office/officeart/2005/8/layout/process1"/>
    <dgm:cxn modelId="{105F5556-870D-2442-981D-3CB7028CB0A3}" type="presOf" srcId="{0299D748-23F0-6845-AE98-CB28C70D9E66}" destId="{A3411B5A-8B7D-3942-97BF-3EC68DE2FA19}" srcOrd="0" destOrd="0" presId="urn:microsoft.com/office/officeart/2005/8/layout/process1"/>
    <dgm:cxn modelId="{0FC2E9DD-246D-ED4C-8DDA-CF436A877FEF}" type="presOf" srcId="{1A876389-91DD-F447-9FE6-ED15CDFD09A2}" destId="{FE9F932B-180F-7F4E-8524-029CEA024F1C}" srcOrd="1" destOrd="0" presId="urn:microsoft.com/office/officeart/2005/8/layout/process1"/>
    <dgm:cxn modelId="{12D31911-9FE2-4243-8A7C-09436F3D1C16}" type="presOf" srcId="{1A876389-91DD-F447-9FE6-ED15CDFD09A2}" destId="{B7C59756-728D-9B4E-990B-F9437B5BAA99}" srcOrd="0" destOrd="0" presId="urn:microsoft.com/office/officeart/2005/8/layout/process1"/>
    <dgm:cxn modelId="{CEA1991B-6ECF-1344-A531-D6A0502144AB}" type="presOf" srcId="{9506C42E-676D-9A43-9D26-9D632E57617F}" destId="{AC68E0D1-B948-DF42-B165-8745A0891CCC}" srcOrd="0" destOrd="0" presId="urn:microsoft.com/office/officeart/2005/8/layout/process1"/>
    <dgm:cxn modelId="{0D17ADE1-3555-3341-B6C0-4463A2171E43}" type="presParOf" srcId="{AC68E0D1-B948-DF42-B165-8745A0891CCC}" destId="{8E48663C-523D-B146-852A-370D7206DCE4}" srcOrd="0" destOrd="0" presId="urn:microsoft.com/office/officeart/2005/8/layout/process1"/>
    <dgm:cxn modelId="{BDD91203-ED9B-8D4C-A03D-D3D1743B838D}" type="presParOf" srcId="{AC68E0D1-B948-DF42-B165-8745A0891CCC}" destId="{B7C59756-728D-9B4E-990B-F9437B5BAA99}" srcOrd="1" destOrd="0" presId="urn:microsoft.com/office/officeart/2005/8/layout/process1"/>
    <dgm:cxn modelId="{2AAEA9E6-C228-9B4E-96C8-CF4153490D44}" type="presParOf" srcId="{B7C59756-728D-9B4E-990B-F9437B5BAA99}" destId="{FE9F932B-180F-7F4E-8524-029CEA024F1C}" srcOrd="0" destOrd="0" presId="urn:microsoft.com/office/officeart/2005/8/layout/process1"/>
    <dgm:cxn modelId="{D702CD33-689F-7D40-8541-6916831A0CB8}" type="presParOf" srcId="{AC68E0D1-B948-DF42-B165-8745A0891CCC}" destId="{A3411B5A-8B7D-3942-97BF-3EC68DE2FA1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06C42E-676D-9A43-9D26-9D632E57617F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560E17C1-D6B4-2340-BA5F-7C30752C24A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Сроки перечисления субсидии; сроки утверждения отчета</a:t>
          </a:r>
        </a:p>
      </dgm:t>
    </dgm:pt>
    <dgm:pt modelId="{03494ED9-BB09-414F-9054-EEDCA9F99626}" type="parTrans" cxnId="{2DB277F3-7CFE-C646-8AE6-4C594C8701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76389-91DD-F447-9FE6-ED15CDFD09A2}" type="sibTrans" cxnId="{2DB277F3-7CFE-C646-8AE6-4C594C8701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9D748-23F0-6845-AE98-CB28C70D9E6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Соглашение о предоставлении субсидии</a:t>
          </a:r>
        </a:p>
      </dgm:t>
    </dgm:pt>
    <dgm:pt modelId="{C7C340D1-47A5-2547-BCD9-D27051E1C810}" type="parTrans" cxnId="{3547F5A9-02F9-9A40-BBB0-6895D28CEC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8D669-F11D-BC43-88C5-ABC7C0085044}" type="sibTrans" cxnId="{3547F5A9-02F9-9A40-BBB0-6895D28CEC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8E0D1-B948-DF42-B165-8745A0891CCC}" type="pres">
      <dgm:prSet presAssocID="{9506C42E-676D-9A43-9D26-9D632E57617F}" presName="Name0" presStyleCnt="0">
        <dgm:presLayoutVars>
          <dgm:dir/>
          <dgm:resizeHandles val="exact"/>
        </dgm:presLayoutVars>
      </dgm:prSet>
      <dgm:spPr/>
    </dgm:pt>
    <dgm:pt modelId="{8E48663C-523D-B146-852A-370D7206DCE4}" type="pres">
      <dgm:prSet presAssocID="{560E17C1-D6B4-2340-BA5F-7C30752C24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59756-728D-9B4E-990B-F9437B5BAA99}" type="pres">
      <dgm:prSet presAssocID="{1A876389-91DD-F447-9FE6-ED15CDFD09A2}" presName="sibTrans" presStyleLbl="sibTrans2D1" presStyleIdx="0" presStyleCnt="1" custAng="10800000"/>
      <dgm:spPr/>
      <dgm:t>
        <a:bodyPr/>
        <a:lstStyle/>
        <a:p>
          <a:endParaRPr lang="ru-RU"/>
        </a:p>
      </dgm:t>
    </dgm:pt>
    <dgm:pt modelId="{FE9F932B-180F-7F4E-8524-029CEA024F1C}" type="pres">
      <dgm:prSet presAssocID="{1A876389-91DD-F447-9FE6-ED15CDFD09A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3411B5A-8B7D-3942-97BF-3EC68DE2FA19}" type="pres">
      <dgm:prSet presAssocID="{0299D748-23F0-6845-AE98-CB28C70D9E6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7F5A9-02F9-9A40-BBB0-6895D28CEC18}" srcId="{9506C42E-676D-9A43-9D26-9D632E57617F}" destId="{0299D748-23F0-6845-AE98-CB28C70D9E66}" srcOrd="1" destOrd="0" parTransId="{C7C340D1-47A5-2547-BCD9-D27051E1C810}" sibTransId="{F598D669-F11D-BC43-88C5-ABC7C0085044}"/>
    <dgm:cxn modelId="{2DB277F3-7CFE-C646-8AE6-4C594C870142}" srcId="{9506C42E-676D-9A43-9D26-9D632E57617F}" destId="{560E17C1-D6B4-2340-BA5F-7C30752C24A4}" srcOrd="0" destOrd="0" parTransId="{03494ED9-BB09-414F-9054-EEDCA9F99626}" sibTransId="{1A876389-91DD-F447-9FE6-ED15CDFD09A2}"/>
    <dgm:cxn modelId="{DE38C55A-47DB-094A-8BD6-4F50D1CF957B}" type="presOf" srcId="{560E17C1-D6B4-2340-BA5F-7C30752C24A4}" destId="{8E48663C-523D-B146-852A-370D7206DCE4}" srcOrd="0" destOrd="0" presId="urn:microsoft.com/office/officeart/2005/8/layout/process1"/>
    <dgm:cxn modelId="{105F5556-870D-2442-981D-3CB7028CB0A3}" type="presOf" srcId="{0299D748-23F0-6845-AE98-CB28C70D9E66}" destId="{A3411B5A-8B7D-3942-97BF-3EC68DE2FA19}" srcOrd="0" destOrd="0" presId="urn:microsoft.com/office/officeart/2005/8/layout/process1"/>
    <dgm:cxn modelId="{0FC2E9DD-246D-ED4C-8DDA-CF436A877FEF}" type="presOf" srcId="{1A876389-91DD-F447-9FE6-ED15CDFD09A2}" destId="{FE9F932B-180F-7F4E-8524-029CEA024F1C}" srcOrd="1" destOrd="0" presId="urn:microsoft.com/office/officeart/2005/8/layout/process1"/>
    <dgm:cxn modelId="{12D31911-9FE2-4243-8A7C-09436F3D1C16}" type="presOf" srcId="{1A876389-91DD-F447-9FE6-ED15CDFD09A2}" destId="{B7C59756-728D-9B4E-990B-F9437B5BAA99}" srcOrd="0" destOrd="0" presId="urn:microsoft.com/office/officeart/2005/8/layout/process1"/>
    <dgm:cxn modelId="{CEA1991B-6ECF-1344-A531-D6A0502144AB}" type="presOf" srcId="{9506C42E-676D-9A43-9D26-9D632E57617F}" destId="{AC68E0D1-B948-DF42-B165-8745A0891CCC}" srcOrd="0" destOrd="0" presId="urn:microsoft.com/office/officeart/2005/8/layout/process1"/>
    <dgm:cxn modelId="{0D17ADE1-3555-3341-B6C0-4463A2171E43}" type="presParOf" srcId="{AC68E0D1-B948-DF42-B165-8745A0891CCC}" destId="{8E48663C-523D-B146-852A-370D7206DCE4}" srcOrd="0" destOrd="0" presId="urn:microsoft.com/office/officeart/2005/8/layout/process1"/>
    <dgm:cxn modelId="{BDD91203-ED9B-8D4C-A03D-D3D1743B838D}" type="presParOf" srcId="{AC68E0D1-B948-DF42-B165-8745A0891CCC}" destId="{B7C59756-728D-9B4E-990B-F9437B5BAA99}" srcOrd="1" destOrd="0" presId="urn:microsoft.com/office/officeart/2005/8/layout/process1"/>
    <dgm:cxn modelId="{2AAEA9E6-C228-9B4E-96C8-CF4153490D44}" type="presParOf" srcId="{B7C59756-728D-9B4E-990B-F9437B5BAA99}" destId="{FE9F932B-180F-7F4E-8524-029CEA024F1C}" srcOrd="0" destOrd="0" presId="urn:microsoft.com/office/officeart/2005/8/layout/process1"/>
    <dgm:cxn modelId="{D702CD33-689F-7D40-8541-6916831A0CB8}" type="presParOf" srcId="{AC68E0D1-B948-DF42-B165-8745A0891CCC}" destId="{A3411B5A-8B7D-3942-97BF-3EC68DE2FA1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238CB-A68D-2E4E-82E6-B9259529A8F1}">
      <dsp:nvSpPr>
        <dsp:cNvPr id="0" name=""/>
        <dsp:cNvSpPr/>
      </dsp:nvSpPr>
      <dsp:spPr>
        <a:xfrm>
          <a:off x="4269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Первичный учетный документ</a:t>
          </a:r>
        </a:p>
      </dsp:txBody>
      <dsp:txXfrm>
        <a:off x="28616" y="610874"/>
        <a:ext cx="1274738" cy="782587"/>
      </dsp:txXfrm>
    </dsp:sp>
    <dsp:sp modelId="{0FB273F2-500F-5A43-9A44-20D01B308FF5}">
      <dsp:nvSpPr>
        <dsp:cNvPr id="0" name=""/>
        <dsp:cNvSpPr/>
      </dsp:nvSpPr>
      <dsp:spPr>
        <a:xfrm>
          <a:off x="1460044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460044" y="903704"/>
        <a:ext cx="196397" cy="196927"/>
      </dsp:txXfrm>
    </dsp:sp>
    <dsp:sp modelId="{687D77DB-FE29-134D-B909-CA761809CEB7}">
      <dsp:nvSpPr>
        <dsp:cNvPr id="0" name=""/>
        <dsp:cNvSpPr/>
      </dsp:nvSpPr>
      <dsp:spPr>
        <a:xfrm>
          <a:off x="1857074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 учета</a:t>
          </a:r>
        </a:p>
      </dsp:txBody>
      <dsp:txXfrm>
        <a:off x="1881421" y="610874"/>
        <a:ext cx="1274738" cy="782587"/>
      </dsp:txXfrm>
    </dsp:sp>
    <dsp:sp modelId="{3B629EC5-EDE5-B040-84E2-33A1FD15893A}">
      <dsp:nvSpPr>
        <dsp:cNvPr id="0" name=""/>
        <dsp:cNvSpPr/>
      </dsp:nvSpPr>
      <dsp:spPr>
        <a:xfrm>
          <a:off x="3312850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312850" y="903704"/>
        <a:ext cx="196397" cy="196927"/>
      </dsp:txXfrm>
    </dsp:sp>
    <dsp:sp modelId="{1742EEA1-B059-0E47-989B-3714C94B1450}">
      <dsp:nvSpPr>
        <dsp:cNvPr id="0" name=""/>
        <dsp:cNvSpPr/>
      </dsp:nvSpPr>
      <dsp:spPr>
        <a:xfrm>
          <a:off x="3709880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</a:p>
      </dsp:txBody>
      <dsp:txXfrm>
        <a:off x="3734227" y="610874"/>
        <a:ext cx="1274738" cy="782587"/>
      </dsp:txXfrm>
    </dsp:sp>
    <dsp:sp modelId="{5BFF2207-2F6F-684D-A743-77BAFE525386}">
      <dsp:nvSpPr>
        <dsp:cNvPr id="0" name=""/>
        <dsp:cNvSpPr/>
      </dsp:nvSpPr>
      <dsp:spPr>
        <a:xfrm>
          <a:off x="5165656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165656" y="903704"/>
        <a:ext cx="196397" cy="196927"/>
      </dsp:txXfrm>
    </dsp:sp>
    <dsp:sp modelId="{E1C5ECF8-EC8A-3E47-AE04-906D09D3AB26}">
      <dsp:nvSpPr>
        <dsp:cNvPr id="0" name=""/>
        <dsp:cNvSpPr/>
      </dsp:nvSpPr>
      <dsp:spPr>
        <a:xfrm>
          <a:off x="5562685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Справка 0503125</a:t>
          </a:r>
        </a:p>
      </dsp:txBody>
      <dsp:txXfrm>
        <a:off x="5587032" y="610874"/>
        <a:ext cx="1274738" cy="782587"/>
      </dsp:txXfrm>
    </dsp:sp>
    <dsp:sp modelId="{DE8D3997-0A9D-764F-82A9-B29BC6EBEDB1}">
      <dsp:nvSpPr>
        <dsp:cNvPr id="0" name=""/>
        <dsp:cNvSpPr/>
      </dsp:nvSpPr>
      <dsp:spPr>
        <a:xfrm>
          <a:off x="7018461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7018461" y="903704"/>
        <a:ext cx="196397" cy="196927"/>
      </dsp:txXfrm>
    </dsp:sp>
    <dsp:sp modelId="{DE31A155-3201-A94F-8684-810E4B757F9C}">
      <dsp:nvSpPr>
        <dsp:cNvPr id="0" name=""/>
        <dsp:cNvSpPr/>
      </dsp:nvSpPr>
      <dsp:spPr>
        <a:xfrm>
          <a:off x="7415491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</a:t>
          </a:r>
        </a:p>
      </dsp:txBody>
      <dsp:txXfrm>
        <a:off x="7439838" y="610874"/>
        <a:ext cx="1274738" cy="7825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389CE-2A08-7945-89E6-6132A6B921C6}">
      <dsp:nvSpPr>
        <dsp:cNvPr id="0" name=""/>
        <dsp:cNvSpPr/>
      </dsp:nvSpPr>
      <dsp:spPr>
        <a:xfrm>
          <a:off x="1854590" y="2826314"/>
          <a:ext cx="704543" cy="135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271" y="0"/>
              </a:lnTo>
              <a:lnTo>
                <a:pt x="352271" y="1356412"/>
              </a:lnTo>
              <a:lnTo>
                <a:pt x="704543" y="13564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8650" y="3466308"/>
        <a:ext cx="76423" cy="76423"/>
      </dsp:txXfrm>
    </dsp:sp>
    <dsp:sp modelId="{7E575A2C-3229-184C-8CEB-08E3A737EF96}">
      <dsp:nvSpPr>
        <dsp:cNvPr id="0" name=""/>
        <dsp:cNvSpPr/>
      </dsp:nvSpPr>
      <dsp:spPr>
        <a:xfrm>
          <a:off x="1854590" y="1469901"/>
          <a:ext cx="704543" cy="1356412"/>
        </a:xfrm>
        <a:custGeom>
          <a:avLst/>
          <a:gdLst/>
          <a:ahLst/>
          <a:cxnLst/>
          <a:rect l="0" t="0" r="0" b="0"/>
          <a:pathLst>
            <a:path>
              <a:moveTo>
                <a:pt x="0" y="1356412"/>
              </a:moveTo>
              <a:lnTo>
                <a:pt x="352271" y="1356412"/>
              </a:lnTo>
              <a:lnTo>
                <a:pt x="352271" y="0"/>
              </a:lnTo>
              <a:lnTo>
                <a:pt x="70454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8650" y="2109895"/>
        <a:ext cx="76423" cy="76423"/>
      </dsp:txXfrm>
    </dsp:sp>
    <dsp:sp modelId="{4F9D1A89-61BD-A74B-8CEB-105D02F24D0A}">
      <dsp:nvSpPr>
        <dsp:cNvPr id="0" name=""/>
        <dsp:cNvSpPr/>
      </dsp:nvSpPr>
      <dsp:spPr>
        <a:xfrm rot="16200000">
          <a:off x="-1508722" y="2289314"/>
          <a:ext cx="5652628" cy="1073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31.12.2999</a:t>
          </a:r>
        </a:p>
      </dsp:txBody>
      <dsp:txXfrm>
        <a:off x="-1508722" y="2289314"/>
        <a:ext cx="5652628" cy="1073999"/>
      </dsp:txXfrm>
    </dsp:sp>
    <dsp:sp modelId="{F31EE6A6-56DF-3E48-9C40-14F2D5465C48}">
      <dsp:nvSpPr>
        <dsp:cNvPr id="0" name=""/>
        <dsp:cNvSpPr/>
      </dsp:nvSpPr>
      <dsp:spPr>
        <a:xfrm>
          <a:off x="2559134" y="247738"/>
          <a:ext cx="5552754" cy="2444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Допустимо в ситуациях: судебное урегулирование, переплата по налогам свыше 3х лет (не вошло в ЕНС)</a:t>
          </a:r>
        </a:p>
      </dsp:txBody>
      <dsp:txXfrm>
        <a:off x="2559134" y="247738"/>
        <a:ext cx="5552754" cy="2444325"/>
      </dsp:txXfrm>
    </dsp:sp>
    <dsp:sp modelId="{8EE8AD87-82AF-2C45-8EC3-89AEBD634DEF}">
      <dsp:nvSpPr>
        <dsp:cNvPr id="0" name=""/>
        <dsp:cNvSpPr/>
      </dsp:nvSpPr>
      <dsp:spPr>
        <a:xfrm>
          <a:off x="2559134" y="2960563"/>
          <a:ext cx="5552754" cy="2444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ДЗ с датой исполнения 31.12.2999 – является краткосрочной задолженностью (не просроченной)</a:t>
          </a:r>
        </a:p>
      </dsp:txBody>
      <dsp:txXfrm>
        <a:off x="2559134" y="2960563"/>
        <a:ext cx="5552754" cy="24443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632B9-47BF-8547-B2B8-89F1645FC8DB}">
      <dsp:nvSpPr>
        <dsp:cNvPr id="0" name=""/>
        <dsp:cNvSpPr/>
      </dsp:nvSpPr>
      <dsp:spPr>
        <a:xfrm>
          <a:off x="1548183" y="685"/>
          <a:ext cx="5760616" cy="2246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0" bIns="121920" numCol="1" spcCol="1270" anchor="t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ДЗ по судебным решениям: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пресекательных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сроков – дата исполнения = дате акта</a:t>
          </a:r>
        </a:p>
      </dsp:txBody>
      <dsp:txXfrm>
        <a:off x="1613969" y="66471"/>
        <a:ext cx="5629044" cy="2114529"/>
      </dsp:txXfrm>
    </dsp:sp>
    <dsp:sp modelId="{02D335E1-2A54-B645-89C5-A63F57858D30}">
      <dsp:nvSpPr>
        <dsp:cNvPr id="0" name=""/>
        <dsp:cNvSpPr/>
      </dsp:nvSpPr>
      <dsp:spPr>
        <a:xfrm rot="5400000">
          <a:off x="4007348" y="2302939"/>
          <a:ext cx="842287" cy="1010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25268" y="2387168"/>
        <a:ext cx="606447" cy="589601"/>
      </dsp:txXfrm>
    </dsp:sp>
    <dsp:sp modelId="{1D7445CA-694D-8B40-BAD0-DAF55D9E4F49}">
      <dsp:nvSpPr>
        <dsp:cNvPr id="0" name=""/>
        <dsp:cNvSpPr/>
      </dsp:nvSpPr>
      <dsp:spPr>
        <a:xfrm>
          <a:off x="1548183" y="3369837"/>
          <a:ext cx="5760616" cy="2246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Мировое соглашение – предоставление рассрочки – новые даты исполнения обязательств</a:t>
          </a:r>
        </a:p>
      </dsp:txBody>
      <dsp:txXfrm>
        <a:off x="1613969" y="3435623"/>
        <a:ext cx="5629044" cy="2114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86FB-6993-4A85-8956-9735D38C78BB}">
      <dsp:nvSpPr>
        <dsp:cNvPr id="0" name=""/>
        <dsp:cNvSpPr/>
      </dsp:nvSpPr>
      <dsp:spPr>
        <a:xfrm>
          <a:off x="1886" y="587710"/>
          <a:ext cx="1657920" cy="828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Справка 0503125</a:t>
          </a:r>
        </a:p>
      </dsp:txBody>
      <dsp:txXfrm>
        <a:off x="26165" y="611989"/>
        <a:ext cx="1609362" cy="780402"/>
      </dsp:txXfrm>
    </dsp:sp>
    <dsp:sp modelId="{6BF41FB5-992A-4C7F-8E93-837E23F638A0}">
      <dsp:nvSpPr>
        <dsp:cNvPr id="0" name=""/>
        <dsp:cNvSpPr/>
      </dsp:nvSpPr>
      <dsp:spPr>
        <a:xfrm>
          <a:off x="1659807" y="964968"/>
          <a:ext cx="663168" cy="74443"/>
        </a:xfrm>
        <a:custGeom>
          <a:avLst/>
          <a:gdLst/>
          <a:ahLst/>
          <a:cxnLst/>
          <a:rect l="0" t="0" r="0" b="0"/>
          <a:pathLst>
            <a:path>
              <a:moveTo>
                <a:pt x="0" y="37221"/>
              </a:moveTo>
              <a:lnTo>
                <a:pt x="663168" y="3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4812" y="985611"/>
        <a:ext cx="33158" cy="33158"/>
      </dsp:txXfrm>
    </dsp:sp>
    <dsp:sp modelId="{A1850B68-2CD6-4D74-A269-35702431EE9A}">
      <dsp:nvSpPr>
        <dsp:cNvPr id="0" name=""/>
        <dsp:cNvSpPr/>
      </dsp:nvSpPr>
      <dsp:spPr>
        <a:xfrm>
          <a:off x="2322975" y="587710"/>
          <a:ext cx="1657920" cy="828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01.11.2024</a:t>
          </a:r>
        </a:p>
      </dsp:txBody>
      <dsp:txXfrm>
        <a:off x="2347254" y="611989"/>
        <a:ext cx="1609362" cy="780402"/>
      </dsp:txXfrm>
    </dsp:sp>
    <dsp:sp modelId="{FE16365F-2F32-40DE-B2DB-B1C93504CAD1}">
      <dsp:nvSpPr>
        <dsp:cNvPr id="0" name=""/>
        <dsp:cNvSpPr/>
      </dsp:nvSpPr>
      <dsp:spPr>
        <a:xfrm rot="19457599">
          <a:off x="3904133" y="726642"/>
          <a:ext cx="816694" cy="74443"/>
        </a:xfrm>
        <a:custGeom>
          <a:avLst/>
          <a:gdLst/>
          <a:ahLst/>
          <a:cxnLst/>
          <a:rect l="0" t="0" r="0" b="0"/>
          <a:pathLst>
            <a:path>
              <a:moveTo>
                <a:pt x="0" y="37221"/>
              </a:moveTo>
              <a:lnTo>
                <a:pt x="816694" y="37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2063" y="743447"/>
        <a:ext cx="40834" cy="40834"/>
      </dsp:txXfrm>
    </dsp:sp>
    <dsp:sp modelId="{EB45FF45-D397-424E-80DB-964704C259E1}">
      <dsp:nvSpPr>
        <dsp:cNvPr id="0" name=""/>
        <dsp:cNvSpPr/>
      </dsp:nvSpPr>
      <dsp:spPr>
        <a:xfrm>
          <a:off x="4644064" y="111058"/>
          <a:ext cx="1657920" cy="828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 ГРБС,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ГРБСами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внутри бюджета</a:t>
          </a:r>
        </a:p>
      </dsp:txBody>
      <dsp:txXfrm>
        <a:off x="4668343" y="135337"/>
        <a:ext cx="1609362" cy="780402"/>
      </dsp:txXfrm>
    </dsp:sp>
    <dsp:sp modelId="{085849BC-8163-4F82-AFDC-ED71EC4FA74F}">
      <dsp:nvSpPr>
        <dsp:cNvPr id="0" name=""/>
        <dsp:cNvSpPr/>
      </dsp:nvSpPr>
      <dsp:spPr>
        <a:xfrm rot="2142401">
          <a:off x="3904133" y="1203294"/>
          <a:ext cx="816694" cy="74443"/>
        </a:xfrm>
        <a:custGeom>
          <a:avLst/>
          <a:gdLst/>
          <a:ahLst/>
          <a:cxnLst/>
          <a:rect l="0" t="0" r="0" b="0"/>
          <a:pathLst>
            <a:path>
              <a:moveTo>
                <a:pt x="0" y="37221"/>
              </a:moveTo>
              <a:lnTo>
                <a:pt x="816694" y="37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2063" y="1220099"/>
        <a:ext cx="40834" cy="40834"/>
      </dsp:txXfrm>
    </dsp:sp>
    <dsp:sp modelId="{D82A9AF3-2185-4AC3-8756-DB1B66CA3A64}">
      <dsp:nvSpPr>
        <dsp:cNvPr id="0" name=""/>
        <dsp:cNvSpPr/>
      </dsp:nvSpPr>
      <dsp:spPr>
        <a:xfrm>
          <a:off x="4644064" y="1064362"/>
          <a:ext cx="1657920" cy="828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расчеты</a:t>
          </a:r>
        </a:p>
      </dsp:txBody>
      <dsp:txXfrm>
        <a:off x="4668343" y="1088641"/>
        <a:ext cx="1609362" cy="780402"/>
      </dsp:txXfrm>
    </dsp:sp>
    <dsp:sp modelId="{2CA96E98-4682-4A2A-89D5-666C1F461301}">
      <dsp:nvSpPr>
        <dsp:cNvPr id="0" name=""/>
        <dsp:cNvSpPr/>
      </dsp:nvSpPr>
      <dsp:spPr>
        <a:xfrm rot="19239381">
          <a:off x="6206143" y="1173531"/>
          <a:ext cx="845749" cy="74443"/>
        </a:xfrm>
        <a:custGeom>
          <a:avLst/>
          <a:gdLst/>
          <a:ahLst/>
          <a:cxnLst/>
          <a:rect l="0" t="0" r="0" b="0"/>
          <a:pathLst>
            <a:path>
              <a:moveTo>
                <a:pt x="0" y="37221"/>
              </a:moveTo>
              <a:lnTo>
                <a:pt x="845749" y="37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7874" y="1189609"/>
        <a:ext cx="42287" cy="42287"/>
      </dsp:txXfrm>
    </dsp:sp>
    <dsp:sp modelId="{A41092B3-68A6-4C83-9E82-EEA517906193}">
      <dsp:nvSpPr>
        <dsp:cNvPr id="0" name=""/>
        <dsp:cNvSpPr/>
      </dsp:nvSpPr>
      <dsp:spPr>
        <a:xfrm>
          <a:off x="6956051" y="528182"/>
          <a:ext cx="1657920" cy="828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срок для месячной отчетности на 01.12.2024</a:t>
          </a:r>
        </a:p>
      </dsp:txBody>
      <dsp:txXfrm>
        <a:off x="6980330" y="552461"/>
        <a:ext cx="1609362" cy="780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B7C8D-82DB-924E-B8CE-83F595DCF83F}">
      <dsp:nvSpPr>
        <dsp:cNvPr id="0" name=""/>
        <dsp:cNvSpPr/>
      </dsp:nvSpPr>
      <dsp:spPr>
        <a:xfrm>
          <a:off x="0" y="291785"/>
          <a:ext cx="456210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F8C14-BA61-7045-A5F0-102A5B14A4A3}">
      <dsp:nvSpPr>
        <dsp:cNvPr id="0" name=""/>
        <dsp:cNvSpPr/>
      </dsp:nvSpPr>
      <dsp:spPr>
        <a:xfrm>
          <a:off x="228105" y="70385"/>
          <a:ext cx="319347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706" tIns="0" rIns="1207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расчеты по субсидиям юридическим лицам </a:t>
          </a:r>
        </a:p>
      </dsp:txBody>
      <dsp:txXfrm>
        <a:off x="249721" y="92001"/>
        <a:ext cx="3150242" cy="399568"/>
      </dsp:txXfrm>
    </dsp:sp>
    <dsp:sp modelId="{40283E4C-5EB8-0448-B3EC-9CDE0F198CA5}">
      <dsp:nvSpPr>
        <dsp:cNvPr id="0" name=""/>
        <dsp:cNvSpPr/>
      </dsp:nvSpPr>
      <dsp:spPr>
        <a:xfrm>
          <a:off x="0" y="972185"/>
          <a:ext cx="456210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54236-6EBD-F14A-931C-57423FC99E0E}">
      <dsp:nvSpPr>
        <dsp:cNvPr id="0" name=""/>
        <dsp:cNvSpPr/>
      </dsp:nvSpPr>
      <dsp:spPr>
        <a:xfrm>
          <a:off x="228105" y="750785"/>
          <a:ext cx="319347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706" tIns="0" rIns="1207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учет дебиторской задолженности</a:t>
          </a:r>
        </a:p>
      </dsp:txBody>
      <dsp:txXfrm>
        <a:off x="249721" y="772401"/>
        <a:ext cx="3150242" cy="399568"/>
      </dsp:txXfrm>
    </dsp:sp>
    <dsp:sp modelId="{21B3B3DB-E68C-D84F-B324-5AE77CC39831}">
      <dsp:nvSpPr>
        <dsp:cNvPr id="0" name=""/>
        <dsp:cNvSpPr/>
      </dsp:nvSpPr>
      <dsp:spPr>
        <a:xfrm>
          <a:off x="0" y="1652586"/>
          <a:ext cx="456210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1BF63-17C5-324F-ABE7-8DBA218AF071}">
      <dsp:nvSpPr>
        <dsp:cNvPr id="0" name=""/>
        <dsp:cNvSpPr/>
      </dsp:nvSpPr>
      <dsp:spPr>
        <a:xfrm>
          <a:off x="228105" y="1431185"/>
          <a:ext cx="319347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706" tIns="0" rIns="1207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непроизведенные активы</a:t>
          </a:r>
        </a:p>
      </dsp:txBody>
      <dsp:txXfrm>
        <a:off x="249721" y="1452801"/>
        <a:ext cx="3150242" cy="399568"/>
      </dsp:txXfrm>
    </dsp:sp>
    <dsp:sp modelId="{9FF7D456-B797-C24B-9007-B3738961D00D}">
      <dsp:nvSpPr>
        <dsp:cNvPr id="0" name=""/>
        <dsp:cNvSpPr/>
      </dsp:nvSpPr>
      <dsp:spPr>
        <a:xfrm>
          <a:off x="0" y="2332986"/>
          <a:ext cx="456210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A610E-F150-0340-9642-EBED3296215C}">
      <dsp:nvSpPr>
        <dsp:cNvPr id="0" name=""/>
        <dsp:cNvSpPr/>
      </dsp:nvSpPr>
      <dsp:spPr>
        <a:xfrm>
          <a:off x="228105" y="2111586"/>
          <a:ext cx="319347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706" tIns="0" rIns="1207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учет банковских гарантий и обеспечений</a:t>
          </a:r>
        </a:p>
      </dsp:txBody>
      <dsp:txXfrm>
        <a:off x="249721" y="2133202"/>
        <a:ext cx="3150242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7816-24B3-4001-8BF2-D2858553B838}">
      <dsp:nvSpPr>
        <dsp:cNvPr id="0" name=""/>
        <dsp:cNvSpPr/>
      </dsp:nvSpPr>
      <dsp:spPr>
        <a:xfrm>
          <a:off x="11758" y="876515"/>
          <a:ext cx="2196540" cy="109827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Земельные участки, собственность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разграничена</a:t>
          </a:r>
        </a:p>
      </dsp:txBody>
      <dsp:txXfrm>
        <a:off x="43925" y="908682"/>
        <a:ext cx="2132206" cy="1033936"/>
      </dsp:txXfrm>
    </dsp:sp>
    <dsp:sp modelId="{4297772A-FFE7-45F4-A9BB-A0D04685CF51}">
      <dsp:nvSpPr>
        <dsp:cNvPr id="0" name=""/>
        <dsp:cNvSpPr/>
      </dsp:nvSpPr>
      <dsp:spPr>
        <a:xfrm rot="19457599">
          <a:off x="2106597" y="1085575"/>
          <a:ext cx="1082019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1082019" y="243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0556" y="1082847"/>
        <a:ext cx="54100" cy="54100"/>
      </dsp:txXfrm>
    </dsp:sp>
    <dsp:sp modelId="{ED27E8E0-325A-49E4-85B1-A123D024BDC7}">
      <dsp:nvSpPr>
        <dsp:cNvPr id="0" name=""/>
        <dsp:cNvSpPr/>
      </dsp:nvSpPr>
      <dsp:spPr>
        <a:xfrm>
          <a:off x="3086915" y="245010"/>
          <a:ext cx="2196540" cy="109827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в хозяйственный оборот (аренда, право постоянного бессрочного пользования)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082" y="277177"/>
        <a:ext cx="2132206" cy="1033936"/>
      </dsp:txXfrm>
    </dsp:sp>
    <dsp:sp modelId="{3E7592EC-994B-4639-B1B5-5C0DDEF6D5CE}">
      <dsp:nvSpPr>
        <dsp:cNvPr id="0" name=""/>
        <dsp:cNvSpPr/>
      </dsp:nvSpPr>
      <dsp:spPr>
        <a:xfrm rot="2142401">
          <a:off x="2106597" y="1717081"/>
          <a:ext cx="1082019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1082019" y="243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0556" y="1714352"/>
        <a:ext cx="54100" cy="54100"/>
      </dsp:txXfrm>
    </dsp:sp>
    <dsp:sp modelId="{62FDB563-B4D8-4041-8B81-98D4063BB575}">
      <dsp:nvSpPr>
        <dsp:cNvPr id="0" name=""/>
        <dsp:cNvSpPr/>
      </dsp:nvSpPr>
      <dsp:spPr>
        <a:xfrm>
          <a:off x="3086915" y="1508020"/>
          <a:ext cx="2196540" cy="1098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на распоряжение орган </a:t>
          </a:r>
        </a:p>
      </dsp:txBody>
      <dsp:txXfrm>
        <a:off x="3119082" y="1540187"/>
        <a:ext cx="2132206" cy="1033936"/>
      </dsp:txXfrm>
    </dsp:sp>
    <dsp:sp modelId="{09FCD0B6-EF09-4A96-8A50-62BC9EC66073}">
      <dsp:nvSpPr>
        <dsp:cNvPr id="0" name=""/>
        <dsp:cNvSpPr/>
      </dsp:nvSpPr>
      <dsp:spPr>
        <a:xfrm rot="18816997">
          <a:off x="5085928" y="1571782"/>
          <a:ext cx="1273671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1273671" y="2432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0922" y="1564263"/>
        <a:ext cx="63683" cy="63683"/>
      </dsp:txXfrm>
    </dsp:sp>
    <dsp:sp modelId="{836E6BB4-A571-4D3E-AE1C-1102AD725F50}">
      <dsp:nvSpPr>
        <dsp:cNvPr id="0" name=""/>
        <dsp:cNvSpPr/>
      </dsp:nvSpPr>
      <dsp:spPr>
        <a:xfrm>
          <a:off x="6162071" y="295321"/>
          <a:ext cx="2636661" cy="1679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аренде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для распоряжения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1 103 13 330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1 401 10 199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в аренду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1 103 13 330 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1 103 13 430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сч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25</a:t>
          </a:r>
        </a:p>
      </dsp:txBody>
      <dsp:txXfrm>
        <a:off x="6211261" y="344511"/>
        <a:ext cx="2538281" cy="1581083"/>
      </dsp:txXfrm>
    </dsp:sp>
    <dsp:sp modelId="{B8143159-A857-4806-8D40-F5F6F0D5D9C8}">
      <dsp:nvSpPr>
        <dsp:cNvPr id="0" name=""/>
        <dsp:cNvSpPr/>
      </dsp:nvSpPr>
      <dsp:spPr>
        <a:xfrm rot="2783003">
          <a:off x="5085928" y="2493885"/>
          <a:ext cx="1273671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1273671" y="2432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0922" y="2486365"/>
        <a:ext cx="63683" cy="63683"/>
      </dsp:txXfrm>
    </dsp:sp>
    <dsp:sp modelId="{E07D1893-DCF9-46AB-9E23-03031B6DFAE2}">
      <dsp:nvSpPr>
        <dsp:cNvPr id="0" name=""/>
        <dsp:cNvSpPr/>
      </dsp:nvSpPr>
      <dsp:spPr>
        <a:xfrm>
          <a:off x="6162071" y="2139526"/>
          <a:ext cx="2636661" cy="1679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праве ПБП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для распоряжения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1 103 13 330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1 401 10 199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на праве ПБП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1 401 20 281 (254)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1 103 13 430</a:t>
          </a:r>
        </a:p>
      </dsp:txBody>
      <dsp:txXfrm>
        <a:off x="6211261" y="2188716"/>
        <a:ext cx="2538281" cy="158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7816-24B3-4001-8BF2-D2858553B838}">
      <dsp:nvSpPr>
        <dsp:cNvPr id="0" name=""/>
        <dsp:cNvSpPr/>
      </dsp:nvSpPr>
      <dsp:spPr>
        <a:xfrm>
          <a:off x="546643" y="575925"/>
          <a:ext cx="1997378" cy="9986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Земельные участки, </a:t>
          </a:r>
          <a:r>
            <a:rPr lang="ru-RU" sz="16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стоимостная оценка</a:t>
          </a:r>
        </a:p>
      </dsp:txBody>
      <dsp:txXfrm>
        <a:off x="575894" y="605176"/>
        <a:ext cx="1938876" cy="940187"/>
      </dsp:txXfrm>
    </dsp:sp>
    <dsp:sp modelId="{3E7592EC-994B-4639-B1B5-5C0DDEF6D5CE}">
      <dsp:nvSpPr>
        <dsp:cNvPr id="0" name=""/>
        <dsp:cNvSpPr/>
      </dsp:nvSpPr>
      <dsp:spPr>
        <a:xfrm>
          <a:off x="2544022" y="1033475"/>
          <a:ext cx="79895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98951" y="417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3524" y="1055296"/>
        <a:ext cx="39947" cy="39947"/>
      </dsp:txXfrm>
    </dsp:sp>
    <dsp:sp modelId="{62FDB563-B4D8-4041-8B81-98D4063BB575}">
      <dsp:nvSpPr>
        <dsp:cNvPr id="0" name=""/>
        <dsp:cNvSpPr/>
      </dsp:nvSpPr>
      <dsp:spPr>
        <a:xfrm>
          <a:off x="3342973" y="575925"/>
          <a:ext cx="1997378" cy="998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Кадастровая стоимость</a:t>
          </a:r>
        </a:p>
      </dsp:txBody>
      <dsp:txXfrm>
        <a:off x="3372224" y="605176"/>
        <a:ext cx="1938876" cy="940187"/>
      </dsp:txXfrm>
    </dsp:sp>
    <dsp:sp modelId="{09FCD0B6-EF09-4A96-8A50-62BC9EC66073}">
      <dsp:nvSpPr>
        <dsp:cNvPr id="0" name=""/>
        <dsp:cNvSpPr/>
      </dsp:nvSpPr>
      <dsp:spPr>
        <a:xfrm rot="18816997">
          <a:off x="5160734" y="614228"/>
          <a:ext cx="115818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1158186" y="417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873" y="627068"/>
        <a:ext cx="57909" cy="57909"/>
      </dsp:txXfrm>
    </dsp:sp>
    <dsp:sp modelId="{836E6BB4-A571-4D3E-AE1C-1102AD725F50}">
      <dsp:nvSpPr>
        <dsp:cNvPr id="0" name=""/>
        <dsp:cNvSpPr/>
      </dsp:nvSpPr>
      <dsp:spPr>
        <a:xfrm>
          <a:off x="6139303" y="1934"/>
          <a:ext cx="2397593" cy="469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выписка из ЕГРН (в случае внесения данных в ЕГРН)</a:t>
          </a:r>
        </a:p>
      </dsp:txBody>
      <dsp:txXfrm>
        <a:off x="6153060" y="15691"/>
        <a:ext cx="2370079" cy="442169"/>
      </dsp:txXfrm>
    </dsp:sp>
    <dsp:sp modelId="{B8143159-A857-4806-8D40-F5F6F0D5D9C8}">
      <dsp:nvSpPr>
        <dsp:cNvPr id="0" name=""/>
        <dsp:cNvSpPr/>
      </dsp:nvSpPr>
      <dsp:spPr>
        <a:xfrm rot="1271441">
          <a:off x="5311381" y="1188347"/>
          <a:ext cx="85689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56892" y="417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8405" y="1208719"/>
        <a:ext cx="42844" cy="42844"/>
      </dsp:txXfrm>
    </dsp:sp>
    <dsp:sp modelId="{E07D1893-DCF9-46AB-9E23-03031B6DFAE2}">
      <dsp:nvSpPr>
        <dsp:cNvPr id="0" name=""/>
        <dsp:cNvSpPr/>
      </dsp:nvSpPr>
      <dsp:spPr>
        <a:xfrm>
          <a:off x="6139303" y="621421"/>
          <a:ext cx="2397593" cy="1527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 уполномоченного органа об утверждении результатов определения кадастровой стоимости земельных участков в соответствии с положениями 237-ФЗ</a:t>
          </a:r>
        </a:p>
      </dsp:txBody>
      <dsp:txXfrm>
        <a:off x="6184033" y="666151"/>
        <a:ext cx="2308133" cy="1437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ECD5-E889-D945-B7A9-252580B96DAB}">
      <dsp:nvSpPr>
        <dsp:cNvPr id="0" name=""/>
        <dsp:cNvSpPr/>
      </dsp:nvSpPr>
      <dsp:spPr>
        <a:xfrm>
          <a:off x="0" y="0"/>
          <a:ext cx="8856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CC38D-3FBC-A843-B31E-35A418966558}">
      <dsp:nvSpPr>
        <dsp:cNvPr id="0" name=""/>
        <dsp:cNvSpPr/>
      </dsp:nvSpPr>
      <dsp:spPr>
        <a:xfrm>
          <a:off x="0" y="0"/>
          <a:ext cx="1771295" cy="547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>
              <a:solidFill>
                <a:srgbClr val="002060"/>
              </a:solidFill>
            </a:rPr>
            <a:t>НПА</a:t>
          </a:r>
        </a:p>
      </dsp:txBody>
      <dsp:txXfrm>
        <a:off x="0" y="0"/>
        <a:ext cx="1771295" cy="5472608"/>
      </dsp:txXfrm>
    </dsp:sp>
    <dsp:sp modelId="{9CC201B2-D5C2-4C41-872B-E79CE23B848E}">
      <dsp:nvSpPr>
        <dsp:cNvPr id="0" name=""/>
        <dsp:cNvSpPr/>
      </dsp:nvSpPr>
      <dsp:spPr>
        <a:xfrm>
          <a:off x="1904142" y="51572"/>
          <a:ext cx="6952333" cy="103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rgbClr val="002060"/>
              </a:solidFill>
            </a:rPr>
            <a:t>191н (141н)</a:t>
          </a:r>
          <a:endParaRPr lang="ru-RU" sz="4700" b="1" kern="1200" dirty="0">
            <a:solidFill>
              <a:srgbClr val="C00000"/>
            </a:solidFill>
          </a:endParaRPr>
        </a:p>
      </dsp:txBody>
      <dsp:txXfrm>
        <a:off x="1904142" y="51572"/>
        <a:ext cx="6952333" cy="1031458"/>
      </dsp:txXfrm>
    </dsp:sp>
    <dsp:sp modelId="{ECCFC306-1735-6542-912D-7248FCB39463}">
      <dsp:nvSpPr>
        <dsp:cNvPr id="0" name=""/>
        <dsp:cNvSpPr/>
      </dsp:nvSpPr>
      <dsp:spPr>
        <a:xfrm>
          <a:off x="1771295" y="1083031"/>
          <a:ext cx="708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690C34-1AF6-6543-B332-CEB59A191DEB}">
      <dsp:nvSpPr>
        <dsp:cNvPr id="0" name=""/>
        <dsp:cNvSpPr/>
      </dsp:nvSpPr>
      <dsp:spPr>
        <a:xfrm>
          <a:off x="1904142" y="1134604"/>
          <a:ext cx="6952333" cy="103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rgbClr val="002060"/>
              </a:solidFill>
            </a:rPr>
            <a:t>33н </a:t>
          </a:r>
          <a:r>
            <a:rPr lang="ru-RU" sz="47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(143н)</a:t>
          </a:r>
        </a:p>
      </dsp:txBody>
      <dsp:txXfrm>
        <a:off x="1904142" y="1134604"/>
        <a:ext cx="6952333" cy="1031458"/>
      </dsp:txXfrm>
    </dsp:sp>
    <dsp:sp modelId="{1D7F3244-83BE-144C-96FC-79AFD8C9304B}">
      <dsp:nvSpPr>
        <dsp:cNvPr id="0" name=""/>
        <dsp:cNvSpPr/>
      </dsp:nvSpPr>
      <dsp:spPr>
        <a:xfrm>
          <a:off x="1771295" y="2166062"/>
          <a:ext cx="708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AA06B-A9BE-3C4B-B714-E660CC6415EF}">
      <dsp:nvSpPr>
        <dsp:cNvPr id="0" name=""/>
        <dsp:cNvSpPr/>
      </dsp:nvSpPr>
      <dsp:spPr>
        <a:xfrm>
          <a:off x="1904142" y="2217635"/>
          <a:ext cx="6952333" cy="103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rgbClr val="002060"/>
              </a:solidFill>
            </a:rPr>
            <a:t>15н (142н)</a:t>
          </a:r>
        </a:p>
      </dsp:txBody>
      <dsp:txXfrm>
        <a:off x="1904142" y="2217635"/>
        <a:ext cx="6952333" cy="1031458"/>
      </dsp:txXfrm>
    </dsp:sp>
    <dsp:sp modelId="{703F12E9-3A4B-B941-8B0D-BD92C82039EA}">
      <dsp:nvSpPr>
        <dsp:cNvPr id="0" name=""/>
        <dsp:cNvSpPr/>
      </dsp:nvSpPr>
      <dsp:spPr>
        <a:xfrm>
          <a:off x="1771295" y="3249093"/>
          <a:ext cx="708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C091A-562C-EC40-BF5D-F030F3C3F60C}">
      <dsp:nvSpPr>
        <dsp:cNvPr id="0" name=""/>
        <dsp:cNvSpPr/>
      </dsp:nvSpPr>
      <dsp:spPr>
        <a:xfrm>
          <a:off x="1904142" y="3300666"/>
          <a:ext cx="6952333" cy="103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rgbClr val="002060"/>
              </a:solidFill>
            </a:rPr>
            <a:t>82н, 80н, 209н, </a:t>
          </a:r>
          <a:r>
            <a:rPr lang="ru-RU" sz="4700" b="1" kern="1200" dirty="0">
              <a:solidFill>
                <a:srgbClr val="077A3E"/>
              </a:solidFill>
            </a:rPr>
            <a:t>таблицы</a:t>
          </a:r>
        </a:p>
      </dsp:txBody>
      <dsp:txXfrm>
        <a:off x="1904142" y="3300666"/>
        <a:ext cx="6952333" cy="1031458"/>
      </dsp:txXfrm>
    </dsp:sp>
    <dsp:sp modelId="{850DFBCE-3200-5A4D-B630-F702FDEB6F1B}">
      <dsp:nvSpPr>
        <dsp:cNvPr id="0" name=""/>
        <dsp:cNvSpPr/>
      </dsp:nvSpPr>
      <dsp:spPr>
        <a:xfrm>
          <a:off x="1771295" y="4332125"/>
          <a:ext cx="708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7D18AF-BB2A-7F46-8314-85002323D68A}">
      <dsp:nvSpPr>
        <dsp:cNvPr id="0" name=""/>
        <dsp:cNvSpPr/>
      </dsp:nvSpPr>
      <dsp:spPr>
        <a:xfrm>
          <a:off x="1904142" y="4383697"/>
          <a:ext cx="6952333" cy="103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rgbClr val="002060"/>
              </a:solidFill>
            </a:rPr>
            <a:t>приказ ФК 23н</a:t>
          </a:r>
        </a:p>
      </dsp:txBody>
      <dsp:txXfrm>
        <a:off x="1904142" y="4383697"/>
        <a:ext cx="6952333" cy="1031458"/>
      </dsp:txXfrm>
    </dsp:sp>
    <dsp:sp modelId="{FF97B182-718A-3C43-ACEE-B29BE1B6F2D6}">
      <dsp:nvSpPr>
        <dsp:cNvPr id="0" name=""/>
        <dsp:cNvSpPr/>
      </dsp:nvSpPr>
      <dsp:spPr>
        <a:xfrm>
          <a:off x="1771295" y="5415156"/>
          <a:ext cx="7085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8663C-523D-B146-852A-370D7206DCE4}">
      <dsp:nvSpPr>
        <dsp:cNvPr id="0" name=""/>
        <dsp:cNvSpPr/>
      </dsp:nvSpPr>
      <dsp:spPr>
        <a:xfrm>
          <a:off x="1565" y="0"/>
          <a:ext cx="3337781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Дата поставки + приемки товаров, работ, услуг</a:t>
          </a:r>
        </a:p>
      </dsp:txBody>
      <dsp:txXfrm>
        <a:off x="33663" y="32098"/>
        <a:ext cx="3273585" cy="1031700"/>
      </dsp:txXfrm>
    </dsp:sp>
    <dsp:sp modelId="{B7C59756-728D-9B4E-990B-F9437B5BAA99}">
      <dsp:nvSpPr>
        <dsp:cNvPr id="0" name=""/>
        <dsp:cNvSpPr/>
      </dsp:nvSpPr>
      <dsp:spPr>
        <a:xfrm rot="10800000">
          <a:off x="3673124" y="134063"/>
          <a:ext cx="707609" cy="827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885407" y="299617"/>
        <a:ext cx="495326" cy="496661"/>
      </dsp:txXfrm>
    </dsp:sp>
    <dsp:sp modelId="{A3411B5A-8B7D-3942-97BF-3EC68DE2FA19}">
      <dsp:nvSpPr>
        <dsp:cNvPr id="0" name=""/>
        <dsp:cNvSpPr/>
      </dsp:nvSpPr>
      <dsp:spPr>
        <a:xfrm>
          <a:off x="4674459" y="0"/>
          <a:ext cx="3337781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Контракт (договор) на закупку товаров, работ, услуг</a:t>
          </a:r>
        </a:p>
      </dsp:txBody>
      <dsp:txXfrm>
        <a:off x="4706557" y="32098"/>
        <a:ext cx="3273585" cy="1031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8663C-523D-B146-852A-370D7206DCE4}">
      <dsp:nvSpPr>
        <dsp:cNvPr id="0" name=""/>
        <dsp:cNvSpPr/>
      </dsp:nvSpPr>
      <dsp:spPr>
        <a:xfrm>
          <a:off x="1565" y="0"/>
          <a:ext cx="3337781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 возврата денежных средств</a:t>
          </a:r>
        </a:p>
      </dsp:txBody>
      <dsp:txXfrm>
        <a:off x="33663" y="32098"/>
        <a:ext cx="3273585" cy="1031700"/>
      </dsp:txXfrm>
    </dsp:sp>
    <dsp:sp modelId="{B7C59756-728D-9B4E-990B-F9437B5BAA99}">
      <dsp:nvSpPr>
        <dsp:cNvPr id="0" name=""/>
        <dsp:cNvSpPr/>
      </dsp:nvSpPr>
      <dsp:spPr>
        <a:xfrm rot="10800000">
          <a:off x="3673124" y="134063"/>
          <a:ext cx="707609" cy="827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5407" y="299617"/>
        <a:ext cx="495326" cy="496661"/>
      </dsp:txXfrm>
    </dsp:sp>
    <dsp:sp modelId="{A3411B5A-8B7D-3942-97BF-3EC68DE2FA19}">
      <dsp:nvSpPr>
        <dsp:cNvPr id="0" name=""/>
        <dsp:cNvSpPr/>
      </dsp:nvSpPr>
      <dsp:spPr>
        <a:xfrm>
          <a:off x="4674459" y="0"/>
          <a:ext cx="3337781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Соглашение о расторжении контракта (требование о возврате аванса), требование об уплате неустойки</a:t>
          </a:r>
        </a:p>
      </dsp:txBody>
      <dsp:txXfrm>
        <a:off x="4706557" y="32098"/>
        <a:ext cx="3273585" cy="1031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8663C-523D-B146-852A-370D7206DCE4}">
      <dsp:nvSpPr>
        <dsp:cNvPr id="0" name=""/>
        <dsp:cNvSpPr/>
      </dsp:nvSpPr>
      <dsp:spPr>
        <a:xfrm>
          <a:off x="1565" y="0"/>
          <a:ext cx="3337781" cy="879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Сроки перечисления субсидии; сроки утверждения отчета</a:t>
          </a:r>
        </a:p>
      </dsp:txBody>
      <dsp:txXfrm>
        <a:off x="27313" y="25748"/>
        <a:ext cx="3286285" cy="827595"/>
      </dsp:txXfrm>
    </dsp:sp>
    <dsp:sp modelId="{B7C59756-728D-9B4E-990B-F9437B5BAA99}">
      <dsp:nvSpPr>
        <dsp:cNvPr id="0" name=""/>
        <dsp:cNvSpPr/>
      </dsp:nvSpPr>
      <dsp:spPr>
        <a:xfrm rot="10800000">
          <a:off x="3673124" y="25660"/>
          <a:ext cx="707609" cy="827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5407" y="191214"/>
        <a:ext cx="495326" cy="496661"/>
      </dsp:txXfrm>
    </dsp:sp>
    <dsp:sp modelId="{A3411B5A-8B7D-3942-97BF-3EC68DE2FA19}">
      <dsp:nvSpPr>
        <dsp:cNvPr id="0" name=""/>
        <dsp:cNvSpPr/>
      </dsp:nvSpPr>
      <dsp:spPr>
        <a:xfrm>
          <a:off x="4674459" y="0"/>
          <a:ext cx="3337781" cy="879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Соглашение о предоставлении субсидии</a:t>
          </a:r>
        </a:p>
      </dsp:txBody>
      <dsp:txXfrm>
        <a:off x="4700207" y="25748"/>
        <a:ext cx="3286285" cy="82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30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99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1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3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1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24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374" y="4017611"/>
            <a:ext cx="8485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</a:rPr>
              <a:t>Всероссийская видеоконференция </a:t>
            </a:r>
            <a:r>
              <a:rPr lang="ru-RU" sz="2200" b="1" dirty="0">
                <a:solidFill>
                  <a:srgbClr val="077A3E"/>
                </a:solidFill>
              </a:rPr>
              <a:t>по вопросам формирования годовой бюджетной (бухгалтерской) отчетности за 2024 год и периодической бюджетной (бухгалтерской) отчетности в 2025 </a:t>
            </a:r>
            <a:r>
              <a:rPr lang="ru-RU" sz="2200" b="1" dirty="0" smtClean="0">
                <a:solidFill>
                  <a:srgbClr val="077A3E"/>
                </a:solidFill>
              </a:rPr>
              <a:t>году</a:t>
            </a:r>
            <a:endParaRPr lang="ru-RU" sz="22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01723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6543586"/>
            <a:ext cx="208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3D6FD4-F194-0446-B1F0-90F06E029732}"/>
              </a:ext>
            </a:extLst>
          </p:cNvPr>
          <p:cNvSpPr/>
          <p:nvPr/>
        </p:nvSpPr>
        <p:spPr>
          <a:xfrm>
            <a:off x="1511660" y="38325"/>
            <a:ext cx="6518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Аналитика данных, используемых для мониторинга дебиторской задолженности</a:t>
            </a:r>
            <a:endParaRPr lang="ru-RU" sz="20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" name="Номер слайда 14">
            <a:extLst>
              <a:ext uri="{FF2B5EF4-FFF2-40B4-BE49-F238E27FC236}">
                <a16:creationId xmlns:a16="http://schemas.microsoft.com/office/drawing/2014/main" id="{1850051A-6870-9146-8D11-CFA21AA4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85FA1-E850-6D4C-B86C-47FD181B7083}"/>
              </a:ext>
            </a:extLst>
          </p:cNvPr>
          <p:cNvSpPr txBox="1"/>
          <p:nvPr/>
        </p:nvSpPr>
        <p:spPr>
          <a:xfrm>
            <a:off x="1175898" y="3273374"/>
            <a:ext cx="3595785" cy="706455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авансовых выплат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77CDD-B77A-5547-BDD1-46C4F825AE78}"/>
              </a:ext>
            </a:extLst>
          </p:cNvPr>
          <p:cNvSpPr txBox="1"/>
          <p:nvPr/>
        </p:nvSpPr>
        <p:spPr>
          <a:xfrm>
            <a:off x="339565" y="746211"/>
            <a:ext cx="8496944" cy="408198"/>
          </a:xfrm>
          <a:prstGeom prst="roundRect">
            <a:avLst/>
          </a:prstGeom>
          <a:ln cmpd="dbl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аналитическому учету – Инструкция 157н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7924361-8EF8-A847-B779-CF8CECD1A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31437"/>
              </p:ext>
            </p:extLst>
          </p:nvPr>
        </p:nvGraphicFramePr>
        <p:xfrm>
          <a:off x="148167" y="1553514"/>
          <a:ext cx="898724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7170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ПР</a:t>
                      </a:r>
                    </a:p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ЦСТ</a:t>
                      </a:r>
                    </a:p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(5-14)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КВР</a:t>
                      </a:r>
                    </a:p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(15-17)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</a:p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Синтетический</a:t>
                      </a:r>
                    </a:p>
                    <a:p>
                      <a:pPr algn="ctr"/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</a:p>
                    <a:p>
                      <a:pPr algn="ctr"/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(19-21)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счет</a:t>
                      </a:r>
                    </a:p>
                    <a:p>
                      <a:pPr algn="ctr"/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(22-23)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КОСГУ</a:t>
                      </a:r>
                    </a:p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9AC0254-50EF-C74E-B8DD-CFB84954A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11388"/>
              </p:ext>
            </p:extLst>
          </p:nvPr>
        </p:nvGraphicFramePr>
        <p:xfrm>
          <a:off x="157868" y="2468296"/>
          <a:ext cx="8987247" cy="31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438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 ХХ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ХХХХХ ХХХХХ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5E09529-D92B-8E42-8F8F-746BE9D3D19D}"/>
              </a:ext>
            </a:extLst>
          </p:cNvPr>
          <p:cNvSpPr txBox="1"/>
          <p:nvPr/>
        </p:nvSpPr>
        <p:spPr>
          <a:xfrm>
            <a:off x="1175897" y="4391928"/>
            <a:ext cx="3595785" cy="706455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104D7-4343-4847-99AB-442F1B464988}"/>
              </a:ext>
            </a:extLst>
          </p:cNvPr>
          <p:cNvSpPr txBox="1"/>
          <p:nvPr/>
        </p:nvSpPr>
        <p:spPr>
          <a:xfrm>
            <a:off x="1175897" y="5508657"/>
            <a:ext cx="3595785" cy="706455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исполнения обязательств</a:t>
            </a:r>
          </a:p>
        </p:txBody>
      </p:sp>
      <p:sp>
        <p:nvSpPr>
          <p:cNvPr id="5" name="Закрывающая фигурная скобка 4">
            <a:extLst>
              <a:ext uri="{FF2B5EF4-FFF2-40B4-BE49-F238E27FC236}">
                <a16:creationId xmlns:a16="http://schemas.microsoft.com/office/drawing/2014/main" id="{E2474973-9995-094A-A54B-065DA8509D86}"/>
              </a:ext>
            </a:extLst>
          </p:cNvPr>
          <p:cNvSpPr/>
          <p:nvPr/>
        </p:nvSpPr>
        <p:spPr>
          <a:xfrm rot="10800000">
            <a:off x="575556" y="3273374"/>
            <a:ext cx="432048" cy="2941738"/>
          </a:xfrm>
          <a:prstGeom prst="rightBrace">
            <a:avLst>
              <a:gd name="adj1" fmla="val 87699"/>
              <a:gd name="adj2" fmla="val 527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0481C1-2B01-3743-8687-80A7EF3542A2}"/>
              </a:ext>
            </a:extLst>
          </p:cNvPr>
          <p:cNvSpPr txBox="1"/>
          <p:nvPr/>
        </p:nvSpPr>
        <p:spPr>
          <a:xfrm>
            <a:off x="-52321" y="4229016"/>
            <a:ext cx="631134" cy="70645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 anchor="ctr" anchorCtr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60377A-1F0E-A741-ADF9-C349A5BFAB0E}"/>
              </a:ext>
            </a:extLst>
          </p:cNvPr>
          <p:cNvSpPr txBox="1"/>
          <p:nvPr/>
        </p:nvSpPr>
        <p:spPr>
          <a:xfrm>
            <a:off x="5400092" y="3273373"/>
            <a:ext cx="3595785" cy="70645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 контрагентов, исключенных из ЕГРЮЛ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03A4F9-CBE6-EA4E-9155-5F0BA572E608}"/>
              </a:ext>
            </a:extLst>
          </p:cNvPr>
          <p:cNvSpPr txBox="1"/>
          <p:nvPr/>
        </p:nvSpPr>
        <p:spPr>
          <a:xfrm>
            <a:off x="5267359" y="4391928"/>
            <a:ext cx="3595785" cy="70645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указания правового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050AF0-7A4B-A946-802E-AA68D33748CC}"/>
              </a:ext>
            </a:extLst>
          </p:cNvPr>
          <p:cNvSpPr txBox="1"/>
          <p:nvPr/>
        </p:nvSpPr>
        <p:spPr>
          <a:xfrm>
            <a:off x="5391167" y="5524528"/>
            <a:ext cx="3595785" cy="70645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определения даты исполнения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93270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3D6FD4-F194-0446-B1F0-90F06E029732}"/>
              </a:ext>
            </a:extLst>
          </p:cNvPr>
          <p:cNvSpPr/>
          <p:nvPr/>
        </p:nvSpPr>
        <p:spPr>
          <a:xfrm>
            <a:off x="1511660" y="38325"/>
            <a:ext cx="6518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Аналитика данных, используемых для мониторинга дебиторской задолженности</a:t>
            </a:r>
            <a:endParaRPr lang="ru-RU" sz="20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" name="Номер слайда 14">
            <a:extLst>
              <a:ext uri="{FF2B5EF4-FFF2-40B4-BE49-F238E27FC236}">
                <a16:creationId xmlns:a16="http://schemas.microsoft.com/office/drawing/2014/main" id="{1850051A-6870-9146-8D11-CFA21AA4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85FA1-E850-6D4C-B86C-47FD181B7083}"/>
              </a:ext>
            </a:extLst>
          </p:cNvPr>
          <p:cNvSpPr txBox="1"/>
          <p:nvPr/>
        </p:nvSpPr>
        <p:spPr>
          <a:xfrm>
            <a:off x="568482" y="1022218"/>
            <a:ext cx="3595785" cy="706455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исполнения обязательств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09529-D92B-8E42-8F8F-746BE9D3D19D}"/>
              </a:ext>
            </a:extLst>
          </p:cNvPr>
          <p:cNvSpPr txBox="1"/>
          <p:nvPr/>
        </p:nvSpPr>
        <p:spPr>
          <a:xfrm>
            <a:off x="4999586" y="1017765"/>
            <a:ext cx="3595785" cy="706455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F60A614-53D4-BF4F-93B5-025CB0BE67C6}"/>
              </a:ext>
            </a:extLst>
          </p:cNvPr>
          <p:cNvCxnSpPr>
            <a:stCxn id="17" idx="1"/>
            <a:endCxn id="3" idx="3"/>
          </p:cNvCxnSpPr>
          <p:nvPr/>
        </p:nvCxnSpPr>
        <p:spPr>
          <a:xfrm flipH="1">
            <a:off x="4164267" y="1370993"/>
            <a:ext cx="835319" cy="4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FA905D4-921A-C140-9C4D-B3923978A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284213"/>
              </p:ext>
            </p:extLst>
          </p:nvPr>
        </p:nvGraphicFramePr>
        <p:xfrm>
          <a:off x="565744" y="1991901"/>
          <a:ext cx="801380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8B70D9CB-7591-A64F-B77D-12C017809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768434"/>
              </p:ext>
            </p:extLst>
          </p:nvPr>
        </p:nvGraphicFramePr>
        <p:xfrm>
          <a:off x="555196" y="3351025"/>
          <a:ext cx="801380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4C205867-CB1B-1C4E-AF2E-E4E5116C1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69346"/>
              </p:ext>
            </p:extLst>
          </p:nvPr>
        </p:nvGraphicFramePr>
        <p:xfrm>
          <a:off x="555196" y="4710149"/>
          <a:ext cx="8013806" cy="87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5593EE8-417E-1B44-B99E-8C0FCEE55BBB}"/>
              </a:ext>
            </a:extLst>
          </p:cNvPr>
          <p:cNvSpPr txBox="1"/>
          <p:nvPr/>
        </p:nvSpPr>
        <p:spPr>
          <a:xfrm>
            <a:off x="359532" y="6055683"/>
            <a:ext cx="3420380" cy="70645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исполнения обязательств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определяется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E150EB-DAB2-2849-B697-14F4975B9989}"/>
              </a:ext>
            </a:extLst>
          </p:cNvPr>
          <p:cNvSpPr txBox="1"/>
          <p:nvPr/>
        </p:nvSpPr>
        <p:spPr>
          <a:xfrm>
            <a:off x="3780318" y="6055682"/>
            <a:ext cx="5112060" cy="70645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сроку действия контракта, соглашения; сведениями о БО; инвентаризацией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C549B112-3CCE-A842-8AFF-4EE3603E1960}"/>
              </a:ext>
            </a:extLst>
          </p:cNvPr>
          <p:cNvSpPr/>
          <p:nvPr/>
        </p:nvSpPr>
        <p:spPr>
          <a:xfrm>
            <a:off x="3779912" y="6408909"/>
            <a:ext cx="384355" cy="22444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2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216A720-59D3-CB45-B0DF-1E1C54558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22650"/>
              </p:ext>
            </p:extLst>
          </p:nvPr>
        </p:nvGraphicFramePr>
        <p:xfrm>
          <a:off x="271213" y="1313927"/>
          <a:ext cx="6095999" cy="1409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38849696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6260587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568005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890458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88246978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8172029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5266183"/>
                    </a:ext>
                  </a:extLst>
                </a:gridCol>
              </a:tblGrid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Счет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Сальдо на начало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Обороты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Сальдо на конец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16460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Дт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Кт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Дт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Кт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Дт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/>
                        <a:t>Кт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771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304935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235166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951325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C86870-5521-5643-8021-292B0F71302E}"/>
              </a:ext>
            </a:extLst>
          </p:cNvPr>
          <p:cNvSpPr txBox="1"/>
          <p:nvPr/>
        </p:nvSpPr>
        <p:spPr>
          <a:xfrm>
            <a:off x="271213" y="3386567"/>
            <a:ext cx="8748962" cy="22911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350" dirty="0"/>
              <a:t>1) Счет 206 – отсутствие оборотов за отчетный период (год):</a:t>
            </a:r>
          </a:p>
          <a:p>
            <a:pPr algn="just"/>
            <a:r>
              <a:rPr lang="ru-RU" sz="1350" dirty="0"/>
              <a:t>проверка даты исполнения обязательств по правовому основанию;</a:t>
            </a:r>
          </a:p>
          <a:p>
            <a:pPr algn="just"/>
            <a:r>
              <a:rPr lang="ru-RU" sz="1350" dirty="0"/>
              <a:t>мероприятия по управлению ДЗ по расходам (регламент) – истребование документов (отчетов, соглашений о расторжении), претензионная работа и т.д.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2) Счет 205 (209) – отсутствие дебетовых остатков или дебетовых оборотов:</a:t>
            </a:r>
          </a:p>
          <a:p>
            <a:pPr algn="just"/>
            <a:r>
              <a:rPr lang="ru-RU" sz="1350" dirty="0"/>
              <a:t>проверка даты исполнения обязательств по правовому основанию; мероприятия по управлению ДЗ по доходам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3) Счет 205 (209) – увеличение дебетовых остатков на конец отчетного года при отсутствии оборотов по </a:t>
            </a:r>
            <a:r>
              <a:rPr lang="ru-RU" sz="1350" dirty="0" err="1"/>
              <a:t>Кт</a:t>
            </a:r>
            <a:endParaRPr lang="ru-RU" sz="1350" dirty="0"/>
          </a:p>
          <a:p>
            <a:pPr algn="just"/>
            <a:r>
              <a:rPr lang="ru-RU" sz="1350" dirty="0"/>
              <a:t>управление ДЗ по доходам, реализация полномочий АД по контролю за начислениями, сверка с ЕГРЮЛ (реорганизация/ликвидация </a:t>
            </a:r>
            <a:r>
              <a:rPr lang="ru-RU" sz="1350" dirty="0" err="1"/>
              <a:t>юр.лица</a:t>
            </a:r>
            <a:r>
              <a:rPr lang="ru-RU" sz="1350" dirty="0"/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16B4CD-D4E8-614E-9F2C-5E2B5AD72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1493711"/>
            <a:ext cx="1400175" cy="1050131"/>
          </a:xfrm>
          <a:prstGeom prst="rect">
            <a:avLst/>
          </a:prstGeom>
        </p:spPr>
      </p:pic>
      <p:sp>
        <p:nvSpPr>
          <p:cNvPr id="12" name="Номер слайда 14">
            <a:extLst>
              <a:ext uri="{FF2B5EF4-FFF2-40B4-BE49-F238E27FC236}">
                <a16:creationId xmlns:a16="http://schemas.microsoft.com/office/drawing/2014/main" id="{1850051A-6870-9146-8D11-CFA21AA4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5BF8FC-CA03-3B4E-8EE6-F121E1914075}"/>
              </a:ext>
            </a:extLst>
          </p:cNvPr>
          <p:cNvSpPr/>
          <p:nvPr/>
        </p:nvSpPr>
        <p:spPr>
          <a:xfrm>
            <a:off x="1386684" y="170655"/>
            <a:ext cx="6518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Аналитика данных, используемых для мониторинга дебиторской задолженности</a:t>
            </a:r>
            <a:endParaRPr lang="ru-RU" sz="20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4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08952"/>
            <a:ext cx="7824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Дата исполнения обязательств – 31.12.2999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FFA0254-E864-7D4C-9D9E-53F930EDEB43}"/>
              </a:ext>
            </a:extLst>
          </p:cNvPr>
          <p:cNvGraphicFramePr/>
          <p:nvPr>
            <p:extLst/>
          </p:nvPr>
        </p:nvGraphicFramePr>
        <p:xfrm>
          <a:off x="0" y="585018"/>
          <a:ext cx="8892480" cy="56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213F6B-4D8B-1A4D-8BD3-7B331568C21D}"/>
              </a:ext>
            </a:extLst>
          </p:cNvPr>
          <p:cNvSpPr txBox="1"/>
          <p:nvPr/>
        </p:nvSpPr>
        <p:spPr>
          <a:xfrm>
            <a:off x="1511660" y="6488668"/>
            <a:ext cx="64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charset="0"/>
                <a:cs typeface="Times New Roman" charset="0"/>
              </a:rPr>
              <a:t>Письмо Минфина России от 26.02.2024 № 02-06-08/16384</a:t>
            </a:r>
          </a:p>
        </p:txBody>
      </p:sp>
    </p:spTree>
    <p:extLst>
      <p:ext uri="{BB962C8B-B14F-4D97-AF65-F5344CB8AC3E}">
        <p14:creationId xmlns:p14="http://schemas.microsoft.com/office/powerpoint/2010/main" val="101950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08952"/>
            <a:ext cx="7824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Дата исполнения обязательств – судебные решения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F9C910E-41C2-614E-9BA3-814BF787A7B7}"/>
              </a:ext>
            </a:extLst>
          </p:cNvPr>
          <p:cNvGraphicFramePr/>
          <p:nvPr>
            <p:extLst/>
          </p:nvPr>
        </p:nvGraphicFramePr>
        <p:xfrm>
          <a:off x="143508" y="1088740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01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4428" y="179386"/>
            <a:ext cx="58102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2015716" y="530376"/>
            <a:ext cx="547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Консолидируемые расчеты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1166AC0-5C50-B446-AD29-B44900F6A0D0}"/>
              </a:ext>
            </a:extLst>
          </p:cNvPr>
          <p:cNvGraphicFramePr/>
          <p:nvPr>
            <p:extLst/>
          </p:nvPr>
        </p:nvGraphicFramePr>
        <p:xfrm>
          <a:off x="253977" y="777765"/>
          <a:ext cx="8743193" cy="200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A06CAE0-21AD-6C40-A33D-2999C1CE198C}"/>
              </a:ext>
            </a:extLst>
          </p:cNvPr>
          <p:cNvSpPr txBox="1"/>
          <p:nvPr/>
        </p:nvSpPr>
        <p:spPr>
          <a:xfrm>
            <a:off x="347760" y="2458935"/>
            <a:ext cx="863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редактирование консолидируемых показателей после проведенной сверки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BCB94-8D2F-0F41-88D6-C89F56ABEA9C}"/>
              </a:ext>
            </a:extLst>
          </p:cNvPr>
          <p:cNvSpPr txBox="1"/>
          <p:nvPr/>
        </p:nvSpPr>
        <p:spPr>
          <a:xfrm>
            <a:off x="819464" y="2976786"/>
            <a:ext cx="70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годовой отчетности за 2024 год –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17 февраля 2025 года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65132A5-D316-C744-BE94-6C8B685F68A9}"/>
              </a:ext>
            </a:extLst>
          </p:cNvPr>
          <p:cNvGrpSpPr/>
          <p:nvPr/>
        </p:nvGrpSpPr>
        <p:grpSpPr>
          <a:xfrm>
            <a:off x="264689" y="3373605"/>
            <a:ext cx="8624961" cy="2004381"/>
            <a:chOff x="253977" y="3700509"/>
            <a:chExt cx="8624961" cy="2004381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3050689959"/>
                </p:ext>
              </p:extLst>
            </p:nvPr>
          </p:nvGraphicFramePr>
          <p:xfrm>
            <a:off x="253977" y="3700509"/>
            <a:ext cx="8624961" cy="20043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6552220" y="4174151"/>
              <a:ext cx="655345" cy="439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7760" y="4854765"/>
            <a:ext cx="38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Сведения об изменении остатков валюты баланса (ф.0503173) в случае реорганизации</a:t>
            </a:r>
          </a:p>
        </p:txBody>
      </p:sp>
      <p:sp>
        <p:nvSpPr>
          <p:cNvPr id="12" name="Rectangle 4"/>
          <p:cNvSpPr/>
          <p:nvPr/>
        </p:nvSpPr>
        <p:spPr>
          <a:xfrm>
            <a:off x="1518791" y="42370"/>
            <a:ext cx="6306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Выверка консолидируемых показателей 2024 года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EC728-8986-DF4E-83F0-D60D6DF97254}"/>
              </a:ext>
            </a:extLst>
          </p:cNvPr>
          <p:cNvSpPr txBox="1"/>
          <p:nvPr/>
        </p:nvSpPr>
        <p:spPr>
          <a:xfrm>
            <a:off x="3061028" y="5537531"/>
            <a:ext cx="58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Письмо Минфина России и Федерального Казначейства от 22.11.2024 № 02-06-06/116910 / 07-04-05/02-34275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EC728-8986-DF4E-83F0-D60D6DF97254}"/>
              </a:ext>
            </a:extLst>
          </p:cNvPr>
          <p:cNvSpPr txBox="1"/>
          <p:nvPr/>
        </p:nvSpPr>
        <p:spPr>
          <a:xfrm>
            <a:off x="2956974" y="6343408"/>
            <a:ext cx="613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Письмо Минфина России </a:t>
            </a:r>
            <a:r>
              <a:rPr lang="ru-RU" b="1" dirty="0" smtClean="0"/>
              <a:t>от 29.11.2024 </a:t>
            </a:r>
            <a:r>
              <a:rPr lang="ru-RU" b="1" dirty="0"/>
              <a:t>№ </a:t>
            </a:r>
            <a:r>
              <a:rPr lang="ru-RU" b="1" dirty="0" smtClean="0"/>
              <a:t>02-06-06/120401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275" y="576926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Письмо Минфина России от 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02.10.2023 № 02-06-07/93380 «Возврат МБТ прошлых лет в учете </a:t>
            </a:r>
            <a:r>
              <a:rPr lang="ru-RU" sz="1200" dirty="0" err="1">
                <a:solidFill>
                  <a:srgbClr val="002060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финоргана</a:t>
            </a:r>
            <a:r>
              <a:rPr 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charset="0"/>
                <a:cs typeface="Times New Roman" charset="0"/>
              </a:rPr>
              <a:t>»</a:t>
            </a:r>
            <a:endParaRPr lang="ru-RU" sz="1200" dirty="0">
              <a:solidFill>
                <a:srgbClr val="002060"/>
              </a:solidFill>
              <a:latin typeface="Bookman Old Style" panose="02050604050505020204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0032C6D-C688-0D46-A045-2754299D2B93}"/>
              </a:ext>
            </a:extLst>
          </p:cNvPr>
          <p:cNvGrpSpPr/>
          <p:nvPr/>
        </p:nvGrpSpPr>
        <p:grpSpPr>
          <a:xfrm>
            <a:off x="409751" y="1556792"/>
            <a:ext cx="3802380" cy="4077795"/>
            <a:chOff x="409751" y="1850145"/>
            <a:chExt cx="3802380" cy="37844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D8D5D4-9093-3B4C-AA92-5EEA4B346AE9}"/>
                </a:ext>
              </a:extLst>
            </p:cNvPr>
            <p:cNvSpPr txBox="1"/>
            <p:nvPr/>
          </p:nvSpPr>
          <p:spPr>
            <a:xfrm>
              <a:off x="933450" y="1857578"/>
              <a:ext cx="1076353" cy="392415"/>
            </a:xfrm>
            <a:prstGeom prst="borderCallout1">
              <a:avLst>
                <a:gd name="adj1" fmla="val 98850"/>
                <a:gd name="adj2" fmla="val 50194"/>
                <a:gd name="adj3" fmla="val 241146"/>
                <a:gd name="adj4" fmla="val 5094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050" i="1" dirty="0"/>
                <a:t>Нарушения ведения учета</a:t>
              </a: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9951FF5-2BA0-AA43-B322-0DE31BDC2A16}"/>
                </a:ext>
              </a:extLst>
            </p:cNvPr>
            <p:cNvGrpSpPr/>
            <p:nvPr/>
          </p:nvGrpSpPr>
          <p:grpSpPr>
            <a:xfrm>
              <a:off x="409751" y="2482228"/>
              <a:ext cx="3802380" cy="2528106"/>
              <a:chOff x="965200" y="2344437"/>
              <a:chExt cx="5069840" cy="3370808"/>
            </a:xfrm>
          </p:grpSpPr>
          <p:cxnSp>
            <p:nvCxnSpPr>
              <p:cNvPr id="3" name="Прямая со стрелкой 2">
                <a:extLst>
                  <a:ext uri="{FF2B5EF4-FFF2-40B4-BE49-F238E27FC236}">
                    <a16:creationId xmlns:a16="http://schemas.microsoft.com/office/drawing/2014/main" id="{821584DE-9E50-B84F-AA0B-58353CFCD265}"/>
                  </a:ext>
                </a:extLst>
              </p:cNvPr>
              <p:cNvCxnSpPr/>
              <p:nvPr/>
            </p:nvCxnSpPr>
            <p:spPr>
              <a:xfrm>
                <a:off x="1377696" y="4023360"/>
                <a:ext cx="35600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9E4D10-2EE7-B643-A2A3-52F1213B2509}"/>
                  </a:ext>
                </a:extLst>
              </p:cNvPr>
              <p:cNvSpPr txBox="1"/>
              <p:nvPr/>
            </p:nvSpPr>
            <p:spPr>
              <a:xfrm>
                <a:off x="4998720" y="3767328"/>
                <a:ext cx="103632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202</a:t>
                </a:r>
                <a:r>
                  <a:rPr lang="ru-RU" sz="1350" dirty="0"/>
                  <a:t>3</a:t>
                </a:r>
                <a:r>
                  <a:rPr lang="en-US" sz="1350" dirty="0"/>
                  <a:t> </a:t>
                </a:r>
                <a:r>
                  <a:rPr lang="ru-RU" sz="1350" dirty="0"/>
                  <a:t>год</a:t>
                </a:r>
              </a:p>
            </p:txBody>
          </p:sp>
          <p:cxnSp>
            <p:nvCxnSpPr>
              <p:cNvPr id="7" name="Прямая со стрелкой 6">
                <a:extLst>
                  <a:ext uri="{FF2B5EF4-FFF2-40B4-BE49-F238E27FC236}">
                    <a16:creationId xmlns:a16="http://schemas.microsoft.com/office/drawing/2014/main" id="{94A890C6-3407-404B-B653-06470AA82343}"/>
                  </a:ext>
                </a:extLst>
              </p:cNvPr>
              <p:cNvCxnSpPr/>
              <p:nvPr/>
            </p:nvCxnSpPr>
            <p:spPr>
              <a:xfrm>
                <a:off x="1377696" y="2365248"/>
                <a:ext cx="0" cy="324307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37801-6708-3040-9CDD-340EDBC5BA40}"/>
                  </a:ext>
                </a:extLst>
              </p:cNvPr>
              <p:cNvSpPr txBox="1"/>
              <p:nvPr/>
            </p:nvSpPr>
            <p:spPr>
              <a:xfrm>
                <a:off x="965200" y="2344437"/>
                <a:ext cx="412496" cy="1678923"/>
              </a:xfrm>
              <a:prstGeom prst="rect">
                <a:avLst/>
              </a:prstGeom>
              <a:noFill/>
            </p:spPr>
            <p:txBody>
              <a:bodyPr vert="vert270" wrap="square" rtlCol="0" anchor="ctr" anchorCtr="1">
                <a:noAutofit/>
              </a:bodyPr>
              <a:lstStyle/>
              <a:p>
                <a:r>
                  <a:rPr lang="ru-RU" sz="1350" dirty="0"/>
                  <a:t>увеличение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D933B7-4038-1F4E-8F6F-3C967A800A51}"/>
                  </a:ext>
                </a:extLst>
              </p:cNvPr>
              <p:cNvSpPr txBox="1"/>
              <p:nvPr/>
            </p:nvSpPr>
            <p:spPr>
              <a:xfrm>
                <a:off x="965200" y="4036322"/>
                <a:ext cx="412496" cy="1678923"/>
              </a:xfrm>
              <a:prstGeom prst="rect">
                <a:avLst/>
              </a:prstGeom>
              <a:noFill/>
            </p:spPr>
            <p:txBody>
              <a:bodyPr vert="vert270" wrap="square" rtlCol="0" anchor="ctr" anchorCtr="1">
                <a:noAutofit/>
              </a:bodyPr>
              <a:lstStyle/>
              <a:p>
                <a:r>
                  <a:rPr lang="ru-RU" sz="1350" dirty="0"/>
                  <a:t>уменьшение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719345-E861-3E45-B378-FD37C27D3052}"/>
                </a:ext>
              </a:extLst>
            </p:cNvPr>
            <p:cNvSpPr txBox="1"/>
            <p:nvPr/>
          </p:nvSpPr>
          <p:spPr>
            <a:xfrm rot="5400000">
              <a:off x="587410" y="4075919"/>
              <a:ext cx="958781" cy="300082"/>
            </a:xfrm>
            <a:prstGeom prst="homePlate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BAF551-F1D3-924C-91FA-64DEFF959C06}"/>
                </a:ext>
              </a:extLst>
            </p:cNvPr>
            <p:cNvSpPr txBox="1"/>
            <p:nvPr/>
          </p:nvSpPr>
          <p:spPr>
            <a:xfrm rot="16200000">
              <a:off x="996985" y="3111989"/>
              <a:ext cx="958781" cy="300082"/>
            </a:xfrm>
            <a:prstGeom prst="homePlate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9EF57-7A78-F44C-BFB7-6B01D21ECD4D}"/>
                </a:ext>
              </a:extLst>
            </p:cNvPr>
            <p:cNvSpPr txBox="1"/>
            <p:nvPr/>
          </p:nvSpPr>
          <p:spPr>
            <a:xfrm>
              <a:off x="464645" y="5232848"/>
              <a:ext cx="1204310" cy="392415"/>
            </a:xfrm>
            <a:prstGeom prst="borderCallout1">
              <a:avLst>
                <a:gd name="adj1" fmla="val -668"/>
                <a:gd name="adj2" fmla="val 48612"/>
                <a:gd name="adj3" fmla="val -135083"/>
                <a:gd name="adj4" fmla="val 48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050" i="1" dirty="0"/>
                <a:t>Общий объем нарушений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37E905-83F3-F840-8C45-4EBBCF40FB12}"/>
                </a:ext>
              </a:extLst>
            </p:cNvPr>
            <p:cNvSpPr txBox="1"/>
            <p:nvPr/>
          </p:nvSpPr>
          <p:spPr>
            <a:xfrm rot="16200000">
              <a:off x="2109592" y="3116750"/>
              <a:ext cx="949259" cy="300082"/>
            </a:xfrm>
            <a:prstGeom prst="homePlate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3B5D6-6CE9-434E-A09D-99F876882966}"/>
                </a:ext>
              </a:extLst>
            </p:cNvPr>
            <p:cNvSpPr txBox="1"/>
            <p:nvPr/>
          </p:nvSpPr>
          <p:spPr>
            <a:xfrm>
              <a:off x="2053766" y="1850145"/>
              <a:ext cx="1094165" cy="392415"/>
            </a:xfrm>
            <a:prstGeom prst="borderCallout1">
              <a:avLst>
                <a:gd name="adj1" fmla="val 98850"/>
                <a:gd name="adj2" fmla="val 50194"/>
                <a:gd name="adj3" fmla="val 238717"/>
                <a:gd name="adj4" fmla="val 4945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050" i="1" dirty="0"/>
                <a:t>Нарушения правил учета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034D-7B58-6F43-A416-17082E5B595B}"/>
                </a:ext>
              </a:extLst>
            </p:cNvPr>
            <p:cNvSpPr txBox="1"/>
            <p:nvPr/>
          </p:nvSpPr>
          <p:spPr>
            <a:xfrm rot="5400000">
              <a:off x="1576191" y="4080680"/>
              <a:ext cx="949259" cy="300082"/>
            </a:xfrm>
            <a:prstGeom prst="homePlate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ru-RU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396EA2-DF22-7548-9BA5-27D30533C63F}"/>
                </a:ext>
              </a:extLst>
            </p:cNvPr>
            <p:cNvSpPr txBox="1"/>
            <p:nvPr/>
          </p:nvSpPr>
          <p:spPr>
            <a:xfrm>
              <a:off x="1755677" y="5232848"/>
              <a:ext cx="590287" cy="392415"/>
            </a:xfrm>
            <a:prstGeom prst="borderCallout1">
              <a:avLst>
                <a:gd name="adj1" fmla="val -668"/>
                <a:gd name="adj2" fmla="val 48612"/>
                <a:gd name="adj3" fmla="val -135083"/>
                <a:gd name="adj4" fmla="val 48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050" i="1" dirty="0"/>
                <a:t>ПУД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D50390-C50D-2E4B-8685-837807B8BED7}"/>
                </a:ext>
              </a:extLst>
            </p:cNvPr>
            <p:cNvSpPr txBox="1"/>
            <p:nvPr/>
          </p:nvSpPr>
          <p:spPr>
            <a:xfrm>
              <a:off x="2966956" y="3549396"/>
              <a:ext cx="266700" cy="41300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endParaRPr lang="ru-RU" sz="135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2A299C-E9D0-404C-9568-765E02E2C13F}"/>
                </a:ext>
              </a:extLst>
            </p:cNvPr>
            <p:cNvSpPr txBox="1"/>
            <p:nvPr/>
          </p:nvSpPr>
          <p:spPr>
            <a:xfrm>
              <a:off x="2722720" y="5242172"/>
              <a:ext cx="839630" cy="392415"/>
            </a:xfrm>
            <a:prstGeom prst="borderCallout1">
              <a:avLst>
                <a:gd name="adj1" fmla="val -668"/>
                <a:gd name="adj2" fmla="val 48612"/>
                <a:gd name="adj3" fmla="val -324411"/>
                <a:gd name="adj4" fmla="val 470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050" i="1" dirty="0"/>
                <a:t>регистры</a:t>
              </a:r>
            </a:p>
          </p:txBody>
        </p:sp>
      </p:grp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1F9558D-C6FD-6747-A602-01727296D991}"/>
              </a:ext>
            </a:extLst>
          </p:cNvPr>
          <p:cNvGraphicFramePr/>
          <p:nvPr>
            <p:extLst/>
          </p:nvPr>
        </p:nvGraphicFramePr>
        <p:xfrm>
          <a:off x="4413366" y="2442093"/>
          <a:ext cx="4562107" cy="278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6E378EE-F812-F043-A78E-72600550B4CD}"/>
              </a:ext>
            </a:extLst>
          </p:cNvPr>
          <p:cNvSpPr txBox="1"/>
          <p:nvPr/>
        </p:nvSpPr>
        <p:spPr>
          <a:xfrm>
            <a:off x="4461641" y="1941123"/>
            <a:ext cx="4047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Основные объекты нарушений за 2023 год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A94F7A5-F6AD-3745-BCD4-EC93146A1DA0}"/>
              </a:ext>
            </a:extLst>
          </p:cNvPr>
          <p:cNvSpPr/>
          <p:nvPr/>
        </p:nvSpPr>
        <p:spPr>
          <a:xfrm>
            <a:off x="476943" y="125994"/>
            <a:ext cx="8510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отчетности за 2023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7" name="Номер слайда 14">
            <a:extLst>
              <a:ext uri="{FF2B5EF4-FFF2-40B4-BE49-F238E27FC236}">
                <a16:creationId xmlns:a16="http://schemas.microsoft.com/office/drawing/2014/main" id="{03152821-22FE-9F4A-9192-21BC1934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6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6E378EE-F812-F043-A78E-72600550B4CD}"/>
              </a:ext>
            </a:extLst>
          </p:cNvPr>
          <p:cNvSpPr txBox="1"/>
          <p:nvPr/>
        </p:nvSpPr>
        <p:spPr>
          <a:xfrm>
            <a:off x="166985" y="834969"/>
            <a:ext cx="7124525" cy="408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Нарушения ведения бюджетного учета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7AB39C-2116-324D-8FB7-689A02E4B9FC}"/>
              </a:ext>
            </a:extLst>
          </p:cNvPr>
          <p:cNvSpPr txBox="1"/>
          <p:nvPr/>
        </p:nvSpPr>
        <p:spPr>
          <a:xfrm>
            <a:off x="141897" y="1491016"/>
            <a:ext cx="8613707" cy="4350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 algn="just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600" dirty="0"/>
              <a:t>отражение на счетах учета объектов без оформления первичных учетных документов;</a:t>
            </a:r>
          </a:p>
          <a:p>
            <a:pPr marL="214313" indent="-214313" algn="just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600" dirty="0"/>
              <a:t>неверная классификация, принимаемых к учету объектов, в том числе капитальных вложений, объектов основных средств, нематериальных активов;</a:t>
            </a:r>
          </a:p>
          <a:p>
            <a:pPr marL="214313" indent="-214313" algn="just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600" dirty="0"/>
              <a:t>не проведение или несвоевременное проведение переоценки непроизведенных активов;</a:t>
            </a:r>
          </a:p>
          <a:p>
            <a:pPr marL="214313" indent="-214313" algn="just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600" dirty="0"/>
              <a:t>не отражение на </a:t>
            </a:r>
            <a:r>
              <a:rPr lang="ru-RU" sz="1600" dirty="0" err="1"/>
              <a:t>забалансовых</a:t>
            </a:r>
            <a:r>
              <a:rPr lang="ru-RU" sz="1600" dirty="0"/>
              <a:t> счетах банковских гарантий, объектов, передаваемых в безвозмездное пользование или личное пользование сотрудников;</a:t>
            </a:r>
          </a:p>
          <a:p>
            <a:pPr marL="214313" indent="-214313" algn="just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600" dirty="0"/>
              <a:t>необоснованное списание дебиторской задолженности при наличии фактов, подтверждающих возможность ее взыскания и одновременно необоснованный учет дебиторской задолженности, обладающей признаками безнадежной ко взысканию (наличие выписки из ЕГРЮЛ о ликвидации контрагента без правопреемства);</a:t>
            </a:r>
          </a:p>
          <a:p>
            <a:pPr marL="214313" indent="-214313" algn="just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600" dirty="0"/>
              <a:t>в формах 0503169, 0503769 не отражаются суммы просроченной задолженности, неверно классифицируется задолженность по срокам;</a:t>
            </a:r>
          </a:p>
          <a:p>
            <a:pPr marL="214313" indent="-214313" algn="just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600" dirty="0"/>
              <a:t>несвоевременно уточняются КБК при поступлении платежей, тем самым искажаются данные по задолженности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D253CD-E71A-2840-8548-56812ECC4E9F}"/>
              </a:ext>
            </a:extLst>
          </p:cNvPr>
          <p:cNvSpPr/>
          <p:nvPr/>
        </p:nvSpPr>
        <p:spPr>
          <a:xfrm>
            <a:off x="476943" y="125994"/>
            <a:ext cx="8510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отчетности за 2023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8" name="Номер слайда 14">
            <a:extLst>
              <a:ext uri="{FF2B5EF4-FFF2-40B4-BE49-F238E27FC236}">
                <a16:creationId xmlns:a16="http://schemas.microsoft.com/office/drawing/2014/main" id="{5159A256-610D-5146-8AA3-8E4106BA41C5}"/>
              </a:ext>
            </a:extLst>
          </p:cNvPr>
          <p:cNvSpPr txBox="1">
            <a:spLocks/>
          </p:cNvSpPr>
          <p:nvPr/>
        </p:nvSpPr>
        <p:spPr>
          <a:xfrm>
            <a:off x="8582288" y="179386"/>
            <a:ext cx="5617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263" y="64613"/>
            <a:ext cx="7742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Земельные участки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/>
          </p:nvPr>
        </p:nvGraphicFramePr>
        <p:xfrm>
          <a:off x="117992" y="337108"/>
          <a:ext cx="88104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20365AA-C280-3F40-B7C7-3A29DEB70055}"/>
              </a:ext>
            </a:extLst>
          </p:cNvPr>
          <p:cNvGraphicFramePr/>
          <p:nvPr>
            <p:extLst/>
          </p:nvPr>
        </p:nvGraphicFramePr>
        <p:xfrm>
          <a:off x="60458" y="4590827"/>
          <a:ext cx="9083541" cy="215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2099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53064" y="1763496"/>
            <a:ext cx="5581255" cy="3849859"/>
            <a:chOff x="1606697" y="900628"/>
            <a:chExt cx="8944762" cy="590483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465012" y="900628"/>
              <a:ext cx="2115953" cy="579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>
                  <a:solidFill>
                    <a:srgbClr val="000000"/>
                  </a:solidFill>
                </a:rPr>
                <a:t>Отчет ГРБС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73976" y="1724224"/>
              <a:ext cx="2115953" cy="579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>
                  <a:solidFill>
                    <a:srgbClr val="000000"/>
                  </a:solidFill>
                </a:rPr>
                <a:t>Отчет ГРБС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465012" y="2567747"/>
              <a:ext cx="2115953" cy="579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>
                  <a:solidFill>
                    <a:srgbClr val="000000"/>
                  </a:solidFill>
                </a:rPr>
                <a:t>Отчет ГРБС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465011" y="3391126"/>
              <a:ext cx="2115953" cy="579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>
                  <a:solidFill>
                    <a:srgbClr val="000000"/>
                  </a:solidFill>
                </a:rPr>
                <a:t>Отчет ГРБС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73976" y="4206598"/>
              <a:ext cx="2115953" cy="579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>
                  <a:solidFill>
                    <a:srgbClr val="000000"/>
                  </a:solidFill>
                </a:rPr>
                <a:t>Отчет ГРБС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3483" y="1333086"/>
              <a:ext cx="3307976" cy="2469321"/>
            </a:xfrm>
            <a:prstGeom prst="flowChartMulti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350" b="1" dirty="0"/>
                <a:t>Отчетность об исполнении бюджета</a:t>
              </a:r>
            </a:p>
          </p:txBody>
        </p:sp>
        <p:cxnSp>
          <p:nvCxnSpPr>
            <p:cNvPr id="9" name="Прямая со стрелкой 8"/>
            <p:cNvCxnSpPr>
              <a:stCxn id="15" idx="3"/>
              <a:endCxn id="6" idx="1"/>
            </p:cNvCxnSpPr>
            <p:nvPr/>
          </p:nvCxnSpPr>
          <p:spPr>
            <a:xfrm>
              <a:off x="4580965" y="1190339"/>
              <a:ext cx="2662518" cy="1377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17" idx="3"/>
              <a:endCxn id="6" idx="1"/>
            </p:cNvCxnSpPr>
            <p:nvPr/>
          </p:nvCxnSpPr>
          <p:spPr>
            <a:xfrm>
              <a:off x="4589929" y="2013935"/>
              <a:ext cx="2653554" cy="553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19" idx="3"/>
              <a:endCxn id="6" idx="1"/>
            </p:cNvCxnSpPr>
            <p:nvPr/>
          </p:nvCxnSpPr>
          <p:spPr>
            <a:xfrm flipV="1">
              <a:off x="4580965" y="2567747"/>
              <a:ext cx="2662518" cy="289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20" idx="3"/>
              <a:endCxn id="6" idx="1"/>
            </p:cNvCxnSpPr>
            <p:nvPr/>
          </p:nvCxnSpPr>
          <p:spPr>
            <a:xfrm flipV="1">
              <a:off x="4580964" y="2567747"/>
              <a:ext cx="2662519" cy="1113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3"/>
              <a:endCxn id="6" idx="1"/>
            </p:cNvCxnSpPr>
            <p:nvPr/>
          </p:nvCxnSpPr>
          <p:spPr>
            <a:xfrm flipV="1">
              <a:off x="4589929" y="2567747"/>
              <a:ext cx="2653554" cy="1928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15671" y="4869986"/>
              <a:ext cx="2734235" cy="1209373"/>
            </a:xfrm>
            <a:prstGeom prst="upArrowCallout">
              <a:avLst>
                <a:gd name="adj1" fmla="val 21666"/>
                <a:gd name="adj2" fmla="val 24804"/>
                <a:gd name="adj3" fmla="val 32053"/>
                <a:gd name="adj4" fmla="val 56089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350" dirty="0"/>
                <a:t>Внешняя проверка отчетности ГАСБ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28197" y="4869986"/>
              <a:ext cx="3138548" cy="1209373"/>
            </a:xfrm>
            <a:prstGeom prst="upArrowCallout">
              <a:avLst>
                <a:gd name="adj1" fmla="val 21666"/>
                <a:gd name="adj2" fmla="val 24804"/>
                <a:gd name="adj3" fmla="val 32053"/>
                <a:gd name="adj4" fmla="val 56089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350" dirty="0"/>
                <a:t>Заключение на отчет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06697" y="6440903"/>
              <a:ext cx="8611050" cy="364556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350" b="1" i="1" dirty="0"/>
                <a:t>Счетная палата (КСП)</a:t>
              </a: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flipV="1">
              <a:off x="4849906" y="5764306"/>
              <a:ext cx="2478291" cy="8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5883089" y="2016553"/>
            <a:ext cx="3155756" cy="2902392"/>
            <a:chOff x="7844118" y="1545736"/>
            <a:chExt cx="4207675" cy="3869856"/>
          </a:xfrm>
        </p:grpSpPr>
        <p:sp>
          <p:nvSpPr>
            <p:cNvPr id="41" name="TextBox 40"/>
            <p:cNvSpPr txBox="1"/>
            <p:nvPr/>
          </p:nvSpPr>
          <p:spPr>
            <a:xfrm>
              <a:off x="7844118" y="1545736"/>
              <a:ext cx="381039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04821"/>
                  </a:solidFill>
                  <a:cs typeface="Times New Roman" panose="02020603050405020304" pitchFamily="18" charset="0"/>
                </a:rPr>
                <a:t>ПРИЧИНЫ НАРУШЕНИЙ</a:t>
              </a:r>
            </a:p>
            <a:p>
              <a:pPr algn="ctr"/>
              <a:r>
                <a:rPr lang="ru-RU" sz="105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(на примере федерации)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675538" y="2289843"/>
              <a:ext cx="331149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>
                  <a:solidFill>
                    <a:srgbClr val="002060"/>
                  </a:solidFill>
                  <a:cs typeface="Arial" panose="020B0604020202020204" pitchFamily="34" charset="0"/>
                </a:rPr>
                <a:t>88% - </a:t>
              </a:r>
              <a:r>
                <a:rPr lang="ru-RU" sz="1050" dirty="0">
                  <a:solidFill>
                    <a:srgbClr val="002060"/>
                  </a:solidFill>
                  <a:cs typeface="Arial" panose="020B0604020202020204" pitchFamily="34" charset="0"/>
                </a:rPr>
                <a:t>непредставление</a:t>
              </a:r>
              <a:r>
                <a:rPr lang="ru-RU" sz="1050" dirty="0">
                  <a:solidFill>
                    <a:srgbClr val="11437F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solidFill>
                    <a:srgbClr val="002060"/>
                  </a:solidFill>
                  <a:cs typeface="Arial" panose="020B0604020202020204" pitchFamily="34" charset="0"/>
                </a:rPr>
                <a:t>(некорректное оформление) первичных учетных документов</a:t>
              </a:r>
              <a:endParaRPr lang="ru" sz="105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709655" y="4708735"/>
              <a:ext cx="3342138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>
                  <a:solidFill>
                    <a:srgbClr val="002060"/>
                  </a:solidFill>
                  <a:cs typeface="Arial" panose="020B0604020202020204" pitchFamily="34" charset="0"/>
                </a:rPr>
                <a:t>11% - </a:t>
              </a:r>
              <a:r>
                <a:rPr lang="ru-RU" sz="1050" dirty="0">
                  <a:solidFill>
                    <a:srgbClr val="002060"/>
                  </a:solidFill>
                  <a:cs typeface="Arial" panose="020B0604020202020204" pitchFamily="34" charset="0"/>
                </a:rPr>
                <a:t>иные, в том числе оспариваемые нарушения</a:t>
              </a:r>
              <a:endParaRPr lang="ru" sz="105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708587" y="3477392"/>
              <a:ext cx="3137972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>
                  <a:solidFill>
                    <a:srgbClr val="002060"/>
                  </a:solidFill>
                  <a:cs typeface="Arial" panose="020B0604020202020204" pitchFamily="34" charset="0"/>
                </a:rPr>
                <a:t>1% - </a:t>
              </a:r>
              <a:r>
                <a:rPr lang="ru-RU" sz="1050" dirty="0">
                  <a:solidFill>
                    <a:srgbClr val="002060"/>
                  </a:solidFill>
                  <a:cs typeface="Arial" panose="020B0604020202020204" pitchFamily="34" charset="0"/>
                </a:rPr>
                <a:t>нарушения порядка ведения бюджетного учета</a:t>
              </a:r>
              <a:endParaRPr lang="ru" sz="105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34" y="2289843"/>
              <a:ext cx="629740" cy="695676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783" y="3437697"/>
              <a:ext cx="730142" cy="7301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783" y="4668419"/>
              <a:ext cx="747173" cy="747173"/>
            </a:xfrm>
            <a:prstGeom prst="rect">
              <a:avLst/>
            </a:prstGeom>
          </p:spPr>
        </p:pic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9B1EC08-71BA-214F-886B-97E4F49E70F8}"/>
              </a:ext>
            </a:extLst>
          </p:cNvPr>
          <p:cNvSpPr/>
          <p:nvPr/>
        </p:nvSpPr>
        <p:spPr>
          <a:xfrm>
            <a:off x="377958" y="21383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Годовая отчетность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за </a:t>
            </a:r>
            <a:r>
              <a:rPr lang="ru-RU" sz="26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2024 год</a:t>
            </a:r>
            <a:endParaRPr lang="ru-RU" sz="26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8" name="Номер слайда 14">
            <a:extLst>
              <a:ext uri="{FF2B5EF4-FFF2-40B4-BE49-F238E27FC236}">
                <a16:creationId xmlns:a16="http://schemas.microsoft.com/office/drawing/2014/main" id="{BDD18CD8-60D2-754E-9FB7-FC35896A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452" y="22070"/>
            <a:ext cx="444876" cy="365125"/>
          </a:xfrm>
        </p:spPr>
        <p:txBody>
          <a:bodyPr/>
          <a:lstStyle/>
          <a:p>
            <a:fld id="{D81B3B79-DEF0-4346-A5D2-0443081EFB3D}" type="slidenum">
              <a:rPr lang="ru-RU" b="1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07" y="6193317"/>
            <a:ext cx="894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Письмо Минфина России и </a:t>
            </a:r>
            <a:r>
              <a:rPr lang="ru-RU" sz="1400" b="1" dirty="0"/>
              <a:t>Федерального казначейства от 25.04.2022 № </a:t>
            </a:r>
            <a:r>
              <a:rPr lang="ru-RU" sz="1400" b="1" dirty="0" smtClean="0"/>
              <a:t>02-06-07/37315 / 07-04-05/02-10034 «Регламент взаимодействия МФ, ФК и ФОИВ»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0782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25" y="98235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6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Нормативные правовые акты для отчетности за 2024 год</a:t>
            </a:r>
            <a:endParaRPr lang="ru-RU" sz="26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708DAF7-6F5C-A24F-AB2F-12A82D0FD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878456"/>
              </p:ext>
            </p:extLst>
          </p:nvPr>
        </p:nvGraphicFramePr>
        <p:xfrm>
          <a:off x="287524" y="1196752"/>
          <a:ext cx="88564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309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25" y="98235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6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НПА для отчетности за 2024 год</a:t>
            </a:r>
            <a:endParaRPr lang="ru-RU" sz="26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65AEB96-47B9-3C4C-82FA-C69ABA409F17}"/>
              </a:ext>
            </a:extLst>
          </p:cNvPr>
          <p:cNvSpPr txBox="1"/>
          <p:nvPr/>
        </p:nvSpPr>
        <p:spPr>
          <a:xfrm>
            <a:off x="179512" y="676350"/>
            <a:ext cx="3672408" cy="2932670"/>
          </a:xfrm>
          <a:prstGeom prst="rect">
            <a:avLst/>
          </a:prstGeom>
          <a:noFill/>
          <a:ln>
            <a:solidFill>
              <a:srgbClr val="318B4D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/>
              <a:t>Статья 264.1-1 Бюджетного кодекса РФ</a:t>
            </a:r>
          </a:p>
          <a:p>
            <a:endParaRPr lang="ru-RU" sz="1400" dirty="0"/>
          </a:p>
          <a:p>
            <a:pPr algn="just"/>
            <a:r>
              <a:rPr lang="ru-RU" sz="1300" dirty="0"/>
              <a:t>Информация о финансовых и нефинансовых активах, об обязательствах Российской Федерации, федеральных государственных бюджетных и автономных учреждений, а также об операциях, их изменяющих, и о полученных финансовых результатах подлежит размещению в порядке, установленном Министерством финансов Российской Федерации, в государственной интегрированной информационной системе управления общественными финансами "Электронный бюджет</a:t>
            </a:r>
            <a:r>
              <a:rPr lang="ru-RU" sz="1400" dirty="0"/>
              <a:t>.</a:t>
            </a:r>
            <a:endParaRPr lang="ru-RU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05E2C-2CA0-A34D-91CD-1C5F4B7EDBDE}"/>
              </a:ext>
            </a:extLst>
          </p:cNvPr>
          <p:cNvSpPr txBox="1"/>
          <p:nvPr/>
        </p:nvSpPr>
        <p:spPr>
          <a:xfrm>
            <a:off x="4020316" y="671828"/>
            <a:ext cx="4842828" cy="2937191"/>
          </a:xfrm>
          <a:prstGeom prst="rect">
            <a:avLst/>
          </a:prstGeom>
          <a:noFill/>
          <a:ln>
            <a:solidFill>
              <a:srgbClr val="318B4D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/>
              <a:t>Распоряжение Правительства РФ 1569-р «Концепция технологической интеграции»</a:t>
            </a:r>
          </a:p>
          <a:p>
            <a:endParaRPr lang="ru-RU" sz="1400" dirty="0"/>
          </a:p>
          <a:p>
            <a:r>
              <a:rPr lang="ru-RU" sz="1300" dirty="0"/>
              <a:t>С учетом взаимосвязи разработки, внедрения нормативного регулирования и технологических, организационных мероприятий реализация настоящей Концепции осуществляется в 4 этапа:</a:t>
            </a:r>
          </a:p>
          <a:p>
            <a:r>
              <a:rPr lang="ru-RU" sz="1300" dirty="0"/>
              <a:t>на 1-м этапе (2024 год) - подготовка нормативно-правой базы;</a:t>
            </a:r>
          </a:p>
          <a:p>
            <a:r>
              <a:rPr lang="ru-RU" sz="1300" dirty="0"/>
              <a:t>на 2-м этапе (2025 год) - пилотная реализация </a:t>
            </a:r>
            <a:r>
              <a:rPr lang="en-US" sz="1300" dirty="0"/>
              <a:t>- </a:t>
            </a:r>
            <a:r>
              <a:rPr lang="ru-RU" sz="1300" dirty="0"/>
              <a:t>не менее 15 процентов субъектов интеграции данных;</a:t>
            </a:r>
          </a:p>
          <a:p>
            <a:r>
              <a:rPr lang="ru-RU" sz="1300" dirty="0"/>
              <a:t>на 3-м этапе (2026 год) - пилотная реализация </a:t>
            </a:r>
            <a:r>
              <a:rPr lang="en-US" sz="1300" dirty="0"/>
              <a:t>- </a:t>
            </a:r>
            <a:r>
              <a:rPr lang="ru-RU" sz="1300" dirty="0"/>
              <a:t>не менее 55 процентов субъектов интеграции данных;</a:t>
            </a:r>
          </a:p>
          <a:p>
            <a:r>
              <a:rPr lang="ru-RU" sz="1300" dirty="0"/>
              <a:t>на 4-м этапе (2027 год) - промышленная реализация </a:t>
            </a:r>
            <a:r>
              <a:rPr lang="en-US" sz="1300" dirty="0"/>
              <a:t>- </a:t>
            </a:r>
            <a:r>
              <a:rPr lang="ru-RU" sz="1300" dirty="0"/>
              <a:t>не менее 100 процентов субъектов интеграции данных.</a:t>
            </a:r>
          </a:p>
        </p:txBody>
      </p:sp>
      <p:sp>
        <p:nvSpPr>
          <p:cNvPr id="4" name="Закрывающая фигурная скобка 3">
            <a:extLst>
              <a:ext uri="{FF2B5EF4-FFF2-40B4-BE49-F238E27FC236}">
                <a16:creationId xmlns:a16="http://schemas.microsoft.com/office/drawing/2014/main" id="{4077B1CD-8C10-C846-92DC-5DBCA66C80F5}"/>
              </a:ext>
            </a:extLst>
          </p:cNvPr>
          <p:cNvSpPr/>
          <p:nvPr/>
        </p:nvSpPr>
        <p:spPr>
          <a:xfrm rot="5400000">
            <a:off x="4063373" y="2048719"/>
            <a:ext cx="369181" cy="3744416"/>
          </a:xfrm>
          <a:prstGeom prst="rightBrace">
            <a:avLst>
              <a:gd name="adj1" fmla="val 50920"/>
              <a:gd name="adj2" fmla="val 502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8B057-768D-3A44-B2F4-3F928AE1E37E}"/>
              </a:ext>
            </a:extLst>
          </p:cNvPr>
          <p:cNvSpPr txBox="1"/>
          <p:nvPr/>
        </p:nvSpPr>
        <p:spPr>
          <a:xfrm>
            <a:off x="171510" y="4232834"/>
            <a:ext cx="8683632" cy="1896466"/>
          </a:xfrm>
          <a:prstGeom prst="rect">
            <a:avLst/>
          </a:prstGeom>
          <a:noFill/>
          <a:ln>
            <a:solidFill>
              <a:srgbClr val="318B4D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/>
              <a:t>Изменения в Инструкции № 191н, 33н, 15н</a:t>
            </a:r>
          </a:p>
          <a:p>
            <a:pPr algn="ctr"/>
            <a:endParaRPr lang="ru-RU" sz="1400" dirty="0"/>
          </a:p>
          <a:p>
            <a:pPr algn="just"/>
            <a:r>
              <a:rPr lang="ru-RU" sz="1400" dirty="0"/>
              <a:t>В случае размещения федеральными казенными, бюджетными и автономными учреждениями информации о финансовых и нефинансовых активах, об обязательствах, а также об операциях, их изменяющих, и о полученных финансовых результатах  по состоянию на отчетную дату в ГИИС «Электронный бюджет» раскрытие информации о финансовых и нефинансовых активах, об обязательствах, а также об операциях, их изменяющих, и о полученных финансовых результатах, предусмотренной  соответствующими сведениями пояснительной записки (</a:t>
            </a:r>
            <a:r>
              <a:rPr lang="ru-RU" sz="1400" dirty="0" err="1"/>
              <a:t>фф</a:t>
            </a:r>
            <a:r>
              <a:rPr lang="ru-RU" sz="1400" dirty="0"/>
              <a:t>. 0503160, 0503760), обеспечивается средствами ГИИС «Электронный бюджет»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D04E6-0DF5-B642-8ED9-0B510F369C33}"/>
              </a:ext>
            </a:extLst>
          </p:cNvPr>
          <p:cNvSpPr txBox="1"/>
          <p:nvPr/>
        </p:nvSpPr>
        <p:spPr>
          <a:xfrm>
            <a:off x="194657" y="6302943"/>
            <a:ext cx="8683632" cy="4501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00" i="1" dirty="0"/>
              <a:t>Принципы эл/документооборота: однократность ввода, единый источник данных (например, для мониторинга ДЗ по расходам, для представления в другие органы (ФНС)</a:t>
            </a:r>
          </a:p>
        </p:txBody>
      </p:sp>
    </p:spTree>
    <p:extLst>
      <p:ext uri="{BB962C8B-B14F-4D97-AF65-F5344CB8AC3E}">
        <p14:creationId xmlns:p14="http://schemas.microsoft.com/office/powerpoint/2010/main" val="146571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3D6FD4-F194-0446-B1F0-90F06E029732}"/>
              </a:ext>
            </a:extLst>
          </p:cNvPr>
          <p:cNvSpPr/>
          <p:nvPr/>
        </p:nvSpPr>
        <p:spPr>
          <a:xfrm>
            <a:off x="142213" y="82846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Мониторинг дебиторской задолженности на 01.10.2024</a:t>
            </a:r>
            <a:endParaRPr lang="ru-RU" sz="20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2" name="Номер слайда 14">
            <a:extLst>
              <a:ext uri="{FF2B5EF4-FFF2-40B4-BE49-F238E27FC236}">
                <a16:creationId xmlns:a16="http://schemas.microsoft.com/office/drawing/2014/main" id="{1850051A-6870-9146-8D11-CFA21AA4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74BFEBC-55DE-0744-B14A-E20C72D0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91534"/>
              </p:ext>
            </p:extLst>
          </p:nvPr>
        </p:nvGraphicFramePr>
        <p:xfrm>
          <a:off x="191525" y="579129"/>
          <a:ext cx="8748968" cy="25922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96803">
                  <a:extLst>
                    <a:ext uri="{9D8B030D-6E8A-4147-A177-3AD203B41FA5}">
                      <a16:colId xmlns:a16="http://schemas.microsoft.com/office/drawing/2014/main" val="528065573"/>
                    </a:ext>
                  </a:extLst>
                </a:gridCol>
                <a:gridCol w="343991">
                  <a:extLst>
                    <a:ext uri="{9D8B030D-6E8A-4147-A177-3AD203B41FA5}">
                      <a16:colId xmlns:a16="http://schemas.microsoft.com/office/drawing/2014/main" val="3898116712"/>
                    </a:ext>
                  </a:extLst>
                </a:gridCol>
                <a:gridCol w="646538">
                  <a:extLst>
                    <a:ext uri="{9D8B030D-6E8A-4147-A177-3AD203B41FA5}">
                      <a16:colId xmlns:a16="http://schemas.microsoft.com/office/drawing/2014/main" val="4117449565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2856784443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1946246366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3426089142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3038114680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3199714979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1879662260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2683741818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211964887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1958733731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2411997510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1588052864"/>
                    </a:ext>
                  </a:extLst>
                </a:gridCol>
                <a:gridCol w="596803">
                  <a:extLst>
                    <a:ext uri="{9D8B030D-6E8A-4147-A177-3AD203B41FA5}">
                      <a16:colId xmlns:a16="http://schemas.microsoft.com/office/drawing/2014/main" val="3785442628"/>
                    </a:ext>
                  </a:extLst>
                </a:gridCol>
              </a:tblGrid>
              <a:tr h="1802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ГРБС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ГРБС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810255"/>
                  </a:ext>
                </a:extLst>
              </a:tr>
              <a:tr h="777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Расчеты по государственным контрактам на поставку товаров, выполнение работ, оказание услуг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Расчеты по межбюджетным трансфертам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Расчеты по субсидиям автономным и бюджетным учреждениям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Расчеты по субсидиям юридическим лицам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расчеты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96348"/>
                  </a:ext>
                </a:extLst>
              </a:tr>
              <a:tr h="447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ДЗ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493095191"/>
                  </a:ext>
                </a:extLst>
              </a:tr>
              <a:tr h="261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975726358"/>
                  </a:ext>
                </a:extLst>
              </a:tr>
              <a:tr h="16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324268139"/>
                  </a:ext>
                </a:extLst>
              </a:tr>
              <a:tr h="504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44099778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475656" y="3573016"/>
            <a:ext cx="6174435" cy="2845180"/>
            <a:chOff x="363132" y="764704"/>
            <a:chExt cx="8514921" cy="47801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885FA1-E850-6D4C-B86C-47FD181B7083}"/>
                </a:ext>
              </a:extLst>
            </p:cNvPr>
            <p:cNvSpPr txBox="1"/>
            <p:nvPr/>
          </p:nvSpPr>
          <p:spPr>
            <a:xfrm>
              <a:off x="3148060" y="764704"/>
              <a:ext cx="2902282" cy="136815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Учетные данные для мониторинга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ACB837-45ED-4C47-80A9-7DAB6FED05FD}"/>
                </a:ext>
              </a:extLst>
            </p:cNvPr>
            <p:cNvSpPr txBox="1"/>
            <p:nvPr/>
          </p:nvSpPr>
          <p:spPr>
            <a:xfrm>
              <a:off x="373883" y="2780927"/>
              <a:ext cx="3091729" cy="8472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Полнота информации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9D6268-246C-DB46-BF56-3845C0B3B34A}"/>
                </a:ext>
              </a:extLst>
            </p:cNvPr>
            <p:cNvSpPr txBox="1"/>
            <p:nvPr/>
          </p:nvSpPr>
          <p:spPr>
            <a:xfrm>
              <a:off x="5740317" y="2780927"/>
              <a:ext cx="3091729" cy="8472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Качество данных </a:t>
              </a: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9FFC8EB4-168D-DF47-A4DB-99FC5203E3C4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 flipH="1">
              <a:off x="1919748" y="2132856"/>
              <a:ext cx="2679452" cy="648071"/>
            </a:xfrm>
            <a:prstGeom prst="straightConnector1">
              <a:avLst/>
            </a:prstGeom>
            <a:ln>
              <a:prstDash val="sysDot"/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6175B6D9-0C51-3E49-B7F1-B592AC33FB06}"/>
                </a:ext>
              </a:extLst>
            </p:cNvPr>
            <p:cNvCxnSpPr>
              <a:stCxn id="10" idx="2"/>
              <a:endCxn id="14" idx="0"/>
            </p:cNvCxnSpPr>
            <p:nvPr/>
          </p:nvCxnSpPr>
          <p:spPr>
            <a:xfrm>
              <a:off x="4599201" y="2132856"/>
              <a:ext cx="2686982" cy="648071"/>
            </a:xfrm>
            <a:prstGeom prst="straightConnector1">
              <a:avLst/>
            </a:prstGeom>
            <a:ln>
              <a:prstDash val="sysDot"/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9E04C8-6DBE-6647-8B07-D75F865C8DE6}"/>
                </a:ext>
              </a:extLst>
            </p:cNvPr>
            <p:cNvSpPr txBox="1"/>
            <p:nvPr/>
          </p:nvSpPr>
          <p:spPr>
            <a:xfrm>
              <a:off x="363132" y="4310489"/>
              <a:ext cx="3091730" cy="1233031"/>
            </a:xfrm>
            <a:prstGeom prst="roundRect">
              <a:avLst/>
            </a:prstGeom>
            <a:ln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Своевременность представления документов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D77CDD-B77A-5547-BDD1-46C4F825AE78}"/>
                </a:ext>
              </a:extLst>
            </p:cNvPr>
            <p:cNvSpPr txBox="1"/>
            <p:nvPr/>
          </p:nvSpPr>
          <p:spPr>
            <a:xfrm>
              <a:off x="5786323" y="4311807"/>
              <a:ext cx="3091730" cy="1233031"/>
            </a:xfrm>
            <a:prstGeom prst="roundRect">
              <a:avLst/>
            </a:prstGeom>
            <a:ln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Корректность отражения в учете</a:t>
              </a: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0B702C02-F55A-764B-A98B-7C924B9DABB6}"/>
                </a:ext>
              </a:extLst>
            </p:cNvPr>
            <p:cNvCxnSpPr>
              <a:stCxn id="13" idx="2"/>
              <a:endCxn id="17" idx="0"/>
            </p:cNvCxnSpPr>
            <p:nvPr/>
          </p:nvCxnSpPr>
          <p:spPr>
            <a:xfrm flipH="1">
              <a:off x="1908997" y="3628137"/>
              <a:ext cx="10751" cy="682352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CB385175-3FF2-B743-B439-CDE13F0BD266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7286181" y="3628137"/>
              <a:ext cx="1" cy="682351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832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47920</TotalTime>
  <Words>1224</Words>
  <Application>Microsoft Office PowerPoint</Application>
  <PresentationFormat>Экран (4:3)</PresentationFormat>
  <Paragraphs>271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Cambria</vt:lpstr>
      <vt:lpstr>DINPro-Light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МОРОЗОВА ЮЛИЯ МИХАЙЛОВНА</cp:lastModifiedBy>
  <cp:revision>2620</cp:revision>
  <cp:lastPrinted>2023-11-15T07:32:15Z</cp:lastPrinted>
  <dcterms:created xsi:type="dcterms:W3CDTF">2014-05-13T07:16:38Z</dcterms:created>
  <dcterms:modified xsi:type="dcterms:W3CDTF">2024-12-03T18:54:26Z</dcterms:modified>
</cp:coreProperties>
</file>