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</p:sldIdLst>
  <p:sldSz cx="15840075" cy="8999538"/>
  <p:notesSz cx="6858000" cy="9144000"/>
  <p:defaultTextStyle>
    <a:defPPr>
      <a:defRPr lang="ru-RU"/>
    </a:defPPr>
    <a:lvl1pPr marL="0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1pPr>
    <a:lvl2pPr marL="596143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2pPr>
    <a:lvl3pPr marL="1192286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3pPr>
    <a:lvl4pPr marL="1788429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4pPr>
    <a:lvl5pPr marL="2384572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5pPr>
    <a:lvl6pPr marL="2980715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6pPr>
    <a:lvl7pPr marL="3576858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7pPr>
    <a:lvl8pPr marL="4173002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8pPr>
    <a:lvl9pPr marL="4769145" algn="l" defTabSz="1192286" rtl="0" eaLnBrk="1" latinLnBrk="0" hangingPunct="1">
      <a:defRPr sz="23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0010" y="1472842"/>
            <a:ext cx="11880056" cy="3133172"/>
          </a:xfrm>
        </p:spPr>
        <p:txBody>
          <a:bodyPr anchor="b"/>
          <a:lstStyle>
            <a:lvl1pPr algn="ctr">
              <a:defRPr sz="779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4726842"/>
            <a:ext cx="11880056" cy="2172804"/>
          </a:xfrm>
        </p:spPr>
        <p:txBody>
          <a:bodyPr/>
          <a:lstStyle>
            <a:lvl1pPr marL="0" indent="0" algn="ctr">
              <a:buNone/>
              <a:defRPr sz="3118"/>
            </a:lvl1pPr>
            <a:lvl2pPr marL="593994" indent="0" algn="ctr">
              <a:buNone/>
              <a:defRPr sz="2598"/>
            </a:lvl2pPr>
            <a:lvl3pPr marL="1187988" indent="0" algn="ctr">
              <a:buNone/>
              <a:defRPr sz="2339"/>
            </a:lvl3pPr>
            <a:lvl4pPr marL="1781983" indent="0" algn="ctr">
              <a:buNone/>
              <a:defRPr sz="2079"/>
            </a:lvl4pPr>
            <a:lvl5pPr marL="2375977" indent="0" algn="ctr">
              <a:buNone/>
              <a:defRPr sz="2079"/>
            </a:lvl5pPr>
            <a:lvl6pPr marL="2969971" indent="0" algn="ctr">
              <a:buNone/>
              <a:defRPr sz="2079"/>
            </a:lvl6pPr>
            <a:lvl7pPr marL="3563965" indent="0" algn="ctr">
              <a:buNone/>
              <a:defRPr sz="2079"/>
            </a:lvl7pPr>
            <a:lvl8pPr marL="4157960" indent="0" algn="ctr">
              <a:buNone/>
              <a:defRPr sz="2079"/>
            </a:lvl8pPr>
            <a:lvl9pPr marL="4751954" indent="0" algn="ctr">
              <a:buNone/>
              <a:defRPr sz="2079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3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09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755" y="2243636"/>
            <a:ext cx="13662065" cy="3743557"/>
          </a:xfrm>
        </p:spPr>
        <p:txBody>
          <a:bodyPr anchor="b"/>
          <a:lstStyle>
            <a:lvl1pPr>
              <a:defRPr sz="779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755" y="6022609"/>
            <a:ext cx="13662065" cy="1968648"/>
          </a:xfrm>
        </p:spPr>
        <p:txBody>
          <a:bodyPr/>
          <a:lstStyle>
            <a:lvl1pPr marL="0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1pPr>
            <a:lvl2pPr marL="593994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2pPr>
            <a:lvl3pPr marL="1187988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3pPr>
            <a:lvl4pPr marL="1781983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4pPr>
            <a:lvl5pPr marL="2375977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5pPr>
            <a:lvl6pPr marL="2969971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6pPr>
            <a:lvl7pPr marL="3563965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7pPr>
            <a:lvl8pPr marL="4157960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8pPr>
            <a:lvl9pPr marL="4751954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0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05" y="2395710"/>
            <a:ext cx="6732032" cy="57101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38" y="2395710"/>
            <a:ext cx="6732032" cy="57101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90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8" y="479143"/>
            <a:ext cx="13662065" cy="173949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69" y="2206137"/>
            <a:ext cx="6701094" cy="1081194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94" indent="0">
              <a:buNone/>
              <a:defRPr sz="2598" b="1"/>
            </a:lvl2pPr>
            <a:lvl3pPr marL="1187988" indent="0">
              <a:buNone/>
              <a:defRPr sz="2339" b="1"/>
            </a:lvl3pPr>
            <a:lvl4pPr marL="1781983" indent="0">
              <a:buNone/>
              <a:defRPr sz="2079" b="1"/>
            </a:lvl4pPr>
            <a:lvl5pPr marL="2375977" indent="0">
              <a:buNone/>
              <a:defRPr sz="2079" b="1"/>
            </a:lvl5pPr>
            <a:lvl6pPr marL="2969971" indent="0">
              <a:buNone/>
              <a:defRPr sz="2079" b="1"/>
            </a:lvl6pPr>
            <a:lvl7pPr marL="3563965" indent="0">
              <a:buNone/>
              <a:defRPr sz="2079" b="1"/>
            </a:lvl7pPr>
            <a:lvl8pPr marL="4157960" indent="0">
              <a:buNone/>
              <a:defRPr sz="2079" b="1"/>
            </a:lvl8pPr>
            <a:lvl9pPr marL="4751954" indent="0">
              <a:buNone/>
              <a:defRPr sz="207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69" y="3287331"/>
            <a:ext cx="6701094" cy="48351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38" y="2206137"/>
            <a:ext cx="6734095" cy="1081194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94" indent="0">
              <a:buNone/>
              <a:defRPr sz="2598" b="1"/>
            </a:lvl2pPr>
            <a:lvl3pPr marL="1187988" indent="0">
              <a:buNone/>
              <a:defRPr sz="2339" b="1"/>
            </a:lvl3pPr>
            <a:lvl4pPr marL="1781983" indent="0">
              <a:buNone/>
              <a:defRPr sz="2079" b="1"/>
            </a:lvl4pPr>
            <a:lvl5pPr marL="2375977" indent="0">
              <a:buNone/>
              <a:defRPr sz="2079" b="1"/>
            </a:lvl5pPr>
            <a:lvl6pPr marL="2969971" indent="0">
              <a:buNone/>
              <a:defRPr sz="2079" b="1"/>
            </a:lvl6pPr>
            <a:lvl7pPr marL="3563965" indent="0">
              <a:buNone/>
              <a:defRPr sz="2079" b="1"/>
            </a:lvl7pPr>
            <a:lvl8pPr marL="4157960" indent="0">
              <a:buNone/>
              <a:defRPr sz="2079" b="1"/>
            </a:lvl8pPr>
            <a:lvl9pPr marL="4751954" indent="0">
              <a:buNone/>
              <a:defRPr sz="207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38" y="3287331"/>
            <a:ext cx="6734095" cy="48351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689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5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599969"/>
            <a:ext cx="5108836" cy="2099892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4095" y="1295767"/>
            <a:ext cx="8019038" cy="6395505"/>
          </a:xfrm>
        </p:spPr>
        <p:txBody>
          <a:bodyPr/>
          <a:lstStyle>
            <a:lvl1pPr>
              <a:defRPr sz="4157"/>
            </a:lvl1pPr>
            <a:lvl2pPr>
              <a:defRPr sz="3638"/>
            </a:lvl2pPr>
            <a:lvl3pPr>
              <a:defRPr sz="3118"/>
            </a:lvl3pPr>
            <a:lvl4pPr>
              <a:defRPr sz="2598"/>
            </a:lvl4pPr>
            <a:lvl5pPr>
              <a:defRPr sz="2598"/>
            </a:lvl5pPr>
            <a:lvl6pPr>
              <a:defRPr sz="2598"/>
            </a:lvl6pPr>
            <a:lvl7pPr>
              <a:defRPr sz="2598"/>
            </a:lvl7pPr>
            <a:lvl8pPr>
              <a:defRPr sz="2598"/>
            </a:lvl8pPr>
            <a:lvl9pPr>
              <a:defRPr sz="259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2699862"/>
            <a:ext cx="5108836" cy="5001827"/>
          </a:xfrm>
        </p:spPr>
        <p:txBody>
          <a:bodyPr/>
          <a:lstStyle>
            <a:lvl1pPr marL="0" indent="0">
              <a:buNone/>
              <a:defRPr sz="2079"/>
            </a:lvl1pPr>
            <a:lvl2pPr marL="593994" indent="0">
              <a:buNone/>
              <a:defRPr sz="1819"/>
            </a:lvl2pPr>
            <a:lvl3pPr marL="1187988" indent="0">
              <a:buNone/>
              <a:defRPr sz="1559"/>
            </a:lvl3pPr>
            <a:lvl4pPr marL="1781983" indent="0">
              <a:buNone/>
              <a:defRPr sz="1299"/>
            </a:lvl4pPr>
            <a:lvl5pPr marL="2375977" indent="0">
              <a:buNone/>
              <a:defRPr sz="1299"/>
            </a:lvl5pPr>
            <a:lvl6pPr marL="2969971" indent="0">
              <a:buNone/>
              <a:defRPr sz="1299"/>
            </a:lvl6pPr>
            <a:lvl7pPr marL="3563965" indent="0">
              <a:buNone/>
              <a:defRPr sz="1299"/>
            </a:lvl7pPr>
            <a:lvl8pPr marL="4157960" indent="0">
              <a:buNone/>
              <a:defRPr sz="1299"/>
            </a:lvl8pPr>
            <a:lvl9pPr marL="4751954" indent="0">
              <a:buNone/>
              <a:defRPr sz="129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11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599969"/>
            <a:ext cx="5108836" cy="2099892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34095" y="1295767"/>
            <a:ext cx="8019038" cy="6395505"/>
          </a:xfrm>
        </p:spPr>
        <p:txBody>
          <a:bodyPr anchor="t"/>
          <a:lstStyle>
            <a:lvl1pPr marL="0" indent="0">
              <a:buNone/>
              <a:defRPr sz="4157"/>
            </a:lvl1pPr>
            <a:lvl2pPr marL="593994" indent="0">
              <a:buNone/>
              <a:defRPr sz="3638"/>
            </a:lvl2pPr>
            <a:lvl3pPr marL="1187988" indent="0">
              <a:buNone/>
              <a:defRPr sz="3118"/>
            </a:lvl3pPr>
            <a:lvl4pPr marL="1781983" indent="0">
              <a:buNone/>
              <a:defRPr sz="2598"/>
            </a:lvl4pPr>
            <a:lvl5pPr marL="2375977" indent="0">
              <a:buNone/>
              <a:defRPr sz="2598"/>
            </a:lvl5pPr>
            <a:lvl6pPr marL="2969971" indent="0">
              <a:buNone/>
              <a:defRPr sz="2598"/>
            </a:lvl6pPr>
            <a:lvl7pPr marL="3563965" indent="0">
              <a:buNone/>
              <a:defRPr sz="2598"/>
            </a:lvl7pPr>
            <a:lvl8pPr marL="4157960" indent="0">
              <a:buNone/>
              <a:defRPr sz="2598"/>
            </a:lvl8pPr>
            <a:lvl9pPr marL="4751954" indent="0">
              <a:buNone/>
              <a:defRPr sz="259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1069" y="2699862"/>
            <a:ext cx="5108836" cy="5001827"/>
          </a:xfrm>
        </p:spPr>
        <p:txBody>
          <a:bodyPr/>
          <a:lstStyle>
            <a:lvl1pPr marL="0" indent="0">
              <a:buNone/>
              <a:defRPr sz="2079"/>
            </a:lvl1pPr>
            <a:lvl2pPr marL="593994" indent="0">
              <a:buNone/>
              <a:defRPr sz="1819"/>
            </a:lvl2pPr>
            <a:lvl3pPr marL="1187988" indent="0">
              <a:buNone/>
              <a:defRPr sz="1559"/>
            </a:lvl3pPr>
            <a:lvl4pPr marL="1781983" indent="0">
              <a:buNone/>
              <a:defRPr sz="1299"/>
            </a:lvl4pPr>
            <a:lvl5pPr marL="2375977" indent="0">
              <a:buNone/>
              <a:defRPr sz="1299"/>
            </a:lvl5pPr>
            <a:lvl6pPr marL="2969971" indent="0">
              <a:buNone/>
              <a:defRPr sz="1299"/>
            </a:lvl6pPr>
            <a:lvl7pPr marL="3563965" indent="0">
              <a:buNone/>
              <a:defRPr sz="1299"/>
            </a:lvl7pPr>
            <a:lvl8pPr marL="4157960" indent="0">
              <a:buNone/>
              <a:defRPr sz="1299"/>
            </a:lvl8pPr>
            <a:lvl9pPr marL="4751954" indent="0">
              <a:buNone/>
              <a:defRPr sz="129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84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198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5554" y="479142"/>
            <a:ext cx="3415516" cy="762669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05" y="479142"/>
            <a:ext cx="10048548" cy="762669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949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5" y="479143"/>
            <a:ext cx="13662065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5" y="2395710"/>
            <a:ext cx="13662065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5" y="8341239"/>
            <a:ext cx="3564017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9D000-C37F-4475-9A41-732F3F4895FB}" type="datetimeFigureOut">
              <a:rPr lang="ru-RU" smtClean="0"/>
              <a:t>29.06.2018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8341239"/>
            <a:ext cx="5346025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8341239"/>
            <a:ext cx="3564017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5A534-B625-4D94-91C4-DED35A1490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27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8798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97" indent="-296997" algn="l" defTabSz="118798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8" kern="1200">
          <a:solidFill>
            <a:schemeClr val="tx1"/>
          </a:solidFill>
          <a:latin typeface="+mn-lt"/>
          <a:ea typeface="+mn-ea"/>
          <a:cs typeface="+mn-cs"/>
        </a:defRPr>
      </a:lvl1pPr>
      <a:lvl2pPr marL="890991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986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980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672974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3266968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860963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454957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5048951" indent="-296997" algn="l" defTabSz="118798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1pPr>
      <a:lvl2pPr marL="593994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2pPr>
      <a:lvl3pPr marL="1187988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781983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375977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69971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563965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157960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751954" algn="l" defTabSz="1187988" rtl="0" eaLnBrk="1" latinLnBrk="0" hangingPunct="1"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" y="0"/>
            <a:ext cx="15831393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42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" y="0"/>
            <a:ext cx="15831393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" y="0"/>
            <a:ext cx="15831393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7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" y="0"/>
            <a:ext cx="15831393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01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" y="0"/>
            <a:ext cx="15831393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3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" y="0"/>
            <a:ext cx="15831393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5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" y="0"/>
            <a:ext cx="15831393" cy="899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747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Произвольный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Ксения Титова</dc:creator>
  <cp:lastModifiedBy>Ксения Титова</cp:lastModifiedBy>
  <cp:revision>2</cp:revision>
  <dcterms:created xsi:type="dcterms:W3CDTF">2018-06-28T13:31:25Z</dcterms:created>
  <dcterms:modified xsi:type="dcterms:W3CDTF">2018-06-29T08:51:40Z</dcterms:modified>
</cp:coreProperties>
</file>