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7" r:id="rId2"/>
    <p:sldId id="261" r:id="rId3"/>
    <p:sldId id="259" r:id="rId4"/>
    <p:sldId id="260" r:id="rId5"/>
    <p:sldId id="262" r:id="rId6"/>
    <p:sldId id="263" r:id="rId7"/>
    <p:sldId id="266" r:id="rId8"/>
    <p:sldId id="265" r:id="rId9"/>
    <p:sldId id="264" r:id="rId10"/>
    <p:sldId id="268" r:id="rId11"/>
  </p:sldIdLst>
  <p:sldSz cx="12192000" cy="6858000"/>
  <p:notesSz cx="6797675" cy="987425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29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81"/>
    <a:srgbClr val="3640C4"/>
    <a:srgbClr val="333FC5"/>
    <a:srgbClr val="00C85A"/>
    <a:srgbClr val="162746"/>
    <a:srgbClr val="EAEAEA"/>
    <a:srgbClr val="FFF5D9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94" autoAdjust="0"/>
    <p:restoredTop sz="95455" autoAdjust="0"/>
  </p:normalViewPr>
  <p:slideViewPr>
    <p:cSldViewPr snapToGrid="0" showGuides="1">
      <p:cViewPr>
        <p:scale>
          <a:sx n="119" d="100"/>
          <a:sy n="119" d="100"/>
        </p:scale>
        <p:origin x="-366" y="-48"/>
      </p:cViewPr>
      <p:guideLst>
        <p:guide orient="horz" pos="429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3033E4A-2099-45DB-8173-7A00BFB622C5}" type="datetimeFigureOut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053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80538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B7B8D8E-C6C8-4C9B-98DE-BEF4CFF6EA8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570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5B7062A6-01C1-4EF8-8DE3-1F830A8EB017}" type="datetimeFigureOut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89C1F67-C535-4FA6-9752-44F26152AB8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8180634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1F188-7FAB-43C1-9BDB-A0542EF052E1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99E93-9693-4422-ABC9-90DEEB191EB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59639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F84A5-D6D4-40AE-BDA5-C67AD31F3E0C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D515F-0D81-44B6-949A-DED7D32C008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2089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19DA9-FBDB-42DA-A816-602E621F60D4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518CE-4274-403D-9546-0F89C2B5016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7569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3D4D5-2F4F-4CDA-A09B-867A94EE5EC1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55F2B-9E72-42DD-9C90-2F1B4A13E0A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0301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E5583-3CC9-4491-8905-7412DEE1AA66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BA883-788E-41F4-A149-47D0A64233E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2620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C4D87-6FE8-42E4-ABA9-983F109E4407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D86F4-1885-4C1B-909F-B46A4CCF595D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58645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7EFC1-DD97-4009-BD89-5DF1C0A894C2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BF57B-D9C8-4E31-91A0-A7DB967F3A8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4518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5D9AA8-C569-416A-9D7C-543A7E1F0A77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4AA67-AC15-4527-A924-77011D38876A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469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CBA34-032F-4744-A3F3-38CE37A2B3AF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684BF-142C-439F-9FE2-45323815783B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52797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3BFE2-9D75-4D58-A29B-E5B39AE84FC5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B5C8D-6B17-41E8-A42D-C7A1284C26BC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4370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113F1-D7CA-4F22-B5CB-1E244D70A0A2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FE60A-A6F1-4021-839D-04FC32AA4DF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391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615113F-846F-4D23-844A-E649F2211479}" type="datetime1">
              <a:rPr lang="ru-RU"/>
              <a:pPr>
                <a:defRPr/>
              </a:pPr>
              <a:t>03.11.2015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7C52D43-87C0-4A7E-A1E3-0CDD889DD395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1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08448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5" y="20319"/>
            <a:ext cx="12177325" cy="6849745"/>
          </a:xfrm>
        </p:spPr>
      </p:pic>
    </p:spTree>
    <p:extLst>
      <p:ext uri="{BB962C8B-B14F-4D97-AF65-F5344CB8AC3E}">
        <p14:creationId xmlns:p14="http://schemas.microsoft.com/office/powerpoint/2010/main" val="47613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03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200" y="5608320"/>
            <a:ext cx="1187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85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4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4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74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16554</TotalTime>
  <Words>1</Words>
  <Application>Microsoft Office PowerPoint</Application>
  <PresentationFormat>Произвольный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Колоколов Игорь Олегович</cp:lastModifiedBy>
  <cp:revision>633</cp:revision>
  <cp:lastPrinted>2015-10-05T14:24:46Z</cp:lastPrinted>
  <dcterms:created xsi:type="dcterms:W3CDTF">2015-03-03T16:27:21Z</dcterms:created>
  <dcterms:modified xsi:type="dcterms:W3CDTF">2015-11-03T07:12:27Z</dcterms:modified>
</cp:coreProperties>
</file>